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2"/>
  </p:notesMasterIdLst>
  <p:sldIdLst>
    <p:sldId id="323" r:id="rId2"/>
    <p:sldId id="338" r:id="rId3"/>
    <p:sldId id="277" r:id="rId4"/>
    <p:sldId id="324" r:id="rId5"/>
    <p:sldId id="275" r:id="rId6"/>
    <p:sldId id="278" r:id="rId7"/>
    <p:sldId id="332" r:id="rId8"/>
    <p:sldId id="325" r:id="rId9"/>
    <p:sldId id="326" r:id="rId10"/>
    <p:sldId id="327" r:id="rId11"/>
    <p:sldId id="328" r:id="rId12"/>
    <p:sldId id="333" r:id="rId13"/>
    <p:sldId id="280" r:id="rId14"/>
    <p:sldId id="334" r:id="rId15"/>
    <p:sldId id="335" r:id="rId16"/>
    <p:sldId id="281" r:id="rId17"/>
    <p:sldId id="282" r:id="rId18"/>
    <p:sldId id="339" r:id="rId19"/>
    <p:sldId id="340" r:id="rId20"/>
    <p:sldId id="2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784A4-CE14-264D-9964-8848FD31AC77}" v="18" dt="2020-04-09T00:17:47.590"/>
    <p1510:client id="{BFA4FF2B-A1B5-114E-AA3F-FEA301CD5D67}" v="352" dt="2020-04-08T07:46:22.506"/>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p:normalViewPr>
  <p:slideViewPr>
    <p:cSldViewPr snapToGrid="0">
      <p:cViewPr varScale="1">
        <p:scale>
          <a:sx n="98" d="100"/>
          <a:sy n="98" d="100"/>
        </p:scale>
        <p:origin x="21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18</a:t>
            </a:fld>
            <a:endParaRPr lang="en-US"/>
          </a:p>
        </p:txBody>
      </p:sp>
    </p:spTree>
    <p:extLst>
      <p:ext uri="{BB962C8B-B14F-4D97-AF65-F5344CB8AC3E}">
        <p14:creationId xmlns:p14="http://schemas.microsoft.com/office/powerpoint/2010/main" val="239983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3</a:t>
            </a:fld>
            <a:endParaRPr lang="en-US"/>
          </a:p>
        </p:txBody>
      </p:sp>
    </p:spTree>
    <p:extLst>
      <p:ext uri="{BB962C8B-B14F-4D97-AF65-F5344CB8AC3E}">
        <p14:creationId xmlns:p14="http://schemas.microsoft.com/office/powerpoint/2010/main" val="300990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8</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17</a:t>
            </a:fld>
            <a:endParaRPr lang="en-US"/>
          </a:p>
        </p:txBody>
      </p:sp>
    </p:spTree>
    <p:extLst>
      <p:ext uri="{BB962C8B-B14F-4D97-AF65-F5344CB8AC3E}">
        <p14:creationId xmlns:p14="http://schemas.microsoft.com/office/powerpoint/2010/main" val="367051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05CC-ABAB-B843-BE1F-89A810A0AD20}"/>
              </a:ext>
            </a:extLst>
          </p:cNvPr>
          <p:cNvSpPr>
            <a:spLocks noGrp="1"/>
          </p:cNvSpPr>
          <p:nvPr>
            <p:ph type="title"/>
          </p:nvPr>
        </p:nvSpPr>
        <p:spPr/>
        <p:txBody>
          <a:bodyPr/>
          <a:lstStyle/>
          <a:p>
            <a:r>
              <a:rPr lang="en-US" dirty="0"/>
              <a:t>Comparison of Models Used for Prediction</a:t>
            </a:r>
          </a:p>
        </p:txBody>
      </p:sp>
      <p:pic>
        <p:nvPicPr>
          <p:cNvPr id="5" name="Content Placeholder 4" descr="A screenshot of a cell phone&#10;&#10;Description automatically generated">
            <a:extLst>
              <a:ext uri="{FF2B5EF4-FFF2-40B4-BE49-F238E27FC236}">
                <a16:creationId xmlns:a16="http://schemas.microsoft.com/office/drawing/2014/main" id="{EE37CA6A-C29B-094C-B03D-C8BC1C4E3C22}"/>
              </a:ext>
            </a:extLst>
          </p:cNvPr>
          <p:cNvPicPr>
            <a:picLocks noGrp="1" noChangeAspect="1"/>
          </p:cNvPicPr>
          <p:nvPr>
            <p:ph idx="1"/>
          </p:nvPr>
        </p:nvPicPr>
        <p:blipFill>
          <a:blip r:embed="rId2"/>
          <a:stretch>
            <a:fillRect/>
          </a:stretch>
        </p:blipFill>
        <p:spPr>
          <a:xfrm>
            <a:off x="3497801" y="2103438"/>
            <a:ext cx="5196397" cy="3849687"/>
          </a:xfrm>
        </p:spPr>
      </p:pic>
    </p:spTree>
    <p:extLst>
      <p:ext uri="{BB962C8B-B14F-4D97-AF65-F5344CB8AC3E}">
        <p14:creationId xmlns:p14="http://schemas.microsoft.com/office/powerpoint/2010/main" val="183806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 (Alphabetical Order)</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Arundhati Chakraborty</a:t>
            </a:r>
          </a:p>
          <a:p>
            <a:r>
              <a:rPr lang="en-US" sz="2000" dirty="0"/>
              <a:t>David </a:t>
            </a:r>
            <a:r>
              <a:rPr lang="en-US" sz="2000" dirty="0" err="1"/>
              <a:t>Jaimes</a:t>
            </a:r>
            <a:endParaRPr lang="en-US" sz="2000" dirty="0"/>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475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3"/>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for possible prediction of the test result for COVID-19 (positive/negative) based on the below listed column features:</a:t>
            </a:r>
          </a:p>
          <a:p>
            <a:pPr marL="0" indent="0">
              <a:buNone/>
            </a:pPr>
            <a:r>
              <a:rPr lang="en-US" sz="2900" dirty="0"/>
              <a:t>- </a:t>
            </a:r>
            <a:r>
              <a:rPr lang="en-US" sz="2900" dirty="0" err="1"/>
              <a:t>patient_age_quantile</a:t>
            </a:r>
            <a:endParaRPr lang="en-US" sz="2900" dirty="0"/>
          </a:p>
          <a:p>
            <a:pPr marL="0" indent="0">
              <a:buNone/>
            </a:pPr>
            <a:r>
              <a:rPr lang="en-US" sz="2900" dirty="0"/>
              <a:t>- leukocytes </a:t>
            </a:r>
          </a:p>
          <a:p>
            <a:pPr marL="0" indent="0">
              <a:buNone/>
            </a:pPr>
            <a:r>
              <a:rPr lang="en-US" sz="2900" dirty="0"/>
              <a:t>- platelets</a:t>
            </a:r>
          </a:p>
          <a:p>
            <a:pPr marL="0" indent="0">
              <a:buNone/>
            </a:pPr>
            <a:r>
              <a:rPr lang="en-US" sz="2900" dirty="0"/>
              <a:t>- monocytes</a:t>
            </a:r>
          </a:p>
          <a:p>
            <a:pPr marL="0" indent="0">
              <a:buNone/>
            </a:pPr>
            <a:r>
              <a:rPr lang="en-US" sz="2900" dirty="0"/>
              <a:t>- hematocrit</a:t>
            </a:r>
          </a:p>
          <a:p>
            <a:pPr marL="0" indent="0">
              <a:buNone/>
            </a:pPr>
            <a:r>
              <a:rPr lang="en-US" sz="2900" dirty="0"/>
              <a:t>- eosinophils</a:t>
            </a:r>
          </a:p>
          <a:p>
            <a:pPr marL="0" indent="0">
              <a:buNone/>
            </a:pPr>
            <a:r>
              <a:rPr lang="en-US" sz="2900" dirty="0"/>
              <a:t>- </a:t>
            </a:r>
            <a:r>
              <a:rPr lang="en-US" sz="2900" dirty="0" err="1"/>
              <a:t>red_blood_cells</a:t>
            </a:r>
            <a:endParaRPr lang="en-US" sz="2900" dirty="0"/>
          </a:p>
          <a:p>
            <a:pPr marL="0" indent="0">
              <a:buNone/>
            </a:pPr>
            <a:r>
              <a:rPr lang="en-US" sz="2900" dirty="0"/>
              <a:t>- lymphocytes</a:t>
            </a:r>
          </a:p>
          <a:p>
            <a:pPr marL="0" indent="0">
              <a:buNone/>
            </a:pPr>
            <a:r>
              <a:rPr lang="en-US" sz="2900" dirty="0"/>
              <a:t>- hemoglobin</a:t>
            </a:r>
          </a:p>
          <a:p>
            <a:pPr marL="0" indent="0">
              <a:buNone/>
            </a:pPr>
            <a:r>
              <a:rPr lang="en-US" sz="2900" dirty="0"/>
              <a:t>- </a:t>
            </a:r>
            <a:r>
              <a:rPr lang="en-US" sz="2900" dirty="0" err="1"/>
              <a:t>mean_platelet_volume</a:t>
            </a:r>
            <a:br>
              <a:rPr lang="en-US" sz="29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1057</Words>
  <Application>Microsoft Macintosh PowerPoint</Application>
  <PresentationFormat>Widescreen</PresentationFormat>
  <Paragraphs>93</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Franklin Gothic Book</vt:lpstr>
      <vt:lpstr>Garamond</vt:lpstr>
      <vt:lpstr>SavonVTI</vt:lpstr>
      <vt:lpstr> Machine Learning COVID-19 Prediction Models Based ON Lab Tests</vt:lpstr>
      <vt:lpstr>Team Members (Alphabetical Order)</vt:lpstr>
      <vt:lpstr>Story:</vt:lpstr>
      <vt:lpstr>Libraries, Packages and Platforms</vt:lpstr>
      <vt:lpstr>Project Structure</vt:lpstr>
      <vt:lpstr>Pre-processing the data </vt:lpstr>
      <vt:lpstr> Machine Learning COVID-19 Prediction Models Based ON Lab Tests</vt:lpstr>
      <vt:lpstr>  Random Forest Classifier Model  </vt:lpstr>
      <vt:lpstr>  Random Forest Classifier Model Continued  </vt:lpstr>
      <vt:lpstr>  Random Forest Classifier Model Continued, Steps :  </vt:lpstr>
      <vt:lpstr>  Random Forest Classifier Model Continued, Summary :  </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Comparison of Models Used for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Arundhati Chakraborty</cp:lastModifiedBy>
  <cp:revision>5</cp:revision>
  <dcterms:created xsi:type="dcterms:W3CDTF">2020-05-11T23:05:18Z</dcterms:created>
  <dcterms:modified xsi:type="dcterms:W3CDTF">2020-05-11T23:42:30Z</dcterms:modified>
</cp:coreProperties>
</file>