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595F-39CD-4AEF-B294-75579E0E6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/>
          <a:lstStyle/>
          <a:p>
            <a:r>
              <a:rPr lang="en-US" b="1" dirty="0"/>
              <a:t>Heart Disease Diagnostic-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3EE13-495C-436D-874E-FF3B364EF5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DETAIED PROJECT REPORT</a:t>
            </a:r>
          </a:p>
          <a:p>
            <a:endParaRPr lang="en-US" sz="2400" dirty="0">
              <a:solidFill>
                <a:schemeClr val="bg2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B3610-5B85-4343-AFFC-EF15FA6BF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244" y="932154"/>
            <a:ext cx="1331651" cy="110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9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4615-4432-46FD-A34A-6BCC8AAC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E05170-352F-42EB-9B3F-969DBF53B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479394"/>
            <a:ext cx="12191999" cy="746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5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4543-EB2A-4E23-929F-E28B149F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481E08-D270-43AB-991B-DC1F95704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5512"/>
            <a:ext cx="12192000" cy="689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7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B347-215D-4648-9132-DB472A01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D8BE5C-2893-421A-BDA8-E0673D62D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2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099C-F60B-4D77-88B5-DD55F68D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9A689D-24DB-4F02-8976-446F463B0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96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49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18</TotalTime>
  <Words>7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 SemiBold SemiConden</vt:lpstr>
      <vt:lpstr>Century Gothic</vt:lpstr>
      <vt:lpstr>Wingdings 3</vt:lpstr>
      <vt:lpstr>Ion Boardroom</vt:lpstr>
      <vt:lpstr>Heart Disease Diagnostic- Analysis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Diagnostic- Analysis</dc:title>
  <dc:creator>Dell</dc:creator>
  <cp:lastModifiedBy>Dell</cp:lastModifiedBy>
  <cp:revision>3</cp:revision>
  <dcterms:created xsi:type="dcterms:W3CDTF">2022-10-03T05:01:05Z</dcterms:created>
  <dcterms:modified xsi:type="dcterms:W3CDTF">2022-10-03T05:19:52Z</dcterms:modified>
</cp:coreProperties>
</file>