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0F9C-6568-42A8-9120-7F9786400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E8C5A-ACC9-4856-9FA9-DE0F4B50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4DAD3-4AB1-4D92-ADE5-D2197616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0EC-1B0A-4644-99B5-F370C4A2DFE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77A6-8ACA-4435-A7F3-E2664B11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EE7AD-69B8-4F0F-85B4-8FEAA4BC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578-122F-47A8-A7A4-A908E18B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7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7139-8EB4-435F-8950-3551525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4E76-3E2B-41A1-93F7-7F6FA1935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2BCB-E9F7-42BF-B97E-27B2F0DA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0EC-1B0A-4644-99B5-F370C4A2DFE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FCC76-09B3-469E-8F61-E43C7C75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30DE0-F9D8-4B31-B0A7-78C7DEE1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578-122F-47A8-A7A4-A908E18B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85B0D-F276-4E4A-9B2B-510B826D3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E243B-CD7E-465C-8F78-3B9C21B9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8D01D-0FAD-4E91-9E4D-62ADE663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0EC-1B0A-4644-99B5-F370C4A2DFE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8649-09DA-4343-877E-56A25B9E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522D-5132-44E0-AD89-D4A676FD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578-122F-47A8-A7A4-A908E18B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A3BC-7E21-46E6-B4F1-7FE45560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7AD7-58D4-4C59-8E47-8E366430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79E51-FFEF-43D6-B688-24BA506F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0EC-1B0A-4644-99B5-F370C4A2DFE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994CC-4C64-46A6-9262-DA216259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A313-5AB6-4B76-9EA1-16B9CDAA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578-122F-47A8-A7A4-A908E18B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9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D245-17B3-4E80-9EC6-8D5CAE64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48C9-EEDD-494A-9FAA-06F2A839B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B8A1-F240-4DFE-97A3-EA77704C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0EC-1B0A-4644-99B5-F370C4A2DFE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047D9-9585-4FB1-95D2-BB1354BD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50257-5FAF-4B7A-86DF-0E634F59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578-122F-47A8-A7A4-A908E18B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F87D-5918-4235-ADC1-0F1C810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FDE6-182A-4B6F-9E5F-4FC394046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39C1B-10D8-4231-9284-C46B3372D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4954C-0BF7-4B12-9A35-AD217FB7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0EC-1B0A-4644-99B5-F370C4A2DFE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E4069-6222-4A88-AECD-F33E668F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F1377-6FD9-456F-9123-436BF8A3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578-122F-47A8-A7A4-A908E18B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8551-B20E-4853-901B-90C680EE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1A98E-7C57-488D-8068-9979EB168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B6421-6904-4637-8DD0-9CC2D268C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34D30-F7CC-4775-A7D5-8D5EA10FC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BE233-A6DE-406B-A36D-AE959B37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9ECB2-63FB-4316-B978-18A9C666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0EC-1B0A-4644-99B5-F370C4A2DFE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B30C9-595D-4D7F-A9DD-8205AA40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42A65-2289-4F1B-A6A3-B360824B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578-122F-47A8-A7A4-A908E18B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4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B645-6F28-4953-AA3A-FA9DE975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68D52-FCC5-42F7-8466-2991B552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0EC-1B0A-4644-99B5-F370C4A2DFE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6C313-3B9B-4A2E-A716-927634FE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B15CB-6AF9-4B3A-ADAE-BB178972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578-122F-47A8-A7A4-A908E18B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0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CA9F6-F9E7-4337-AAD0-C97F3DDD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0EC-1B0A-4644-99B5-F370C4A2DFE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FB996-1B5F-427E-916C-5AC6E307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BB228-352B-4017-9766-8418F8A1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578-122F-47A8-A7A4-A908E18B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3A30-F90D-4514-8A47-7A454C53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FC59-4B9F-4520-A036-EC620DD6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A6FD5-C1CD-405B-A4EE-F8483F1BA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D1B22-E36D-480F-A953-784A2BA9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0EC-1B0A-4644-99B5-F370C4A2DFE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B327C-BDB2-4034-BD1F-7DB4D216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84A0-7DC1-43AC-8043-7924A2CA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578-122F-47A8-A7A4-A908E18B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6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C816-DB19-4BA5-B5A6-7D54F1D8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086B8-CBB6-4657-AF8C-3BCD2597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61BBC-C035-4D50-845E-766F3CE78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1A41C-E3D6-49E3-8755-E00F6E12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0EC-1B0A-4644-99B5-F370C4A2DFE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8668A-DEF0-42C8-B68C-AD9CD565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7D7F-0E01-4B71-A172-A14B6314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578-122F-47A8-A7A4-A908E18B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4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B8EC9-47C3-4B95-8549-A5274968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8F6DD-0EC8-497A-9224-D3F48F5FC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111EA-4138-4767-B76E-A1A1CC2FE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E0EC-1B0A-4644-99B5-F370C4A2DFE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3F431-A081-461E-AEE1-DFD0BCAA2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6DB7-2B02-44DB-9EC0-1D1A9CBDD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0578-122F-47A8-A7A4-A908E18B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7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2BA243-2348-41E6-9219-533E9F1D4CB5}"/>
              </a:ext>
            </a:extLst>
          </p:cNvPr>
          <p:cNvSpPr/>
          <p:nvPr/>
        </p:nvSpPr>
        <p:spPr>
          <a:xfrm>
            <a:off x="1864310" y="2413337"/>
            <a:ext cx="76614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Deployment of Project</a:t>
            </a:r>
          </a:p>
        </p:txBody>
      </p:sp>
    </p:spTree>
    <p:extLst>
      <p:ext uri="{BB962C8B-B14F-4D97-AF65-F5344CB8AC3E}">
        <p14:creationId xmlns:p14="http://schemas.microsoft.com/office/powerpoint/2010/main" val="412396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F1A9C6-3DB3-4984-96F4-C2FAA4A9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33" y="381741"/>
            <a:ext cx="10244830" cy="62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7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179BD5-F017-416F-BA12-0CD5E3EF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22" y="808813"/>
            <a:ext cx="8776355" cy="52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9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12A226-441A-4EFF-8C3E-68CF2AB6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07" y="985421"/>
            <a:ext cx="8154186" cy="56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9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BE6EE7-34F9-432C-A0A8-95B5200F4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98" y="563252"/>
            <a:ext cx="8512404" cy="57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9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782A19-329D-4E07-818B-2B9235D68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46" y="384143"/>
            <a:ext cx="8267307" cy="60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7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9FBD1F-F568-461B-90A9-CA427C0B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33953"/>
            <a:ext cx="9144000" cy="55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2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2022-04-27T09:36:00Z</dcterms:created>
  <dcterms:modified xsi:type="dcterms:W3CDTF">2022-04-27T09:42:40Z</dcterms:modified>
</cp:coreProperties>
</file>