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7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2CE9-2338-4A20-9E0C-BE08DE5ADE6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53C2-6808-4F67-BFED-9FD5DDD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6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9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700" y="419100"/>
            <a:ext cx="100838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Jig14765</dc:creator>
  <cp:lastModifiedBy>Arunesh Prasad</cp:lastModifiedBy>
  <cp:revision>5</cp:revision>
  <dcterms:created xsi:type="dcterms:W3CDTF">2017-09-23T16:39:34Z</dcterms:created>
  <dcterms:modified xsi:type="dcterms:W3CDTF">2017-12-21T09:06:55Z</dcterms:modified>
</cp:coreProperties>
</file>