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Jig14765\Programes\Jig14765\Capstone%20Project\Capstone_gains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Capstone_gainschart!$K$2</c:f>
              <c:strCache>
                <c:ptCount val="1"/>
                <c:pt idx="0">
                  <c:v>Exp cum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Capstone_gainschart!$K$3:$K$12</c:f>
              <c:numCache>
                <c:formatCode>0%</c:formatCode>
                <c:ptCount val="10"/>
                <c:pt idx="0">
                  <c:v>0.10000474405806727</c:v>
                </c:pt>
                <c:pt idx="1">
                  <c:v>0.20000948811613453</c:v>
                </c:pt>
                <c:pt idx="2">
                  <c:v>0.30001423217420176</c:v>
                </c:pt>
                <c:pt idx="3">
                  <c:v>0.40001897623226906</c:v>
                </c:pt>
                <c:pt idx="4">
                  <c:v>0.50002372029033637</c:v>
                </c:pt>
                <c:pt idx="5">
                  <c:v>0.60002846434840362</c:v>
                </c:pt>
                <c:pt idx="6">
                  <c:v>0.70003320840647087</c:v>
                </c:pt>
                <c:pt idx="7">
                  <c:v>0.80003795246453824</c:v>
                </c:pt>
                <c:pt idx="8">
                  <c:v>0.90004269652260538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Capstone_gainschart!$L$2</c:f>
              <c:strCache>
                <c:ptCount val="1"/>
                <c:pt idx="0">
                  <c:v>Obs cum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Capstone_gainschart!$L$3:$L$12</c:f>
              <c:numCache>
                <c:formatCode>0%</c:formatCode>
                <c:ptCount val="10"/>
                <c:pt idx="0">
                  <c:v>0.17107121242687109</c:v>
                </c:pt>
                <c:pt idx="1">
                  <c:v>0.31168045188622151</c:v>
                </c:pt>
                <c:pt idx="2">
                  <c:v>0.435747427879766</c:v>
                </c:pt>
                <c:pt idx="3">
                  <c:v>0.5521484769013516</c:v>
                </c:pt>
                <c:pt idx="4">
                  <c:v>0.64817429897115186</c:v>
                </c:pt>
                <c:pt idx="5">
                  <c:v>0.74218277183780512</c:v>
                </c:pt>
                <c:pt idx="6">
                  <c:v>0.82428888440589065</c:v>
                </c:pt>
                <c:pt idx="7">
                  <c:v>0.89550131127698207</c:v>
                </c:pt>
                <c:pt idx="8">
                  <c:v>0.95864434133548515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5051040"/>
        <c:axId val="-305059744"/>
      </c:lineChart>
      <c:catAx>
        <c:axId val="-3050510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5059744"/>
        <c:crosses val="autoZero"/>
        <c:auto val="1"/>
        <c:lblAlgn val="ctr"/>
        <c:lblOffset val="100"/>
        <c:noMultiLvlLbl val="0"/>
      </c:catAx>
      <c:valAx>
        <c:axId val="-30505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505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267CB-580B-48F5-A348-E0A205083A2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ACF0-A183-49AD-A72A-48C87D45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7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7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881" t="72155" r="35700" b="13853"/>
          <a:stretch/>
        </p:blipFill>
        <p:spPr>
          <a:xfrm>
            <a:off x="3671248" y="272956"/>
            <a:ext cx="3957851" cy="1023582"/>
          </a:xfrm>
          <a:prstGeom prst="rect">
            <a:avLst/>
          </a:prstGeom>
        </p:spPr>
      </p:pic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697639"/>
              </p:ext>
            </p:extLst>
          </p:nvPr>
        </p:nvGraphicFramePr>
        <p:xfrm>
          <a:off x="586853" y="1487606"/>
          <a:ext cx="10563367" cy="513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339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Jig14765</dc:creator>
  <cp:lastModifiedBy>Jig14765</cp:lastModifiedBy>
  <cp:revision>1</cp:revision>
  <dcterms:created xsi:type="dcterms:W3CDTF">2017-10-15T16:54:40Z</dcterms:created>
  <dcterms:modified xsi:type="dcterms:W3CDTF">2017-10-15T17:00:16Z</dcterms:modified>
</cp:coreProperties>
</file>