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19"/>
  </p:normalViewPr>
  <p:slideViewPr>
    <p:cSldViewPr snapToGrid="0" snapToObjects="1">
      <p:cViewPr varScale="1">
        <p:scale>
          <a:sx n="112" d="100"/>
          <a:sy n="112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96F86B-8A8D-482B-AB2B-1A8EE4EF2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7B2BC4-6DAA-43BB-BBF8-74F594318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9DBD7B-6F32-47F1-9654-A2CB59691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A06CCF8-E75B-4B55-99FB-2D76CBD12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F55E8D-2CEA-40CC-84B8-110F9CCFE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3899BD-A4C7-4D2F-B882-E373ADDBF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647E8-51C6-7D4B-A464-DC36B82C3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4421" y="1794510"/>
            <a:ext cx="3554240" cy="1634489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RISK PARITY STRATEGY – Multi-Asset Portfolio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942234E3-B96E-4600-B564-BB16A7CAD9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04" r="26637"/>
          <a:stretch/>
        </p:blipFill>
        <p:spPr>
          <a:xfrm>
            <a:off x="5435859" y="227"/>
            <a:ext cx="5949061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C7118A3-ECB4-4619-AA16-3E9684D0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29F989-2D17-C74A-A474-2929ECF89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4748" y="1768717"/>
            <a:ext cx="4436172" cy="3133968"/>
          </a:xfrm>
        </p:spPr>
        <p:txBody>
          <a:bodyPr>
            <a:normAutofit fontScale="90000"/>
          </a:bodyPr>
          <a:lstStyle/>
          <a:p>
            <a:pPr algn="l"/>
            <a:r>
              <a:rPr lang="en-US" sz="1400" b="1" dirty="0">
                <a:solidFill>
                  <a:srgbClr val="1F2D29"/>
                </a:solidFill>
              </a:rPr>
              <a:t>Assets used: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1) Invesco DWA Healthcare Momentum ETF (PTH)</a:t>
            </a:r>
            <a:br>
              <a:rPr lang="en-US" sz="1400" dirty="0">
                <a:solidFill>
                  <a:srgbClr val="1F2D29"/>
                </a:solidFill>
              </a:rPr>
            </a:b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Most recent NAV (Nov 20, 2020) : $146.87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Net Assets: $525.38 Million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YTD  Return: 53.58%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Net Expense Ratio: 0.6%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Inception Date: 2006</a:t>
            </a:r>
            <a:br>
              <a:rPr lang="en-US" sz="1400" dirty="0">
                <a:solidFill>
                  <a:srgbClr val="1F2D29"/>
                </a:solidFill>
              </a:rPr>
            </a:b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2) Technology Select Sector SPDR Fund (XLK)</a:t>
            </a:r>
            <a:br>
              <a:rPr lang="en-US" sz="1400" dirty="0">
                <a:solidFill>
                  <a:srgbClr val="1F2D29"/>
                </a:solidFill>
              </a:rPr>
            </a:b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Most recent NAV (Nov 20, 2020) : $120.11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Net Assets: $32.68 Billion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YTD  Return: 32.26%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Net Expense Ratio: 0.13%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Inception Date: 1998</a:t>
            </a:r>
            <a:br>
              <a:rPr lang="en-US" sz="1400" dirty="0">
                <a:solidFill>
                  <a:srgbClr val="1F2D29"/>
                </a:solidFill>
              </a:rPr>
            </a:br>
            <a:endParaRPr lang="en-US" sz="1400" dirty="0">
              <a:solidFill>
                <a:srgbClr val="1F2D29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1C6F69E-0DE9-4245-9568-27A5461F1E72}"/>
              </a:ext>
            </a:extLst>
          </p:cNvPr>
          <p:cNvSpPr txBox="1">
            <a:spLocks/>
          </p:cNvSpPr>
          <p:nvPr/>
        </p:nvSpPr>
        <p:spPr>
          <a:xfrm>
            <a:off x="1393128" y="457011"/>
            <a:ext cx="4355178" cy="1138426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rgbClr val="1F2D29"/>
                </a:solidFill>
              </a:rPr>
              <a:t>Objective:</a:t>
            </a:r>
            <a:r>
              <a:rPr lang="en-US" sz="1600" dirty="0">
                <a:solidFill>
                  <a:srgbClr val="1F2D29"/>
                </a:solidFill>
              </a:rPr>
              <a:t> To build risk optimized multi-asset portfolio based on the risk parity strategy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247418D-B3B8-2844-8F86-FE9A106B3B76}"/>
              </a:ext>
            </a:extLst>
          </p:cNvPr>
          <p:cNvSpPr txBox="1">
            <a:spLocks/>
          </p:cNvSpPr>
          <p:nvPr/>
        </p:nvSpPr>
        <p:spPr>
          <a:xfrm>
            <a:off x="7637718" y="1955407"/>
            <a:ext cx="4436172" cy="177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>
                <a:solidFill>
                  <a:srgbClr val="1F2D29"/>
                </a:solidFill>
              </a:rPr>
              <a:t>Assets used: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3) iShares Core U.S. Aggregate Bond ETF (AGG)</a:t>
            </a:r>
            <a:br>
              <a:rPr lang="en-US" sz="1400" dirty="0">
                <a:solidFill>
                  <a:srgbClr val="1F2D29"/>
                </a:solidFill>
              </a:rPr>
            </a:b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Most recent NAV (Nov 20, 2020) : $118.29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Net Assets: $81.57 Million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YTD  Return: 7.24%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Net Expense Ratio: 0.04%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Inception Date: 2003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27775DBF-1D4D-8546-90B5-9495F15A77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42200" y="4833620"/>
            <a:ext cx="4749800" cy="105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C089F-19F0-ED4E-A69A-A4DB2550B769}"/>
              </a:ext>
            </a:extLst>
          </p:cNvPr>
          <p:cNvSpPr txBox="1"/>
          <p:nvPr/>
        </p:nvSpPr>
        <p:spPr>
          <a:xfrm>
            <a:off x="7760970" y="414909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2361627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29F989-2D17-C74A-A474-2929ECF89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4748" y="1768717"/>
            <a:ext cx="4436172" cy="3133968"/>
          </a:xfrm>
        </p:spPr>
        <p:txBody>
          <a:bodyPr>
            <a:normAutofit fontScale="90000"/>
          </a:bodyPr>
          <a:lstStyle/>
          <a:p>
            <a:pPr algn="l"/>
            <a:r>
              <a:rPr lang="en-US" sz="1400" b="1" dirty="0">
                <a:solidFill>
                  <a:srgbClr val="1F2D29"/>
                </a:solidFill>
              </a:rPr>
              <a:t>Assets used: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1) Invesco DWA Healthcare Momentum ETF (PTH)</a:t>
            </a:r>
            <a:br>
              <a:rPr lang="en-US" sz="1400" dirty="0">
                <a:solidFill>
                  <a:srgbClr val="1F2D29"/>
                </a:solidFill>
              </a:rPr>
            </a:b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Most recent NAV (Nov 20, 2020) : $146.87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Net Assets: $525.38 Million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YTD  Return: 53.58%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Net Expense Ratio: 0.6%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Inception Date: 2006</a:t>
            </a:r>
            <a:br>
              <a:rPr lang="en-US" sz="1400" dirty="0">
                <a:solidFill>
                  <a:srgbClr val="1F2D29"/>
                </a:solidFill>
              </a:rPr>
            </a:b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2) Technology Select Sector SPDR Fund (XLK)</a:t>
            </a:r>
            <a:br>
              <a:rPr lang="en-US" sz="1400" dirty="0">
                <a:solidFill>
                  <a:srgbClr val="1F2D29"/>
                </a:solidFill>
              </a:rPr>
            </a:b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Most recent NAV (Nov 20, 2020) : $120.11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Net Assets: $32.68 Billion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YTD  Return: 32.26%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Net Expense Ratio: 0.13%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Inception Date: 1998</a:t>
            </a:r>
            <a:br>
              <a:rPr lang="en-US" sz="1400" dirty="0">
                <a:solidFill>
                  <a:srgbClr val="1F2D29"/>
                </a:solidFill>
              </a:rPr>
            </a:br>
            <a:endParaRPr lang="en-US" sz="1400" dirty="0">
              <a:solidFill>
                <a:srgbClr val="1F2D29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1C6F69E-0DE9-4245-9568-27A5461F1E72}"/>
              </a:ext>
            </a:extLst>
          </p:cNvPr>
          <p:cNvSpPr txBox="1">
            <a:spLocks/>
          </p:cNvSpPr>
          <p:nvPr/>
        </p:nvSpPr>
        <p:spPr>
          <a:xfrm>
            <a:off x="1393128" y="457011"/>
            <a:ext cx="4355178" cy="1138426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rgbClr val="1F2D29"/>
                </a:solidFill>
              </a:rPr>
              <a:t>Objective:</a:t>
            </a:r>
            <a:r>
              <a:rPr lang="en-US" sz="1600" dirty="0">
                <a:solidFill>
                  <a:srgbClr val="1F2D29"/>
                </a:solidFill>
              </a:rPr>
              <a:t> To build risk optimized multi-asset portfolio based on the risk parity strategy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247418D-B3B8-2844-8F86-FE9A106B3B76}"/>
              </a:ext>
            </a:extLst>
          </p:cNvPr>
          <p:cNvSpPr txBox="1">
            <a:spLocks/>
          </p:cNvSpPr>
          <p:nvPr/>
        </p:nvSpPr>
        <p:spPr>
          <a:xfrm>
            <a:off x="7637718" y="1955407"/>
            <a:ext cx="4436172" cy="177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>
                <a:solidFill>
                  <a:srgbClr val="1F2D29"/>
                </a:solidFill>
              </a:rPr>
              <a:t>Assets used: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3) iShares Core U.S. Aggregate Bond ETF (AGG)</a:t>
            </a:r>
            <a:br>
              <a:rPr lang="en-US" sz="1400" dirty="0">
                <a:solidFill>
                  <a:srgbClr val="1F2D29"/>
                </a:solidFill>
              </a:rPr>
            </a:b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Most recent NAV (Nov 20, 2020) : $118.29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Net Assets: $81.57 Million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YTD  Return: 7.24%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Net Expense Ratio: 0.04%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Inception Date: 2003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27775DBF-1D4D-8546-90B5-9495F15A77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42200" y="4833620"/>
            <a:ext cx="4749800" cy="105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C089F-19F0-ED4E-A69A-A4DB2550B769}"/>
              </a:ext>
            </a:extLst>
          </p:cNvPr>
          <p:cNvSpPr txBox="1"/>
          <p:nvPr/>
        </p:nvSpPr>
        <p:spPr>
          <a:xfrm>
            <a:off x="7760970" y="414909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887691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362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Madison</vt:lpstr>
      <vt:lpstr>PowerPoint Presentation</vt:lpstr>
      <vt:lpstr>Assets used: 1) Invesco DWA Healthcare Momentum ETF (PTH)  Most recent NAV (Nov 20, 2020) : $146.87 Net Assets: $525.38 Million YTD  Return: 53.58% Net Expense Ratio: 0.6% Inception Date: 2006  2) Technology Select Sector SPDR Fund (XLK)  Most recent NAV (Nov 20, 2020) : $120.11 Net Assets: $32.68 Billion YTD  Return: 32.26% Net Expense Ratio: 0.13% Inception Date: 1998 </vt:lpstr>
      <vt:lpstr>Assets used: 1) Invesco DWA Healthcare Momentum ETF (PTH)  Most recent NAV (Nov 20, 2020) : $146.87 Net Assets: $525.38 Million YTD  Return: 53.58% Net Expense Ratio: 0.6% Inception Date: 2006  2) Technology Select Sector SPDR Fund (XLK)  Most recent NAV (Nov 20, 2020) : $120.11 Net Assets: $32.68 Billion YTD  Return: 32.26% Net Expense Ratio: 0.13% Inception Date: 1998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2020-11-22T20:51:22Z</dcterms:created>
  <dcterms:modified xsi:type="dcterms:W3CDTF">2020-11-22T21:04:00Z</dcterms:modified>
</cp:coreProperties>
</file>