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56"/>
  </p:normalViewPr>
  <p:slideViewPr>
    <p:cSldViewPr snapToGrid="0" snapToObjects="1">
      <p:cViewPr>
        <p:scale>
          <a:sx n="181" d="100"/>
          <a:sy n="181" d="100"/>
        </p:scale>
        <p:origin x="-44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BF1B-4FD8-7146-ACA6-11769978DF9F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EBF-79C5-FF45-AFC5-0747FB06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BF1B-4FD8-7146-ACA6-11769978DF9F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EBF-79C5-FF45-AFC5-0747FB06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BF1B-4FD8-7146-ACA6-11769978DF9F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EBF-79C5-FF45-AFC5-0747FB06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BF1B-4FD8-7146-ACA6-11769978DF9F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EBF-79C5-FF45-AFC5-0747FB06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BF1B-4FD8-7146-ACA6-11769978DF9F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EBF-79C5-FF45-AFC5-0747FB06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BF1B-4FD8-7146-ACA6-11769978DF9F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EBF-79C5-FF45-AFC5-0747FB06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BF1B-4FD8-7146-ACA6-11769978DF9F}" type="datetimeFigureOut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EBF-79C5-FF45-AFC5-0747FB06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BF1B-4FD8-7146-ACA6-11769978DF9F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EBF-79C5-FF45-AFC5-0747FB06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BF1B-4FD8-7146-ACA6-11769978DF9F}" type="datetimeFigureOut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EBF-79C5-FF45-AFC5-0747FB06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BF1B-4FD8-7146-ACA6-11769978DF9F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EBF-79C5-FF45-AFC5-0747FB06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BF1B-4FD8-7146-ACA6-11769978DF9F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EBF-79C5-FF45-AFC5-0747FB06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FBF1B-4FD8-7146-ACA6-11769978DF9F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1DEBF-79C5-FF45-AFC5-0747FB06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5396" y="1195410"/>
            <a:ext cx="2423160" cy="3419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Ganesan, Arun</dc:creator>
  <cp:lastModifiedBy>Ganesan, Arun</cp:lastModifiedBy>
  <cp:revision>3</cp:revision>
  <dcterms:created xsi:type="dcterms:W3CDTF">2019-07-10T09:39:55Z</dcterms:created>
  <dcterms:modified xsi:type="dcterms:W3CDTF">2019-07-10T09:45:34Z</dcterms:modified>
</cp:coreProperties>
</file>