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715"/>
  </p:normalViewPr>
  <p:slideViewPr>
    <p:cSldViewPr snapToGrid="0" snapToObjects="1">
      <p:cViewPr varScale="1">
        <p:scale>
          <a:sx n="114" d="100"/>
          <a:sy n="114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C5B1-FA51-0140-8D96-C9F362431846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D56EB-840A-2044-BBFA-5101BDEE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9975-53AA-3749-AC52-AC496C565280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A72E-5EAC-9345-96F0-EE7652B1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5191" y="566234"/>
            <a:ext cx="10576559" cy="3657600"/>
            <a:chOff x="1" y="254000"/>
            <a:chExt cx="1057655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54000"/>
              <a:ext cx="2055571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1" y="254000"/>
              <a:ext cx="2055571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1" y="254000"/>
              <a:ext cx="2055571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254000"/>
              <a:ext cx="2194560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99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Ganesan, Arun</dc:creator>
  <cp:lastModifiedBy>Ganesan, Arun</cp:lastModifiedBy>
  <cp:revision>2</cp:revision>
  <dcterms:created xsi:type="dcterms:W3CDTF">2018-08-31T16:03:34Z</dcterms:created>
  <dcterms:modified xsi:type="dcterms:W3CDTF">2018-08-31T16:04:39Z</dcterms:modified>
</cp:coreProperties>
</file>