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216" y="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237" cy="72237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32884-E2E8-44FD-961E-3677A15D4BB5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A020F-3069-45ED-B600-E55D84AD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A020F-3069-45ED-B600-E55D84AD23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0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3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9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8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6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8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3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8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9231" y="4119325"/>
            <a:ext cx="5634486" cy="971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Feature Extraction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644237" y="3067815"/>
            <a:ext cx="2889480" cy="93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  Per-pixel Classification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644236" y="1984260"/>
            <a:ext cx="2864671" cy="93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Pooling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899231" y="1984259"/>
            <a:ext cx="2600532" cy="93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Training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587213" y="3749993"/>
            <a:ext cx="596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GPU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1" y="2995578"/>
            <a:ext cx="3033954" cy="216711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899231" y="3062166"/>
            <a:ext cx="2600532" cy="93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Generating Training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6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Zhang</dc:creator>
  <cp:lastModifiedBy>Michael Zhang</cp:lastModifiedBy>
  <cp:revision>3</cp:revision>
  <dcterms:created xsi:type="dcterms:W3CDTF">2012-04-22T20:06:14Z</dcterms:created>
  <dcterms:modified xsi:type="dcterms:W3CDTF">2012-04-22T20:36:53Z</dcterms:modified>
</cp:coreProperties>
</file>