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-10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237" cy="72237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32884-E2E8-44FD-961E-3677A15D4BB5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A020F-3069-45ED-B600-E55D84AD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A020F-3069-45ED-B600-E55D84AD23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0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3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9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8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6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8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3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8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9231" y="2963533"/>
            <a:ext cx="5609676" cy="609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Feature  Extraction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716474" y="1912023"/>
            <a:ext cx="2792434" cy="93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  Per-pixel Classification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716474" y="828468"/>
            <a:ext cx="2792433" cy="93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Pooling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899231" y="828467"/>
            <a:ext cx="2528295" cy="2022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Training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587213" y="2698483"/>
            <a:ext cx="596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GPU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16474" y="3717947"/>
            <a:ext cx="2792433" cy="794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Raw Image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899231" y="3717946"/>
            <a:ext cx="2528295" cy="794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Labeled Image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4716472" y="250572"/>
            <a:ext cx="281724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End Users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99231" y="250572"/>
            <a:ext cx="2554100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Developers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99231" y="4584792"/>
            <a:ext cx="5609675" cy="609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Kinect   Sensor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4716473" y="5307161"/>
            <a:ext cx="2792433" cy="794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Just Hands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899230" y="5307160"/>
            <a:ext cx="2528295" cy="794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Color Gloves</a:t>
            </a:r>
            <a:endParaRPr lang="en-US" sz="2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0" y="106098"/>
            <a:ext cx="0" cy="60679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44237" y="1839786"/>
            <a:ext cx="2942976" cy="1805926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086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Zhang</dc:creator>
  <cp:lastModifiedBy>Michael Zhang</cp:lastModifiedBy>
  <cp:revision>5</cp:revision>
  <dcterms:created xsi:type="dcterms:W3CDTF">2012-04-22T20:06:14Z</dcterms:created>
  <dcterms:modified xsi:type="dcterms:W3CDTF">2012-04-23T03:24:14Z</dcterms:modified>
</cp:coreProperties>
</file>