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32884-E2E8-44FD-961E-3677A15D4BB5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A020F-3069-45ED-B600-E55D84AD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A020F-3069-45ED-B600-E55D84AD2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0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8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E4C5-FE44-4E98-98F0-7FD120CD2241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203C-18C7-41B7-A871-9D685B67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9231" y="4119325"/>
            <a:ext cx="5634486" cy="971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Feature </a:t>
            </a:r>
            <a:r>
              <a:rPr lang="en-US" sz="2800" dirty="0" smtClean="0"/>
              <a:t> Extraction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716473" y="3067815"/>
            <a:ext cx="2817243" cy="93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Per-pixel Classification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716474" y="1984260"/>
            <a:ext cx="2792433" cy="93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Pooling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899231" y="1984259"/>
            <a:ext cx="2528295" cy="2022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Training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587213" y="3934659"/>
            <a:ext cx="596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GPU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4237" y="2995578"/>
            <a:ext cx="2942976" cy="216711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716474" y="5234926"/>
            <a:ext cx="2792433" cy="93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Raw Image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899231" y="5234925"/>
            <a:ext cx="2528295" cy="93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Labeled Image</a:t>
            </a:r>
            <a:endParaRPr lang="en-US" sz="2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261890"/>
            <a:ext cx="0" cy="50565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16472" y="1406364"/>
            <a:ext cx="281724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End Users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9231" y="1406364"/>
            <a:ext cx="25541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6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Michael Zhang</cp:lastModifiedBy>
  <cp:revision>4</cp:revision>
  <dcterms:created xsi:type="dcterms:W3CDTF">2012-04-22T20:06:14Z</dcterms:created>
  <dcterms:modified xsi:type="dcterms:W3CDTF">2012-04-22T20:48:16Z</dcterms:modified>
</cp:coreProperties>
</file>