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9" r:id="rId3"/>
    <p:sldId id="257" r:id="rId4"/>
    <p:sldId id="258" r:id="rId5"/>
    <p:sldId id="259" r:id="rId6"/>
    <p:sldId id="260" r:id="rId7"/>
    <p:sldId id="289" r:id="rId8"/>
    <p:sldId id="288" r:id="rId9"/>
    <p:sldId id="261" r:id="rId10"/>
    <p:sldId id="262" r:id="rId11"/>
    <p:sldId id="264" r:id="rId12"/>
    <p:sldId id="266" r:id="rId13"/>
    <p:sldId id="267" r:id="rId14"/>
    <p:sldId id="273" r:id="rId15"/>
    <p:sldId id="274" r:id="rId16"/>
    <p:sldId id="290" r:id="rId17"/>
    <p:sldId id="291" r:id="rId18"/>
    <p:sldId id="292" r:id="rId19"/>
    <p:sldId id="277" r:id="rId20"/>
    <p:sldId id="280" r:id="rId21"/>
    <p:sldId id="281" r:id="rId22"/>
    <p:sldId id="282" r:id="rId23"/>
    <p:sldId id="283" r:id="rId24"/>
    <p:sldId id="284" r:id="rId25"/>
    <p:sldId id="285" r:id="rId26"/>
    <p:sldId id="278" r:id="rId27"/>
    <p:sldId id="28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4660"/>
  </p:normalViewPr>
  <p:slideViewPr>
    <p:cSldViewPr>
      <p:cViewPr>
        <p:scale>
          <a:sx n="100" d="100"/>
          <a:sy n="100" d="100"/>
        </p:scale>
        <p:origin x="-936" y="3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B89B9-D149-064B-9D46-FE90E4E789FB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57ACA-D0D0-474B-9C42-9939374A1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340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3B4B8-A29C-614C-9DFF-95D0E10A1EBD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39A75-DCC4-D245-8804-8D75AB5AC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8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8B8E-71B7-E045-A64A-647792DA34B1}" type="datetime1">
              <a:rPr lang="en-US" smtClean="0"/>
              <a:t>12/8/2015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2015, All Rights Reserved, UARK.  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9A4-F96B-4546-B69A-2980B8A45D6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61BD-ABD5-4443-A74E-AEA862229BF2}" type="datetime1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2015, All Rights Reserved, UARK.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9A4-F96B-4546-B69A-2980B8A45D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B6F9-21E6-DE4B-ADA0-620C2C4D34AD}" type="datetime1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2015, All Rights Reserved, UARK.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9A4-F96B-4546-B69A-2980B8A45D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A177-580F-3E40-BE40-9C04F5F9D161}" type="datetime1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2015, All Rights Reserved, UARK.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9A4-F96B-4546-B69A-2980B8A45D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7BE6-CA85-C949-B160-F665BBAAEF0C}" type="datetime1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2015, All Rights Reserved, UARK.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9A4-F96B-4546-B69A-2980B8A45D6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C62C-9A83-FF45-803E-491627F5D72B}" type="datetime1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2015, All Rights Reserved, UARK.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9A4-F96B-4546-B69A-2980B8A45D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B52B-3DE9-8C4B-9464-7F1FC76DBC79}" type="datetime1">
              <a:rPr lang="en-US" smtClean="0"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2015, All Rights Reserved, UARK.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9A4-F96B-4546-B69A-2980B8A45D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4081-F48F-8D4D-9209-C3655CE0727E}" type="datetime1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2015, All Rights Reserved, UARK.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9A4-F96B-4546-B69A-2980B8A45D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085D-A9F3-E442-B062-361C7BA2E887}" type="datetime1">
              <a:rPr lang="en-US" smtClean="0"/>
              <a:t>12/8/2015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2015, All Rights Reserved, UARK.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9A4-F96B-4546-B69A-2980B8A45D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A68C-CD88-D841-9ED0-E1006A8B59B8}" type="datetime1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2015, All Rights Reserved, UARK.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9A4-F96B-4546-B69A-2980B8A45D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FF22-8E53-4241-82DB-6E74FD77A2D2}" type="datetime1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2015, All Rights Reserved, UARK.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87B29A4-F96B-4546-B69A-2980B8A45D6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6E475CA-4BDC-5146-88BE-E74F741EDDE1}" type="datetime1">
              <a:rPr lang="en-US" smtClean="0"/>
              <a:t>12/8/2015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Copyright © 2015, All Rights Reserved, UARK.  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87B29A4-F96B-4546-B69A-2980B8A45D6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Word Edifice In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886200"/>
            <a:ext cx="85344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Department of Computer Science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Final Masters Project Presentation For </a:t>
            </a:r>
            <a:r>
              <a:rPr lang="en-US" dirty="0" smtClean="0">
                <a:solidFill>
                  <a:schemeClr val="tx1"/>
                </a:solidFill>
              </a:rPr>
              <a:t>CS595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9A4-F96B-4546-B69A-2980B8A45D61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2015, All Rights Reserved, UARK.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60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4419600" cy="7159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696309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9A4-F96B-4546-B69A-2980B8A45D61}" type="slidenum">
              <a:rPr lang="en-US" smtClean="0"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2015, All Rights Reserved, UARK.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41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5791200" cy="639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Chart Diagram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8744"/>
            <a:ext cx="7086600" cy="4945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924800" y="6324600"/>
            <a:ext cx="762000" cy="365125"/>
          </a:xfrm>
        </p:spPr>
        <p:txBody>
          <a:bodyPr/>
          <a:lstStyle/>
          <a:p>
            <a:fld id="{387B29A4-F96B-4546-B69A-2980B8A45D61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324600"/>
            <a:ext cx="3352800" cy="365125"/>
          </a:xfrm>
        </p:spPr>
        <p:txBody>
          <a:bodyPr/>
          <a:lstStyle/>
          <a:p>
            <a:r>
              <a:rPr lang="en-US" dirty="0" smtClean="0"/>
              <a:t>Copyright © 2015, All Rights Reserved, UARK.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5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153400" cy="639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Breakdown Structure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676400"/>
            <a:ext cx="7010400" cy="450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924800" y="6248400"/>
            <a:ext cx="762000" cy="365125"/>
          </a:xfrm>
        </p:spPr>
        <p:txBody>
          <a:bodyPr/>
          <a:lstStyle/>
          <a:p>
            <a:fld id="{387B29A4-F96B-4546-B69A-2980B8A45D61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248400"/>
            <a:ext cx="3352800" cy="365125"/>
          </a:xfrm>
        </p:spPr>
        <p:txBody>
          <a:bodyPr/>
          <a:lstStyle/>
          <a:p>
            <a:r>
              <a:rPr lang="en-US" dirty="0" smtClean="0"/>
              <a:t>Copyright © 2015, All Rights Reserved, UARK.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52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3352800" cy="563562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 Analysis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848600" cy="4495800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should be stable enough to be tested. </a:t>
            </a:r>
          </a:p>
          <a:p>
            <a:pPr>
              <a:buFont typeface="Wingdings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Completing the project under a time constraint.</a:t>
            </a:r>
          </a:p>
          <a:p>
            <a:pPr>
              <a:buFont typeface="Wingdings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248400"/>
            <a:ext cx="762000" cy="365125"/>
          </a:xfrm>
        </p:spPr>
        <p:txBody>
          <a:bodyPr/>
          <a:lstStyle/>
          <a:p>
            <a:fld id="{387B29A4-F96B-4546-B69A-2980B8A45D6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248400"/>
            <a:ext cx="3352800" cy="365125"/>
          </a:xfrm>
        </p:spPr>
        <p:txBody>
          <a:bodyPr/>
          <a:lstStyle/>
          <a:p>
            <a:r>
              <a:rPr lang="en-US" dirty="0" smtClean="0"/>
              <a:t>Copyright © 2015, All Rights Reserved, UARK.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528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8001000" cy="7159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BUDGET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184079"/>
            <a:ext cx="8229600" cy="3891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924800" y="6248400"/>
            <a:ext cx="762000" cy="365125"/>
          </a:xfrm>
        </p:spPr>
        <p:txBody>
          <a:bodyPr/>
          <a:lstStyle/>
          <a:p>
            <a:fld id="{387B29A4-F96B-4546-B69A-2980B8A45D61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248400"/>
            <a:ext cx="3352800" cy="365125"/>
          </a:xfrm>
        </p:spPr>
        <p:txBody>
          <a:bodyPr/>
          <a:lstStyle/>
          <a:p>
            <a:r>
              <a:rPr lang="en-US" dirty="0" smtClean="0"/>
              <a:t>Copyright © 2015, All Rights Reserved, UARK.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73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7696200" cy="685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Source Code Managed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848600" cy="46482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is done in Java Language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 An effort was made to satisfy the following goals in order specified.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Response Time.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Clarity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Simplicity of the Code.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Coding.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248400"/>
            <a:ext cx="762000" cy="365125"/>
          </a:xfrm>
        </p:spPr>
        <p:txBody>
          <a:bodyPr/>
          <a:lstStyle/>
          <a:p>
            <a:fld id="{387B29A4-F96B-4546-B69A-2980B8A45D6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248400"/>
            <a:ext cx="3352800" cy="365125"/>
          </a:xfrm>
        </p:spPr>
        <p:txBody>
          <a:bodyPr/>
          <a:lstStyle/>
          <a:p>
            <a:r>
              <a:rPr lang="en-US" dirty="0" smtClean="0"/>
              <a:t>Copyright © 2015, All Rights Reserved, UARK.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14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Validation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Errors may begin to occur at the very inception of the process where the objectives may be erroneously or imperfectly specified, as well as in later design and development stages.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2015, All Rights Reserved, UARK.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9A4-F96B-4546-B69A-2980B8A45D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5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Techniques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is the process of executing a program with the intention of finding errors. The various test strategies used for testing the software are as follows.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TESTING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2015, All Rights Reserved, UARK.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9A4-F96B-4546-B69A-2980B8A45D6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63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3657600" cy="51511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2015, All Rights Reserved, UARK.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9A4-F96B-4546-B69A-2980B8A45D61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1"/>
            <a:ext cx="7543799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298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3733800" cy="563562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Demo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447800"/>
            <a:ext cx="3119751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9A4-F96B-4546-B69A-2980B8A45D61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2015, All Rights Reserved, UARK.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534400" cy="685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Roles and Responsibilities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077200" cy="52578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RADHIKA REDDY GUDURI (13621)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RAJANARSIMHA REDDY (12519)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ARUN KUMAR GANTA (13677)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PRETHI POLAMANI (14067)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RAJASEKHAR REDDY VUSIKE (12832)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CHARAN REDDY (12586)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PAVAN KUMAR (13267)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PRADEEP REDDY TERA (14425)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 KARTHIK (12580)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VIJAY KUMAR (13154)</a:t>
            </a:r>
          </a:p>
          <a:p>
            <a:pPr marL="0" indent="0">
              <a:buNone/>
            </a:pPr>
            <a:r>
              <a:rPr lang="en-US" sz="2400" i="1" dirty="0" smtClean="0"/>
              <a:t>                                          Under </a:t>
            </a:r>
            <a:r>
              <a:rPr lang="en-US" sz="2400" i="1" dirty="0"/>
              <a:t>the esteemed guidance of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                                                           </a:t>
            </a:r>
            <a:r>
              <a:rPr lang="nb-NO" sz="2400" b="1" dirty="0" smtClean="0"/>
              <a:t>Dr Z.Shi</a:t>
            </a:r>
            <a:endParaRPr lang="en-US" sz="24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9A4-F96B-4546-B69A-2980B8A45D61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2015, All Rights Reserved, UARK.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15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838200"/>
            <a:ext cx="8458200" cy="515112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Shows Edifice Application Installed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2015, All Rights Reserved, UARK.  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9A4-F96B-4546-B69A-2980B8A45D61}" type="slidenum">
              <a:rPr lang="en-US" smtClean="0"/>
              <a:t>20</a:t>
            </a:fld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71600"/>
            <a:ext cx="354012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/>
          <p:nvPr/>
        </p:nvSpPr>
        <p:spPr>
          <a:xfrm>
            <a:off x="4953000" y="5263049"/>
            <a:ext cx="2590800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68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762000"/>
            <a:ext cx="3434199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9A4-F96B-4546-B69A-2980B8A45D61}" type="slidenum">
              <a:rPr lang="en-US" smtClean="0"/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2015, All Rights Reserved, UARK.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4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38912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how we start our Application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2015, All Rights Reserved, UARK.  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9A4-F96B-4546-B69A-2980B8A45D61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19200"/>
            <a:ext cx="354012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875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04088"/>
            <a:ext cx="8153400" cy="438912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Let’s Give an Input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2015, All Rights Reserved, UARK.  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9A4-F96B-4546-B69A-2980B8A45D61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19200"/>
            <a:ext cx="350678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2859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762000"/>
            <a:ext cx="2819400" cy="3810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2015, All Rights Reserved, UARK.  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9A4-F96B-4546-B69A-2980B8A45D61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19200"/>
            <a:ext cx="351155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396067" y="355092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061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27760"/>
            <a:ext cx="35052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9A4-F96B-4546-B69A-2980B8A45D61}" type="slidenum">
              <a:rPr lang="en-US" smtClean="0"/>
              <a:t>25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86000" y="35052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2015, All Rights Reserved, UARK.  </a:t>
            </a:r>
            <a:endParaRPr 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944033" y="762000"/>
            <a:ext cx="2819400" cy="3810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0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2819400" cy="487362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848600" cy="411480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Edifice is an attractive gaming app Which is both intellectual and entertainer. Word Edifice in Android will automatically find the meanings of the words spoken by the user.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248400"/>
            <a:ext cx="762000" cy="365125"/>
          </a:xfrm>
        </p:spPr>
        <p:txBody>
          <a:bodyPr/>
          <a:lstStyle/>
          <a:p>
            <a:fld id="{387B29A4-F96B-4546-B69A-2980B8A45D6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248400"/>
            <a:ext cx="3352800" cy="365125"/>
          </a:xfrm>
        </p:spPr>
        <p:txBody>
          <a:bodyPr/>
          <a:lstStyle/>
          <a:p>
            <a:r>
              <a:rPr lang="en-US" dirty="0" smtClean="0"/>
              <a:t>Copyright © 2015, All Rights Reserved, UARK.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70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s (1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384" y="1143000"/>
            <a:ext cx="5352689" cy="50292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9A4-F96B-4546-B69A-2980B8A45D61}" type="slidenum">
              <a:rPr lang="en-US" smtClean="0"/>
              <a:t>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2015, All Rights Reserved, UARK.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8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2362200" cy="7159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4648"/>
            <a:ext cx="8229600" cy="5410200"/>
          </a:xfrm>
        </p:spPr>
        <p:txBody>
          <a:bodyPr>
            <a:normAutofit fontScale="62500" lnSpcReduction="20000"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Chart Diagram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breakdown Structure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Budget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9A4-F96B-4546-B69A-2980B8A45D6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2015, All Rights Reserved, UARK.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87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04088"/>
            <a:ext cx="8305800" cy="81991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intend to provide our customers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mobile software using which one can enhance their vocabulary. It is like word gaming and software which emphasis on providing the words based on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and last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alphabet(letter) of the word given as input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best gaming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from beginning to end, easy-to-follow instructions , high quality and fast service.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6248400"/>
            <a:ext cx="762000" cy="365125"/>
          </a:xfrm>
        </p:spPr>
        <p:txBody>
          <a:bodyPr/>
          <a:lstStyle/>
          <a:p>
            <a:fld id="{387B29A4-F96B-4546-B69A-2980B8A45D61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172200"/>
            <a:ext cx="3352800" cy="365125"/>
          </a:xfrm>
        </p:spPr>
        <p:txBody>
          <a:bodyPr/>
          <a:lstStyle/>
          <a:p>
            <a:r>
              <a:rPr lang="en-US" dirty="0" smtClean="0"/>
              <a:t>Copyright © 2015, All Rights Reserved, UARK.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880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4876800" cy="4572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696200" cy="4724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fastest growing industries is mobile industry. There are many competitors in this area who are doing research and development on new platforms &amp; user experience. One such technology is Android from Google which is supported for Google phones. These phones are described as next Generation mobiles [As described by Google]. Developing application for such mobile phones using the open source android SDK is quite interesting. This makes the application call history quite easy, efficient, flexible and economic.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248400"/>
            <a:ext cx="762000" cy="365125"/>
          </a:xfrm>
        </p:spPr>
        <p:txBody>
          <a:bodyPr/>
          <a:lstStyle/>
          <a:p>
            <a:fld id="{387B29A4-F96B-4546-B69A-2980B8A45D6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8400"/>
            <a:ext cx="3352800" cy="365125"/>
          </a:xfrm>
        </p:spPr>
        <p:txBody>
          <a:bodyPr/>
          <a:lstStyle/>
          <a:p>
            <a:r>
              <a:rPr lang="en-US" dirty="0" smtClean="0"/>
              <a:t>Copyright © 2015, All Rights Reserved, UARK.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66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Specifications: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SDK 1.5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: (min) Intel Pentium P2 processor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         : (min) 128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   : 160GB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248400"/>
            <a:ext cx="762000" cy="365125"/>
          </a:xfrm>
        </p:spPr>
        <p:txBody>
          <a:bodyPr/>
          <a:lstStyle/>
          <a:p>
            <a:fld id="{387B29A4-F96B-4546-B69A-2980B8A45D61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248400"/>
            <a:ext cx="3352800" cy="365125"/>
          </a:xfrm>
        </p:spPr>
        <p:txBody>
          <a:bodyPr/>
          <a:lstStyle/>
          <a:p>
            <a:r>
              <a:rPr lang="en-US" dirty="0" smtClean="0"/>
              <a:t>Copyright © 2015, All Rights Reserved, UARK.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1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speaker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speaker converts speech to text and generates the word. It also converts the user voice into text.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collector gets the word from the database. It collects words dynamically from the database with help of user word.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 teller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 teller converts the text given by the user to speech and reads the meaning of the word.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2015, All Rights Reserved, UARK.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9A4-F96B-4546-B69A-2980B8A45D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75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3200400" cy="59131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2015, All Rights Reserved, UARK.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9A4-F96B-4546-B69A-2980B8A45D61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75" y="2209800"/>
            <a:ext cx="6937849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860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7467600" cy="639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09" y="1600200"/>
            <a:ext cx="7813391" cy="449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924800" y="6324600"/>
            <a:ext cx="762000" cy="365125"/>
          </a:xfrm>
        </p:spPr>
        <p:txBody>
          <a:bodyPr/>
          <a:lstStyle/>
          <a:p>
            <a:fld id="{387B29A4-F96B-4546-B69A-2980B8A45D6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24600"/>
            <a:ext cx="3352800" cy="365125"/>
          </a:xfrm>
        </p:spPr>
        <p:txBody>
          <a:bodyPr/>
          <a:lstStyle/>
          <a:p>
            <a:r>
              <a:rPr lang="en-US" dirty="0" smtClean="0"/>
              <a:t>Copyright © 2015, All Rights Reserved, UARK.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795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427</TotalTime>
  <Words>863</Words>
  <Application>Microsoft Office PowerPoint</Application>
  <PresentationFormat>On-screen Show (4:3)</PresentationFormat>
  <Paragraphs>138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Flow</vt:lpstr>
      <vt:lpstr>Word Edifice In Android</vt:lpstr>
      <vt:lpstr>Roles and Responsibilities</vt:lpstr>
      <vt:lpstr>Topics</vt:lpstr>
      <vt:lpstr>Objective</vt:lpstr>
      <vt:lpstr>Scope of the project</vt:lpstr>
      <vt:lpstr>Technical Specifications:</vt:lpstr>
      <vt:lpstr>Modules</vt:lpstr>
      <vt:lpstr>System Design</vt:lpstr>
      <vt:lpstr>Sequence Diagram</vt:lpstr>
      <vt:lpstr>Class Diagram</vt:lpstr>
      <vt:lpstr>State Chart Diagram</vt:lpstr>
      <vt:lpstr>Work Breakdown Structure</vt:lpstr>
      <vt:lpstr>Risk Analysis</vt:lpstr>
      <vt:lpstr>OVERALL BUDGET</vt:lpstr>
      <vt:lpstr>How Source Code Managed</vt:lpstr>
      <vt:lpstr>Testing &amp; Validation</vt:lpstr>
      <vt:lpstr>Testing Techniques</vt:lpstr>
      <vt:lpstr>Execution</vt:lpstr>
      <vt:lpstr>Working Demo</vt:lpstr>
      <vt:lpstr>This Shows Edifice Application Installed</vt:lpstr>
      <vt:lpstr>PowerPoint Presentation</vt:lpstr>
      <vt:lpstr>This is how we start our Application</vt:lpstr>
      <vt:lpstr>Let’s Give an Input</vt:lpstr>
      <vt:lpstr>Example</vt:lpstr>
      <vt:lpstr>Example</vt:lpstr>
      <vt:lpstr>Conclusion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</dc:creator>
  <cp:lastModifiedBy>karthik</cp:lastModifiedBy>
  <cp:revision>31</cp:revision>
  <dcterms:created xsi:type="dcterms:W3CDTF">2015-11-30T09:06:43Z</dcterms:created>
  <dcterms:modified xsi:type="dcterms:W3CDTF">2015-12-09T00:39:05Z</dcterms:modified>
</cp:coreProperties>
</file>