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66" r:id="rId14"/>
    <p:sldId id="25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884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8b87bba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8b87bba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8b87bba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8b87bba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b87bba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b87bba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b87bba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b87bba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b87bba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b87bba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9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E0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EXL Foundation Track Training</a:t>
            </a: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</a:t>
            </a:r>
            <a:r>
              <a:rPr lang="en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Project:Predicting Employee Attrition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4226" y="3797725"/>
            <a:ext cx="31473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</a:t>
            </a:r>
            <a:r>
              <a:rPr lang="en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Arun Gera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Pytest</a:t>
            </a:r>
            <a:r>
              <a:rPr lang="en-US" dirty="0"/>
              <a:t> on the results of models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10" y="2028180"/>
            <a:ext cx="3686980" cy="2475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9" y="2021305"/>
            <a:ext cx="3683221" cy="24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Pulling and running the </a:t>
            </a:r>
            <a:r>
              <a:rPr lang="en-US" dirty="0" err="1"/>
              <a:t>docker</a:t>
            </a:r>
            <a:r>
              <a:rPr lang="en-US" dirty="0"/>
              <a:t> image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5" y="2083181"/>
            <a:ext cx="3503347" cy="2330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26" y="2083181"/>
            <a:ext cx="3746978" cy="23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Pushing the project on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3" y="1861843"/>
            <a:ext cx="3587592" cy="2963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18" y="1861843"/>
            <a:ext cx="3652629" cy="29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1156447"/>
            <a:ext cx="2924905" cy="1903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44" y="1156447"/>
            <a:ext cx="4637226" cy="3309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3183211"/>
            <a:ext cx="3199913" cy="17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an implementation of various machine learning models that is trained on a dataset that is based on employee attrition. This data is transformed and preprocessed to achieve better results. Further docker and jenkins are used for deployment.</a:t>
            </a:r>
            <a:endParaRPr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14935" lvl="0">
              <a:lnSpc>
                <a:spcPct val="95000"/>
              </a:lnSpc>
              <a:spcBef>
                <a:spcPts val="1000"/>
              </a:spcBef>
            </a:pP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76586" y="1180226"/>
            <a:ext cx="5606716" cy="1973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265">
              <a:lnSpc>
                <a:spcPct val="95000"/>
              </a:lnSpc>
              <a:spcBef>
                <a:spcPts val="1000"/>
              </a:spcBef>
              <a:buSzPts val="179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Successfully developed and deployed a machine learning model for predicting employee attrition.</a:t>
            </a:r>
          </a:p>
          <a:p>
            <a:pPr marL="457200" lvl="0" indent="-342265">
              <a:lnSpc>
                <a:spcPct val="95000"/>
              </a:lnSpc>
              <a:spcBef>
                <a:spcPts val="1000"/>
              </a:spcBef>
              <a:buSzPts val="179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Integrated with a database for data management.</a:t>
            </a:r>
          </a:p>
          <a:p>
            <a:pPr marL="457200" lvl="0" indent="-342265">
              <a:lnSpc>
                <a:spcPct val="95000"/>
              </a:lnSpc>
              <a:spcBef>
                <a:spcPts val="1000"/>
              </a:spcBef>
              <a:buSzPts val="179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Used </a:t>
            </a:r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Docker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to containerize the </a:t>
            </a: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code</a:t>
            </a:r>
            <a:endParaRPr lang="en-US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265">
              <a:lnSpc>
                <a:spcPct val="95000"/>
              </a:lnSpc>
              <a:spcBef>
                <a:spcPts val="1000"/>
              </a:spcBef>
              <a:buSzPts val="179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Deployed on Jenkins for CI/CD.</a:t>
            </a:r>
          </a:p>
          <a:p>
            <a:pPr marL="457200" lvl="0" indent="-342265">
              <a:lnSpc>
                <a:spcPct val="80000"/>
              </a:lnSpc>
              <a:spcBef>
                <a:spcPts val="1000"/>
              </a:spcBef>
              <a:buSzPts val="1790"/>
              <a:buFont typeface="Georgia"/>
              <a:buChar char="●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Deployed the entire project on </a:t>
            </a:r>
            <a:r>
              <a:rPr lang="en-US" dirty="0" err="1">
                <a:latin typeface="Georgia"/>
                <a:ea typeface="Georgia"/>
                <a:cs typeface="Georgia"/>
                <a:sym typeface="Georgia"/>
              </a:rPr>
              <a:t>GitHub</a:t>
            </a: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 for version control and future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E0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29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73862" y="1154036"/>
            <a:ext cx="3999900" cy="3271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Objective/Problem statement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Flow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</a:t>
            </a:r>
            <a:r>
              <a:rPr lang="en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Used</a:t>
            </a:r>
          </a:p>
          <a:p>
            <a:pPr indent="-342900"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I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" sz="18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endParaRPr lang="en" sz="18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781950" y="111043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 sz="18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sz="1800" dirty="0" smtClean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36362"/>
            <a:ext cx="1954924" cy="62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The core objective of the project is to build a machine learning model that can predict the employee attrition, i.e., whether an employee is expected to leave an organization or not. Docker is used for deployment.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Flow</a:t>
            </a:r>
            <a:endParaRPr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0" y="1675075"/>
            <a:ext cx="8839200" cy="258770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</a:t>
            </a:r>
            <a:r>
              <a:rPr lang="en-IN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Colab</a:t>
            </a:r>
            <a:endParaRPr lang="en-IN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</a:p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</a:t>
            </a:r>
          </a:p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Git &amp; </a:t>
            </a:r>
            <a:r>
              <a:rPr lang="en-IN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endParaRPr lang="en-IN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Docker</a:t>
            </a: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</a:t>
            </a:r>
            <a:r>
              <a:rPr lang="en-IN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DockerHub</a:t>
            </a:r>
            <a:endParaRPr lang="en-IN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Jenkins</a:t>
            </a:r>
            <a:endParaRPr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Loading cleaned data into MySQL 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78" y="2048805"/>
            <a:ext cx="3723649" cy="2283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" y="2048805"/>
            <a:ext cx="3591763" cy="22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Train the cleaned data on a Random Forest </a:t>
            </a:r>
            <a:r>
              <a:rPr lang="en-US" dirty="0" err="1"/>
              <a:t>Regressor</a:t>
            </a:r>
            <a:r>
              <a:rPr lang="en-US" dirty="0"/>
              <a:t> for regression tasks and on a Random Forest Classifier for classification tasks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582734"/>
            <a:ext cx="2475067" cy="2361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48" y="2582734"/>
            <a:ext cx="3510881" cy="23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Evaluating both the models using appropriate evaluation metrics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97" y="2244309"/>
            <a:ext cx="3537705" cy="2482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4" y="2244310"/>
            <a:ext cx="3408327" cy="24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My Contribution</a:t>
            </a:r>
            <a:b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dirty="0" smtClean="0">
                <a:solidFill>
                  <a:srgbClr val="FC4E0A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visualizing the results of models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C4E0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76" y="23750"/>
            <a:ext cx="1954924" cy="6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1732548"/>
            <a:ext cx="2396778" cy="164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3455807"/>
            <a:ext cx="2392220" cy="1618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68" y="3520096"/>
            <a:ext cx="3025859" cy="1554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44" y="1695236"/>
            <a:ext cx="2640072" cy="17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186</Words>
  <Application>Microsoft Office PowerPoint</Application>
  <PresentationFormat>On-screen Show (16:9)</PresentationFormat>
  <Paragraphs>42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EXL Foundation Track Training</vt:lpstr>
      <vt:lpstr>Contents</vt:lpstr>
      <vt:lpstr>Objective</vt:lpstr>
      <vt:lpstr>Project Flow</vt:lpstr>
      <vt:lpstr>Tools Used</vt:lpstr>
      <vt:lpstr>My Contribution     Loading cleaned data into MySQL database  </vt:lpstr>
      <vt:lpstr>My Contribution     Train the cleaned data on a Random Forest Regressor for regression tasks and on a Random Forest Classifier for classification tasks </vt:lpstr>
      <vt:lpstr>My Contribution     Evaluating both the models using appropriate evaluation metrics </vt:lpstr>
      <vt:lpstr>My Contribution     visualizing the results of models </vt:lpstr>
      <vt:lpstr>My Contribution     Pytest on the results of models </vt:lpstr>
      <vt:lpstr>My Contribution     Pulling and running the docker image </vt:lpstr>
      <vt:lpstr>My Contribution     Pushing the project on Github   </vt:lpstr>
      <vt:lpstr>Results      </vt:lpstr>
      <vt:lpstr>Conclusion</vt:lpstr>
      <vt:lpstr>Summary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EXL Foundation Track Training</dc:title>
  <dc:creator>asus</dc:creator>
  <cp:lastModifiedBy>asus</cp:lastModifiedBy>
  <cp:revision>10</cp:revision>
  <dcterms:modified xsi:type="dcterms:W3CDTF">2024-10-06T16:18:58Z</dcterms:modified>
</cp:coreProperties>
</file>