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A7T6iGSxVDb5C0yOoLiJUicu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6b540381a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6b540381a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106b540381a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a444b3658_4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a444b3658_4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fa444b3658_4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444b3658_4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444b3658_4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fa444b3658_4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1271c1c4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1271c1c4a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101271c1c4a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1271c1c4a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1271c1c4a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01271c1c4a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1271c1c4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1271c1c4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01271c1c4a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1271c1c4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1271c1c4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01271c1c4a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116616214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116616214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0116616214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116616214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116616214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0116616214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1166162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116616214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0116616214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1038791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10387913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g1010387913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6b540392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6b540392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g106b540392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6b540392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6b540392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106b540392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6b540392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6b540392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106b540392d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444b3658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444b3658_4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fa444b3658_4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8"/>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ijkstra%27s_algorith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www.projecttopics.org/design-and-implementation-of-a-car-rental-system.html" TargetMode="External"/><Relationship Id="rId4" Type="http://schemas.openxmlformats.org/officeDocument/2006/relationships/hyperlink" Target="https://www.geeksforgeeks.org/dijkstras-shortest-path-algorithm-greedy-algo-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06b540381a_1_5"/>
          <p:cNvSpPr txBox="1">
            <a:spLocks noGrp="1"/>
          </p:cNvSpPr>
          <p:nvPr>
            <p:ph type="title"/>
          </p:nvPr>
        </p:nvSpPr>
        <p:spPr>
          <a:xfrm>
            <a:off x="-204100" y="180326"/>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Dataset(Map)</a:t>
            </a:r>
            <a:endParaRPr/>
          </a:p>
        </p:txBody>
      </p:sp>
      <p:pic>
        <p:nvPicPr>
          <p:cNvPr id="103" name="Google Shape;103;g106b540381a_1_5"/>
          <p:cNvPicPr preferRelativeResize="0"/>
          <p:nvPr/>
        </p:nvPicPr>
        <p:blipFill>
          <a:blip r:embed="rId3">
            <a:alphaModFix/>
          </a:blip>
          <a:stretch>
            <a:fillRect/>
          </a:stretch>
        </p:blipFill>
        <p:spPr>
          <a:xfrm>
            <a:off x="721175" y="687500"/>
            <a:ext cx="9974049" cy="617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fa444b3658_4_11"/>
          <p:cNvSpPr txBox="1">
            <a:spLocks noGrp="1"/>
          </p:cNvSpPr>
          <p:nvPr>
            <p:ph type="title"/>
          </p:nvPr>
        </p:nvSpPr>
        <p:spPr>
          <a:xfrm>
            <a:off x="0" y="25165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Project Description</a:t>
            </a:r>
            <a:endParaRPr sz="4000" b="1">
              <a:solidFill>
                <a:schemeClr val="dk1"/>
              </a:solidFill>
              <a:latin typeface="Times New Roman"/>
              <a:ea typeface="Times New Roman"/>
              <a:cs typeface="Times New Roman"/>
              <a:sym typeface="Times New Roman"/>
            </a:endParaRPr>
          </a:p>
        </p:txBody>
      </p:sp>
      <p:sp>
        <p:nvSpPr>
          <p:cNvPr id="110" name="Google Shape;110;gfa444b3658_4_11"/>
          <p:cNvSpPr txBox="1"/>
          <p:nvPr/>
        </p:nvSpPr>
        <p:spPr>
          <a:xfrm>
            <a:off x="392750" y="1329300"/>
            <a:ext cx="382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1" name="Google Shape;111;gfa444b3658_4_11"/>
          <p:cNvSpPr txBox="1"/>
          <p:nvPr/>
        </p:nvSpPr>
        <p:spPr>
          <a:xfrm>
            <a:off x="763500" y="1017975"/>
            <a:ext cx="10889700" cy="5893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Through the implementation of this project, we aim to assist in the ease of understandability of various algorithms and C++ concepts with the help of Dev C++ software.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12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Here, in this project the user will be able to choose their ride and help themselves to navigate throughout their destination.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The system would provide us with a main screen where we have to fill our login details to get access.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The user has to provide the system with a password to make a successful login.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Now, the system would provide the customer with the list of cars according to the availability including details like model, color, minimum advance fare to book the car , etc.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The user will input his initial location and a final location then the system will calculate rent for total kilometers and the path for the users destination. </a:t>
            </a: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Finally, the customer will have the money he needs to pay and the route to his input destination.</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fa444b3658_4_16"/>
          <p:cNvSpPr txBox="1">
            <a:spLocks noGrp="1"/>
          </p:cNvSpPr>
          <p:nvPr>
            <p:ph type="title"/>
          </p:nvPr>
        </p:nvSpPr>
        <p:spPr>
          <a:xfrm>
            <a:off x="0" y="23985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Screenshots</a:t>
            </a:r>
            <a:endParaRPr sz="4000" b="1">
              <a:solidFill>
                <a:schemeClr val="dk1"/>
              </a:solidFill>
              <a:latin typeface="Times New Roman"/>
              <a:ea typeface="Times New Roman"/>
              <a:cs typeface="Times New Roman"/>
              <a:sym typeface="Times New Roman"/>
            </a:endParaRPr>
          </a:p>
        </p:txBody>
      </p:sp>
      <p:sp>
        <p:nvSpPr>
          <p:cNvPr id="118" name="Google Shape;118;gfa444b3658_4_16"/>
          <p:cNvSpPr txBox="1"/>
          <p:nvPr/>
        </p:nvSpPr>
        <p:spPr>
          <a:xfrm>
            <a:off x="750100" y="1044775"/>
            <a:ext cx="195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9" name="Google Shape;119;gfa444b3658_4_16"/>
          <p:cNvSpPr txBox="1"/>
          <p:nvPr/>
        </p:nvSpPr>
        <p:spPr>
          <a:xfrm>
            <a:off x="184750" y="1138750"/>
            <a:ext cx="5848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Dijkstra algo implemented :</a:t>
            </a:r>
            <a:endParaRPr sz="18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20" name="Google Shape;120;gfa444b3658_4_16"/>
          <p:cNvSpPr txBox="1"/>
          <p:nvPr/>
        </p:nvSpPr>
        <p:spPr>
          <a:xfrm>
            <a:off x="308125" y="2167600"/>
            <a:ext cx="771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Minimum distance function:</a:t>
            </a:r>
            <a:endParaRPr>
              <a:latin typeface="Calibri"/>
              <a:ea typeface="Calibri"/>
              <a:cs typeface="Calibri"/>
              <a:sym typeface="Calibri"/>
            </a:endParaRPr>
          </a:p>
        </p:txBody>
      </p:sp>
      <p:pic>
        <p:nvPicPr>
          <p:cNvPr id="121" name="Google Shape;121;gfa444b3658_4_16"/>
          <p:cNvPicPr preferRelativeResize="0"/>
          <p:nvPr/>
        </p:nvPicPr>
        <p:blipFill>
          <a:blip r:embed="rId3">
            <a:alphaModFix/>
          </a:blip>
          <a:stretch>
            <a:fillRect/>
          </a:stretch>
        </p:blipFill>
        <p:spPr>
          <a:xfrm>
            <a:off x="308125" y="2858275"/>
            <a:ext cx="5206746" cy="3143250"/>
          </a:xfrm>
          <a:prstGeom prst="rect">
            <a:avLst/>
          </a:prstGeom>
          <a:noFill/>
          <a:ln>
            <a:noFill/>
          </a:ln>
        </p:spPr>
      </p:pic>
      <p:sp>
        <p:nvSpPr>
          <p:cNvPr id="122" name="Google Shape;122;gfa444b3658_4_16"/>
          <p:cNvSpPr txBox="1"/>
          <p:nvPr/>
        </p:nvSpPr>
        <p:spPr>
          <a:xfrm>
            <a:off x="6863875" y="2100650"/>
            <a:ext cx="771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Shortest Path function :</a:t>
            </a:r>
            <a:endParaRPr>
              <a:latin typeface="Calibri"/>
              <a:ea typeface="Calibri"/>
              <a:cs typeface="Calibri"/>
              <a:sym typeface="Calibri"/>
            </a:endParaRPr>
          </a:p>
        </p:txBody>
      </p:sp>
      <p:pic>
        <p:nvPicPr>
          <p:cNvPr id="123" name="Google Shape;123;gfa444b3658_4_16"/>
          <p:cNvPicPr preferRelativeResize="0"/>
          <p:nvPr/>
        </p:nvPicPr>
        <p:blipFill>
          <a:blip r:embed="rId4">
            <a:alphaModFix/>
          </a:blip>
          <a:stretch>
            <a:fillRect/>
          </a:stretch>
        </p:blipFill>
        <p:spPr>
          <a:xfrm>
            <a:off x="6863871" y="2787175"/>
            <a:ext cx="4552950" cy="30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01271c1c4a_0_9"/>
          <p:cNvSpPr txBox="1"/>
          <p:nvPr/>
        </p:nvSpPr>
        <p:spPr>
          <a:xfrm>
            <a:off x="120575" y="575975"/>
            <a:ext cx="7715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Calibri"/>
                <a:ea typeface="Calibri"/>
                <a:cs typeface="Calibri"/>
                <a:sym typeface="Calibri"/>
              </a:rPr>
              <a:t>Dijkstra Algo Function :</a:t>
            </a:r>
            <a:endParaRPr sz="1500">
              <a:latin typeface="Calibri"/>
              <a:ea typeface="Calibri"/>
              <a:cs typeface="Calibri"/>
              <a:sym typeface="Calibri"/>
            </a:endParaRPr>
          </a:p>
        </p:txBody>
      </p:sp>
      <p:pic>
        <p:nvPicPr>
          <p:cNvPr id="130" name="Google Shape;130;g101271c1c4a_0_9"/>
          <p:cNvPicPr preferRelativeResize="0"/>
          <p:nvPr/>
        </p:nvPicPr>
        <p:blipFill>
          <a:blip r:embed="rId3">
            <a:alphaModFix/>
          </a:blip>
          <a:stretch>
            <a:fillRect/>
          </a:stretch>
        </p:blipFill>
        <p:spPr>
          <a:xfrm>
            <a:off x="1907100" y="1157275"/>
            <a:ext cx="8229600" cy="496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01271c1c4a_0_16"/>
          <p:cNvSpPr txBox="1">
            <a:spLocks noGrp="1"/>
          </p:cNvSpPr>
          <p:nvPr>
            <p:ph type="title"/>
          </p:nvPr>
        </p:nvSpPr>
        <p:spPr>
          <a:xfrm>
            <a:off x="0" y="66976"/>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Outputs</a:t>
            </a:r>
            <a:endParaRPr b="1">
              <a:solidFill>
                <a:schemeClr val="dk1"/>
              </a:solidFill>
              <a:latin typeface="Times New Roman"/>
              <a:ea typeface="Times New Roman"/>
              <a:cs typeface="Times New Roman"/>
              <a:sym typeface="Times New Roman"/>
            </a:endParaRPr>
          </a:p>
        </p:txBody>
      </p:sp>
      <p:pic>
        <p:nvPicPr>
          <p:cNvPr id="137" name="Google Shape;137;g101271c1c4a_0_16"/>
          <p:cNvPicPr preferRelativeResize="0"/>
          <p:nvPr/>
        </p:nvPicPr>
        <p:blipFill rotWithShape="1">
          <a:blip r:embed="rId3">
            <a:alphaModFix/>
          </a:blip>
          <a:srcRect r="26062" b="24625"/>
          <a:stretch/>
        </p:blipFill>
        <p:spPr>
          <a:xfrm>
            <a:off x="107150" y="997350"/>
            <a:ext cx="6572725" cy="5016800"/>
          </a:xfrm>
          <a:prstGeom prst="rect">
            <a:avLst/>
          </a:prstGeom>
          <a:noFill/>
          <a:ln>
            <a:noFill/>
          </a:ln>
        </p:spPr>
      </p:pic>
      <p:pic>
        <p:nvPicPr>
          <p:cNvPr id="138" name="Google Shape;138;g101271c1c4a_0_16"/>
          <p:cNvPicPr preferRelativeResize="0"/>
          <p:nvPr/>
        </p:nvPicPr>
        <p:blipFill rotWithShape="1">
          <a:blip r:embed="rId4">
            <a:alphaModFix/>
          </a:blip>
          <a:srcRect r="44564"/>
          <a:stretch/>
        </p:blipFill>
        <p:spPr>
          <a:xfrm>
            <a:off x="6939425" y="997350"/>
            <a:ext cx="5115626" cy="501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101271c1c4a_0_28"/>
          <p:cNvPicPr preferRelativeResize="0"/>
          <p:nvPr/>
        </p:nvPicPr>
        <p:blipFill rotWithShape="1">
          <a:blip r:embed="rId3">
            <a:alphaModFix/>
          </a:blip>
          <a:srcRect l="7509" r="26557" b="10023"/>
          <a:stretch/>
        </p:blipFill>
        <p:spPr>
          <a:xfrm>
            <a:off x="120550" y="916225"/>
            <a:ext cx="5719474" cy="4521951"/>
          </a:xfrm>
          <a:prstGeom prst="rect">
            <a:avLst/>
          </a:prstGeom>
          <a:noFill/>
          <a:ln>
            <a:noFill/>
          </a:ln>
        </p:spPr>
      </p:pic>
      <p:pic>
        <p:nvPicPr>
          <p:cNvPr id="145" name="Google Shape;145;g101271c1c4a_0_28"/>
          <p:cNvPicPr preferRelativeResize="0"/>
          <p:nvPr/>
        </p:nvPicPr>
        <p:blipFill rotWithShape="1">
          <a:blip r:embed="rId4">
            <a:alphaModFix/>
          </a:blip>
          <a:srcRect r="29433" b="10023"/>
          <a:stretch/>
        </p:blipFill>
        <p:spPr>
          <a:xfrm>
            <a:off x="6019200" y="916225"/>
            <a:ext cx="6038550" cy="4521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g101271c1c4a_0_35"/>
          <p:cNvPicPr preferRelativeResize="0"/>
          <p:nvPr/>
        </p:nvPicPr>
        <p:blipFill>
          <a:blip r:embed="rId3">
            <a:alphaModFix/>
          </a:blip>
          <a:stretch>
            <a:fillRect/>
          </a:stretch>
        </p:blipFill>
        <p:spPr>
          <a:xfrm>
            <a:off x="1277525" y="575975"/>
            <a:ext cx="9447650" cy="5384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0116616214_0_12"/>
          <p:cNvSpPr txBox="1">
            <a:spLocks noGrp="1"/>
          </p:cNvSpPr>
          <p:nvPr>
            <p:ph type="title"/>
          </p:nvPr>
        </p:nvSpPr>
        <p:spPr>
          <a:xfrm>
            <a:off x="0" y="26665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User Interface</a:t>
            </a:r>
            <a:endParaRPr sz="4000" b="1">
              <a:solidFill>
                <a:schemeClr val="dk1"/>
              </a:solidFill>
              <a:latin typeface="Times New Roman"/>
              <a:ea typeface="Times New Roman"/>
              <a:cs typeface="Times New Roman"/>
              <a:sym typeface="Times New Roman"/>
            </a:endParaRPr>
          </a:p>
        </p:txBody>
      </p:sp>
      <p:sp>
        <p:nvSpPr>
          <p:cNvPr id="158" name="Google Shape;158;g10116616214_0_12"/>
          <p:cNvSpPr txBox="1"/>
          <p:nvPr/>
        </p:nvSpPr>
        <p:spPr>
          <a:xfrm>
            <a:off x="1114425" y="1761125"/>
            <a:ext cx="103869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The User  Interface for project only requires a compiler. Dev C++, Turbo C++ are preferred.The project only requires user interface for selection of cars and other related details after which an invoice is printed.The project also requires user interaction for source and destination in order to suggest shortest route. </a:t>
            </a:r>
            <a:endParaRPr sz="2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0116616214_0_17"/>
          <p:cNvSpPr txBox="1">
            <a:spLocks noGrp="1"/>
          </p:cNvSpPr>
          <p:nvPr>
            <p:ph type="title"/>
          </p:nvPr>
        </p:nvSpPr>
        <p:spPr>
          <a:xfrm>
            <a:off x="66975" y="18627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Work Timelines</a:t>
            </a:r>
            <a:endParaRPr sz="4000" b="1">
              <a:solidFill>
                <a:schemeClr val="dk1"/>
              </a:solidFill>
              <a:latin typeface="Times New Roman"/>
              <a:ea typeface="Times New Roman"/>
              <a:cs typeface="Times New Roman"/>
              <a:sym typeface="Times New Roman"/>
            </a:endParaRPr>
          </a:p>
        </p:txBody>
      </p:sp>
      <p:sp>
        <p:nvSpPr>
          <p:cNvPr id="165" name="Google Shape;165;g10116616214_0_17"/>
          <p:cNvSpPr txBox="1"/>
          <p:nvPr/>
        </p:nvSpPr>
        <p:spPr>
          <a:xfrm>
            <a:off x="-1513575" y="0"/>
            <a:ext cx="771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66" name="Google Shape;166;g10116616214_0_17"/>
          <p:cNvPicPr preferRelativeResize="0"/>
          <p:nvPr/>
        </p:nvPicPr>
        <p:blipFill rotWithShape="1">
          <a:blip r:embed="rId3">
            <a:alphaModFix/>
          </a:blip>
          <a:srcRect l="8432" t="9545" r="9854" b="9900"/>
          <a:stretch/>
        </p:blipFill>
        <p:spPr>
          <a:xfrm>
            <a:off x="2387763" y="979775"/>
            <a:ext cx="7416474" cy="412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0116616214_0_22"/>
          <p:cNvSpPr txBox="1">
            <a:spLocks noGrp="1"/>
          </p:cNvSpPr>
          <p:nvPr>
            <p:ph type="title"/>
          </p:nvPr>
        </p:nvSpPr>
        <p:spPr>
          <a:xfrm>
            <a:off x="0" y="18627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References</a:t>
            </a:r>
            <a:endParaRPr sz="4000" b="1">
              <a:solidFill>
                <a:schemeClr val="dk1"/>
              </a:solidFill>
              <a:latin typeface="Times New Roman"/>
              <a:ea typeface="Times New Roman"/>
              <a:cs typeface="Times New Roman"/>
              <a:sym typeface="Times New Roman"/>
            </a:endParaRPr>
          </a:p>
        </p:txBody>
      </p:sp>
      <p:sp>
        <p:nvSpPr>
          <p:cNvPr id="173" name="Google Shape;173;g10116616214_0_22"/>
          <p:cNvSpPr txBox="1"/>
          <p:nvPr/>
        </p:nvSpPr>
        <p:spPr>
          <a:xfrm>
            <a:off x="348250" y="1245700"/>
            <a:ext cx="11559600" cy="378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1. Wikipedia:</a:t>
            </a:r>
            <a:r>
              <a:rPr lang="en-US" sz="2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US" sz="2200" u="sng">
                <a:solidFill>
                  <a:srgbClr val="0000B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https://en.wikipedia.org/wiki/Dijkstra%27s_algorithm</a:t>
            </a:r>
            <a:endParaRPr sz="2200" u="sng">
              <a:solidFill>
                <a:srgbClr val="0000BF"/>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200">
                <a:solidFill>
                  <a:srgbClr val="2E74B5"/>
                </a:solidFill>
                <a:latin typeface="Times New Roman"/>
                <a:ea typeface="Times New Roman"/>
                <a:cs typeface="Times New Roman"/>
                <a:sym typeface="Times New Roman"/>
              </a:rPr>
              <a:t> </a:t>
            </a:r>
            <a:endParaRPr sz="2200">
              <a:solidFill>
                <a:srgbClr val="2E74B5"/>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2. Geeksforgeeks :</a:t>
            </a:r>
            <a:r>
              <a:rPr lang="en-US" sz="2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US" sz="2200" u="sng">
                <a:solidFill>
                  <a:srgbClr val="0000BF"/>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https://www.geeksforgeeks.org/dijkstras-shortest-path-algorithm-greedy-algo-7/</a:t>
            </a:r>
            <a:endParaRPr sz="2200" u="sng">
              <a:solidFill>
                <a:srgbClr val="0000BF"/>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200">
                <a:solidFill>
                  <a:srgbClr val="2E74B5"/>
                </a:solidFill>
                <a:latin typeface="Times New Roman"/>
                <a:ea typeface="Times New Roman"/>
                <a:cs typeface="Times New Roman"/>
                <a:sym typeface="Times New Roman"/>
              </a:rPr>
              <a:t> </a:t>
            </a:r>
            <a:endParaRPr sz="2200">
              <a:solidFill>
                <a:srgbClr val="2E74B5"/>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3.</a:t>
            </a:r>
            <a:r>
              <a:rPr lang="en-US" sz="2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r>
              <a:rPr lang="en-US" sz="2200" u="sng">
                <a:solidFill>
                  <a:schemeClr val="hlink"/>
                </a:solidFill>
                <a:latin typeface="Times New Roman"/>
                <a:ea typeface="Times New Roman"/>
                <a:cs typeface="Times New Roman"/>
                <a:sym typeface="Times New Roman"/>
                <a:hlinkClick r:id="rId5"/>
              </a:rPr>
              <a:t>https://www.projecttopics.org/design-and-implementation-of-a-car-rental-system.html</a:t>
            </a:r>
            <a:endParaRPr sz="2200" u="sng">
              <a:solidFill>
                <a:schemeClr val="hlink"/>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4. Let Us C++ a book by Yashavant Kanetkar.</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0" y="167900"/>
            <a:ext cx="12192000" cy="68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4000">
                <a:solidFill>
                  <a:schemeClr val="dk1"/>
                </a:solidFill>
                <a:latin typeface="Montserrat"/>
                <a:ea typeface="Montserrat"/>
                <a:cs typeface="Montserrat"/>
                <a:sym typeface="Montserrat"/>
              </a:rPr>
              <a:t>    </a:t>
            </a:r>
            <a:r>
              <a:rPr lang="en-US" sz="4000">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3600"/>
              <a:buFont typeface="Calibri"/>
              <a:buNone/>
            </a:pPr>
            <a:r>
              <a:rPr lang="en-US" sz="4000" u="sng">
                <a:solidFill>
                  <a:schemeClr val="dk1"/>
                </a:solidFill>
                <a:latin typeface="Times New Roman"/>
                <a:ea typeface="Times New Roman"/>
                <a:cs typeface="Times New Roman"/>
                <a:sym typeface="Times New Roman"/>
              </a:rPr>
              <a:t>Minor Project Synopsis Presentation</a:t>
            </a:r>
            <a:endParaRPr sz="4000" u="sng">
              <a:solidFill>
                <a:schemeClr val="dk1"/>
              </a:solidFill>
              <a:latin typeface="Times New Roman"/>
              <a:ea typeface="Times New Roman"/>
              <a:cs typeface="Times New Roman"/>
              <a:sym typeface="Times New Roman"/>
            </a:endParaRPr>
          </a:p>
          <a:p>
            <a:pPr marL="0" lvl="0" indent="0" algn="ctr" rtl="0">
              <a:spcBef>
                <a:spcPts val="0"/>
              </a:spcBef>
              <a:spcAft>
                <a:spcPts val="0"/>
              </a:spcAft>
              <a:buClr>
                <a:srgbClr val="595959"/>
              </a:buClr>
              <a:buSzPts val="3600"/>
              <a:buFont typeface="Calibri"/>
              <a:buNone/>
            </a:pPr>
            <a:endParaRPr sz="4000"/>
          </a:p>
        </p:txBody>
      </p:sp>
      <p:sp>
        <p:nvSpPr>
          <p:cNvPr id="49" name="Google Shape;49;p2"/>
          <p:cNvSpPr txBox="1"/>
          <p:nvPr/>
        </p:nvSpPr>
        <p:spPr>
          <a:xfrm>
            <a:off x="200950" y="4420175"/>
            <a:ext cx="39111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Times New Roman"/>
                <a:ea typeface="Times New Roman"/>
                <a:cs typeface="Times New Roman"/>
                <a:sym typeface="Times New Roman"/>
              </a:rPr>
              <a:t>Submitted by :</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Aradhya Prakash Mahant - 500075151</a:t>
            </a: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Arjun Kapoor - 500075342</a:t>
            </a: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Arun Gera - 500075951</a:t>
            </a: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Harsh Kukretee - 500075266</a:t>
            </a:r>
            <a:endParaRPr sz="1600">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
        <p:nvSpPr>
          <p:cNvPr id="50" name="Google Shape;50;p2"/>
          <p:cNvSpPr txBox="1"/>
          <p:nvPr/>
        </p:nvSpPr>
        <p:spPr>
          <a:xfrm>
            <a:off x="8291225" y="4353225"/>
            <a:ext cx="38442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US" sz="1600" b="1">
                <a:solidFill>
                  <a:schemeClr val="dk1"/>
                </a:solidFill>
                <a:latin typeface="Times New Roman"/>
                <a:ea typeface="Times New Roman"/>
                <a:cs typeface="Times New Roman"/>
                <a:sym typeface="Times New Roman"/>
              </a:rPr>
              <a:t>                                 	     Mentored by:</a:t>
            </a:r>
            <a:endParaRPr sz="1600">
              <a:solidFill>
                <a:schemeClr val="dk1"/>
              </a:solidFill>
              <a:latin typeface="Times New Roman"/>
              <a:ea typeface="Times New Roman"/>
              <a:cs typeface="Times New Roman"/>
              <a:sym typeface="Times New Roman"/>
            </a:endParaRPr>
          </a:p>
          <a:p>
            <a:pPr marL="0" lvl="0" indent="0" algn="r" rtl="0">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Dr. Ankur Gupta</a:t>
            </a:r>
            <a:endParaRPr sz="1600">
              <a:solidFill>
                <a:schemeClr val="dk1"/>
              </a:solidFill>
              <a:latin typeface="Times New Roman"/>
              <a:ea typeface="Times New Roman"/>
              <a:cs typeface="Times New Roman"/>
              <a:sym typeface="Times New Roman"/>
            </a:endParaRPr>
          </a:p>
          <a:p>
            <a:pPr marL="0" lvl="0" indent="0" algn="r" rtl="0">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Assistant Professor </a:t>
            </a:r>
            <a:endParaRPr sz="1600">
              <a:solidFill>
                <a:schemeClr val="dk1"/>
              </a:solidFill>
              <a:latin typeface="Times New Roman"/>
              <a:ea typeface="Times New Roman"/>
              <a:cs typeface="Times New Roman"/>
              <a:sym typeface="Times New Roman"/>
            </a:endParaRPr>
          </a:p>
          <a:p>
            <a:pPr marL="0" lvl="0" indent="0" algn="r" rtl="0">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School of Computer Science</a:t>
            </a:r>
            <a:endParaRPr sz="1600">
              <a:latin typeface="Times New Roman"/>
              <a:ea typeface="Times New Roman"/>
              <a:cs typeface="Times New Roman"/>
              <a:sym typeface="Times New Roman"/>
            </a:endParaRPr>
          </a:p>
        </p:txBody>
      </p:sp>
      <p:sp>
        <p:nvSpPr>
          <p:cNvPr id="51" name="Google Shape;51;p2"/>
          <p:cNvSpPr txBox="1"/>
          <p:nvPr/>
        </p:nvSpPr>
        <p:spPr>
          <a:xfrm>
            <a:off x="401825" y="1580550"/>
            <a:ext cx="11666700" cy="19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US" sz="2500" b="1">
                <a:latin typeface="Times New Roman"/>
                <a:ea typeface="Times New Roman"/>
                <a:cs typeface="Times New Roman"/>
                <a:sym typeface="Times New Roman"/>
              </a:rPr>
              <a:t>                                                </a:t>
            </a:r>
            <a:r>
              <a:rPr lang="en-US" sz="2700" b="1">
                <a:latin typeface="Times New Roman"/>
                <a:ea typeface="Times New Roman"/>
                <a:cs typeface="Times New Roman"/>
                <a:sym typeface="Times New Roman"/>
              </a:rPr>
              <a:t>CAR RENTAL SYSTEM </a:t>
            </a:r>
            <a:endParaRPr sz="2700" b="1">
              <a:latin typeface="Times New Roman"/>
              <a:ea typeface="Times New Roman"/>
              <a:cs typeface="Times New Roman"/>
              <a:sym typeface="Times New Roman"/>
            </a:endParaRPr>
          </a:p>
          <a:p>
            <a:pPr marL="0" lvl="0" indent="0" algn="l" rtl="0">
              <a:spcBef>
                <a:spcPts val="0"/>
              </a:spcBef>
              <a:spcAft>
                <a:spcPts val="0"/>
              </a:spcAft>
              <a:buNone/>
            </a:pPr>
            <a:r>
              <a:rPr lang="en-US" sz="2700" b="1">
                <a:latin typeface="Times New Roman"/>
                <a:ea typeface="Times New Roman"/>
                <a:cs typeface="Times New Roman"/>
                <a:sym typeface="Times New Roman"/>
              </a:rPr>
              <a:t>                                                            AND </a:t>
            </a:r>
            <a:endParaRPr sz="27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00" b="1">
                <a:latin typeface="Times New Roman"/>
                <a:ea typeface="Times New Roman"/>
                <a:cs typeface="Times New Roman"/>
                <a:sym typeface="Times New Roman"/>
              </a:rPr>
              <a:t>                 ROUTE SUGGESTION USING DIJKSTRA’S  ALGORITHM</a:t>
            </a:r>
            <a:endParaRPr sz="2700" b="1">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748600" y="200896"/>
            <a:ext cx="10462500" cy="766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a:latin typeface="Times New Roman"/>
                <a:ea typeface="Times New Roman"/>
                <a:cs typeface="Times New Roman"/>
                <a:sym typeface="Times New Roman"/>
              </a:rPr>
              <a:t>Abstract</a:t>
            </a:r>
            <a:endParaRPr sz="4000" b="1">
              <a:latin typeface="Times New Roman"/>
              <a:ea typeface="Times New Roman"/>
              <a:cs typeface="Times New Roman"/>
              <a:sym typeface="Times New Roman"/>
            </a:endParaRPr>
          </a:p>
        </p:txBody>
      </p:sp>
      <p:sp>
        <p:nvSpPr>
          <p:cNvPr id="57" name="Google Shape;57;p3"/>
          <p:cNvSpPr txBox="1">
            <a:spLocks noGrp="1"/>
          </p:cNvSpPr>
          <p:nvPr>
            <p:ph type="body" idx="1"/>
          </p:nvPr>
        </p:nvSpPr>
        <p:spPr>
          <a:xfrm>
            <a:off x="401825" y="1419826"/>
            <a:ext cx="11333100" cy="4858800"/>
          </a:xfrm>
          <a:prstGeom prst="rect">
            <a:avLst/>
          </a:prstGeom>
          <a:noFill/>
          <a:ln>
            <a:noFill/>
          </a:ln>
        </p:spPr>
        <p:txBody>
          <a:bodyPr spcFirstLastPara="1" wrap="square" lIns="91425" tIns="45700" rIns="91425" bIns="45700" anchor="t" anchorCtr="0">
            <a:normAutofit/>
          </a:bodyPr>
          <a:lstStyle/>
          <a:p>
            <a:pPr marL="457200" lvl="0" indent="-368300" algn="l" rtl="0">
              <a:spcBef>
                <a:spcPts val="640"/>
              </a:spcBef>
              <a:spcAft>
                <a:spcPts val="0"/>
              </a:spcAft>
              <a:buSzPts val="2200"/>
              <a:buFont typeface="Times New Roman"/>
              <a:buChar char="•"/>
            </a:pPr>
            <a:r>
              <a:rPr lang="en-US" sz="2200">
                <a:latin typeface="Times New Roman"/>
                <a:ea typeface="Times New Roman"/>
                <a:cs typeface="Times New Roman"/>
                <a:sym typeface="Times New Roman"/>
              </a:rPr>
              <a:t>As the requirement in this difficult times of covid -19 where people were not able to travel because of high risk of getting affected we have developed this car rental system. </a:t>
            </a:r>
            <a:endParaRPr sz="2200">
              <a:latin typeface="Times New Roman"/>
              <a:ea typeface="Times New Roman"/>
              <a:cs typeface="Times New Roman"/>
              <a:sym typeface="Times New Roman"/>
            </a:endParaRPr>
          </a:p>
          <a:p>
            <a:pPr marL="0" lvl="0" indent="0" algn="l" rtl="0">
              <a:spcBef>
                <a:spcPts val="640"/>
              </a:spcBef>
              <a:spcAft>
                <a:spcPts val="0"/>
              </a:spcAft>
              <a:buNone/>
            </a:pPr>
            <a:endParaRPr sz="2200">
              <a:latin typeface="Times New Roman"/>
              <a:ea typeface="Times New Roman"/>
              <a:cs typeface="Times New Roman"/>
              <a:sym typeface="Times New Roman"/>
            </a:endParaRPr>
          </a:p>
          <a:p>
            <a:pPr marL="457200" lvl="0" indent="-368300" algn="l" rtl="0">
              <a:spcBef>
                <a:spcPts val="640"/>
              </a:spcBef>
              <a:spcAft>
                <a:spcPts val="0"/>
              </a:spcAft>
              <a:buSzPts val="2200"/>
              <a:buFont typeface="Times New Roman"/>
              <a:buChar char="•"/>
            </a:pPr>
            <a:r>
              <a:rPr lang="en-US" sz="2200">
                <a:latin typeface="Times New Roman"/>
                <a:ea typeface="Times New Roman"/>
                <a:cs typeface="Times New Roman"/>
                <a:sym typeface="Times New Roman"/>
              </a:rPr>
              <a:t>Car Rental System is based on the concept to rent cars, to select a car from the given list of cars along with the money you have to pay to rent a car from the company.</a:t>
            </a:r>
            <a:endParaRPr sz="2200">
              <a:latin typeface="Times New Roman"/>
              <a:ea typeface="Times New Roman"/>
              <a:cs typeface="Times New Roman"/>
              <a:sym typeface="Times New Roman"/>
            </a:endParaRPr>
          </a:p>
          <a:p>
            <a:pPr marL="0" lvl="0" indent="0" algn="l" rtl="0">
              <a:spcBef>
                <a:spcPts val="640"/>
              </a:spcBef>
              <a:spcAft>
                <a:spcPts val="0"/>
              </a:spcAft>
              <a:buNone/>
            </a:pPr>
            <a:endParaRPr sz="2200">
              <a:latin typeface="Times New Roman"/>
              <a:ea typeface="Times New Roman"/>
              <a:cs typeface="Times New Roman"/>
              <a:sym typeface="Times New Roman"/>
            </a:endParaRPr>
          </a:p>
          <a:p>
            <a:pPr marL="457200" lvl="0" indent="-368300" algn="l" rtl="0">
              <a:spcBef>
                <a:spcPts val="640"/>
              </a:spcBef>
              <a:spcAft>
                <a:spcPts val="0"/>
              </a:spcAft>
              <a:buSzPts val="2200"/>
              <a:buFont typeface="Times New Roman"/>
              <a:buChar char="•"/>
            </a:pPr>
            <a:r>
              <a:rPr lang="en-US" sz="2200">
                <a:latin typeface="Times New Roman"/>
                <a:ea typeface="Times New Roman"/>
                <a:cs typeface="Times New Roman"/>
                <a:sym typeface="Times New Roman"/>
              </a:rPr>
              <a:t>We have used dijkstra algorithm to make the car rental system more advance as now it is able to suggest shortest path to the user input destination from the source location.</a:t>
            </a:r>
            <a:endParaRPr sz="2200">
              <a:latin typeface="Times New Roman"/>
              <a:ea typeface="Times New Roman"/>
              <a:cs typeface="Times New Roman"/>
              <a:sym typeface="Times New Roman"/>
            </a:endParaRPr>
          </a:p>
          <a:p>
            <a:pPr marL="0" lvl="0" indent="0" algn="l" rtl="0">
              <a:spcBef>
                <a:spcPts val="640"/>
              </a:spcBef>
              <a:spcAft>
                <a:spcPts val="0"/>
              </a:spcAft>
              <a:buNone/>
            </a:pPr>
            <a:endParaRPr sz="2200">
              <a:latin typeface="Times New Roman"/>
              <a:ea typeface="Times New Roman"/>
              <a:cs typeface="Times New Roman"/>
              <a:sym typeface="Times New Roman"/>
            </a:endParaRPr>
          </a:p>
          <a:p>
            <a:pPr marL="457200" lvl="0" indent="-368300" algn="l" rtl="0">
              <a:spcBef>
                <a:spcPts val="640"/>
              </a:spcBef>
              <a:spcAft>
                <a:spcPts val="0"/>
              </a:spcAft>
              <a:buSzPts val="2200"/>
              <a:buFont typeface="Times New Roman"/>
              <a:buChar char="•"/>
            </a:pPr>
            <a:r>
              <a:rPr lang="en-US" sz="2200">
                <a:latin typeface="Times New Roman"/>
                <a:ea typeface="Times New Roman"/>
                <a:cs typeface="Times New Roman"/>
                <a:sym typeface="Times New Roman"/>
              </a:rPr>
              <a:t>Our aim with this project is to provide a better car renting system to the people of india. </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10103879137_0_0"/>
          <p:cNvSpPr txBox="1">
            <a:spLocks noGrp="1"/>
          </p:cNvSpPr>
          <p:nvPr>
            <p:ph type="body" idx="1"/>
          </p:nvPr>
        </p:nvSpPr>
        <p:spPr>
          <a:xfrm>
            <a:off x="776300" y="1291000"/>
            <a:ext cx="10972800" cy="51735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2200">
                <a:latin typeface="Times New Roman"/>
                <a:ea typeface="Times New Roman"/>
                <a:cs typeface="Times New Roman"/>
                <a:sym typeface="Times New Roman"/>
              </a:rPr>
              <a:t>Transport facility is a matter of headache for those people who do not have any personal transport. On occasions like Wedding, Vacation, house shifting, and tour outside or on many other situations they feel the necessity of a vehicle to sort out the problems. So if it is possible to design or develop a application for availing transport whenever and wherever possible, then it will be beneficial for both renter and vehicle provider. Now a days, by some clicks only, we can get whatever you want at home. We already know about the online shopping, e-banking etc. Similarly, The Car Rental System is the online facility to book cars online within few clicks only. Some people can not afford to have a car, for those people this system becomes very helpful. This system includes various cars, as per the customer order and comfort, it place the order and deliver the car as per the location within the area. For travelling a long distance, booking can be done via internet service only.</a:t>
            </a:r>
            <a:endParaRPr sz="2200">
              <a:latin typeface="Times New Roman"/>
              <a:ea typeface="Times New Roman"/>
              <a:cs typeface="Times New Roman"/>
              <a:sym typeface="Times New Roman"/>
            </a:endParaRPr>
          </a:p>
        </p:txBody>
      </p:sp>
      <p:sp>
        <p:nvSpPr>
          <p:cNvPr id="64" name="Google Shape;64;g10103879137_0_0"/>
          <p:cNvSpPr txBox="1">
            <a:spLocks noGrp="1"/>
          </p:cNvSpPr>
          <p:nvPr>
            <p:ph type="title"/>
          </p:nvPr>
        </p:nvSpPr>
        <p:spPr>
          <a:xfrm>
            <a:off x="676275" y="168425"/>
            <a:ext cx="10972800" cy="73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595959"/>
              </a:buClr>
              <a:buSzPts val="3240"/>
              <a:buFont typeface="Calibri"/>
              <a:buNone/>
            </a:pPr>
            <a:r>
              <a:rPr lang="en-US" sz="4040" b="1">
                <a:latin typeface="Times New Roman"/>
                <a:ea typeface="Times New Roman"/>
                <a:cs typeface="Times New Roman"/>
                <a:sym typeface="Times New Roman"/>
              </a:rPr>
              <a:t>Introduction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0" y="320226"/>
            <a:ext cx="12192000" cy="564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240"/>
              <a:buFont typeface="Calibri"/>
              <a:buNone/>
            </a:pPr>
            <a:r>
              <a:rPr lang="en-US" sz="4040" b="1">
                <a:solidFill>
                  <a:schemeClr val="dk1"/>
                </a:solidFill>
                <a:latin typeface="Times New Roman"/>
                <a:ea typeface="Times New Roman"/>
                <a:cs typeface="Times New Roman"/>
                <a:sym typeface="Times New Roman"/>
              </a:rPr>
              <a:t>Scope of the Project</a:t>
            </a:r>
            <a:endParaRPr sz="4040" b="1">
              <a:solidFill>
                <a:schemeClr val="dk1"/>
              </a:solidFill>
              <a:latin typeface="Times New Roman"/>
              <a:ea typeface="Times New Roman"/>
              <a:cs typeface="Times New Roman"/>
              <a:sym typeface="Times New Roman"/>
            </a:endParaRPr>
          </a:p>
        </p:txBody>
      </p:sp>
      <p:sp>
        <p:nvSpPr>
          <p:cNvPr id="70" name="Google Shape;70;p4"/>
          <p:cNvSpPr txBox="1"/>
          <p:nvPr/>
        </p:nvSpPr>
        <p:spPr>
          <a:xfrm>
            <a:off x="471900" y="1281900"/>
            <a:ext cx="11443800" cy="3475500"/>
          </a:xfrm>
          <a:prstGeom prst="rect">
            <a:avLst/>
          </a:prstGeom>
          <a:noFill/>
          <a:ln>
            <a:noFill/>
          </a:ln>
        </p:spPr>
        <p:txBody>
          <a:bodyPr spcFirstLastPara="1" wrap="square" lIns="91425" tIns="91425" rIns="91425" bIns="91425" anchor="t" anchorCtr="0">
            <a:spAutoFit/>
          </a:bodyPr>
          <a:lstStyle/>
          <a:p>
            <a:pPr marL="457200" lvl="0" indent="-368300" algn="just" rtl="0">
              <a:lnSpc>
                <a:spcPct val="115000"/>
              </a:lnSpc>
              <a:spcBef>
                <a:spcPts val="12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major purpose of this project is to provide a smart and efficient way of booking cars and providing the most appropriate route to the user with car booking and route suggestion system. </a:t>
            </a:r>
            <a:endParaRPr sz="2200">
              <a:solidFill>
                <a:schemeClr val="dk1"/>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12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Help common people who do not have a personal vehicle and want to explore their country.</a:t>
            </a:r>
            <a:endParaRPr sz="2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200">
              <a:solidFill>
                <a:schemeClr val="dk1"/>
              </a:solidFill>
              <a:latin typeface="Times New Roman"/>
              <a:ea typeface="Times New Roman"/>
              <a:cs typeface="Times New Roman"/>
              <a:sym typeface="Times New Roman"/>
            </a:endParaRPr>
          </a:p>
          <a:p>
            <a:pPr marL="457200" lvl="0" indent="-368300" algn="just" rtl="0">
              <a:lnSpc>
                <a:spcPct val="115000"/>
              </a:lnSpc>
              <a:spcBef>
                <a:spcPts val="12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Easy to implement code so that it can be easily understood by the developers so that it can be used for further development.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06b540392d_0_0"/>
          <p:cNvSpPr txBox="1"/>
          <p:nvPr/>
        </p:nvSpPr>
        <p:spPr>
          <a:xfrm>
            <a:off x="170100" y="108490"/>
            <a:ext cx="11851800" cy="673950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highlight>
                  <a:srgbClr val="FFFFFF"/>
                </a:highlight>
                <a:latin typeface="Times New Roman"/>
                <a:ea typeface="Times New Roman"/>
                <a:cs typeface="Times New Roman"/>
                <a:sym typeface="Times New Roman"/>
              </a:rPr>
              <a:t> 			 		 </a:t>
            </a:r>
            <a:r>
              <a:rPr lang="en-US" sz="2800" b="1" dirty="0">
                <a:solidFill>
                  <a:schemeClr val="dk1"/>
                </a:solidFill>
                <a:highlight>
                  <a:srgbClr val="FFFFFF"/>
                </a:highlight>
                <a:latin typeface="Times New Roman"/>
                <a:ea typeface="Times New Roman"/>
                <a:cs typeface="Times New Roman"/>
                <a:sym typeface="Times New Roman"/>
              </a:rPr>
              <a:t>Literature Review</a:t>
            </a:r>
            <a:r>
              <a:rPr lang="en-US" sz="2000" b="1" dirty="0">
                <a:solidFill>
                  <a:schemeClr val="dk1"/>
                </a:solidFill>
                <a:highlight>
                  <a:srgbClr val="FFFFFF"/>
                </a:highlight>
                <a:latin typeface="Times New Roman"/>
                <a:ea typeface="Times New Roman"/>
                <a:cs typeface="Times New Roman"/>
                <a:sym typeface="Times New Roman"/>
              </a:rPr>
              <a:t> </a:t>
            </a:r>
            <a:r>
              <a:rPr lang="en-US" sz="1500" b="1" dirty="0">
                <a:solidFill>
                  <a:schemeClr val="dk1"/>
                </a:solidFill>
                <a:highlight>
                  <a:srgbClr val="FFFFFF"/>
                </a:highlight>
                <a:latin typeface="Times New Roman"/>
                <a:ea typeface="Times New Roman"/>
                <a:cs typeface="Times New Roman"/>
                <a:sym typeface="Times New Roman"/>
              </a:rPr>
              <a:t>	</a:t>
            </a:r>
            <a:endParaRPr sz="15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System analysis is a thorough examination of a system's different processes and their interrelationships both within and outside the system. The key question here is – why are there so many flaws in the current system?</a:t>
            </a:r>
            <a:endParaRPr sz="15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What measures should be taken to address the problem?</a:t>
            </a:r>
            <a:endParaRPr sz="15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When a user or management begins a study of the software </a:t>
            </a:r>
            <a:r>
              <a:rPr lang="en-US" sz="1500" dirty="0" err="1">
                <a:solidFill>
                  <a:schemeClr val="dk1"/>
                </a:solidFill>
                <a:latin typeface="Times New Roman"/>
                <a:ea typeface="Times New Roman"/>
                <a:cs typeface="Times New Roman"/>
                <a:sym typeface="Times New Roman"/>
              </a:rPr>
              <a:t>utilising</a:t>
            </a:r>
            <a:r>
              <a:rPr lang="en-US" sz="1500" dirty="0">
                <a:solidFill>
                  <a:schemeClr val="dk1"/>
                </a:solidFill>
                <a:latin typeface="Times New Roman"/>
                <a:ea typeface="Times New Roman"/>
                <a:cs typeface="Times New Roman"/>
                <a:sym typeface="Times New Roman"/>
              </a:rPr>
              <a:t> the current system, analysis begins. Data was collected on numerous files, decision points, and transactions handled by the current system during the analysis. For example Data Flow Diagrams, etc. are widely </a:t>
            </a:r>
            <a:r>
              <a:rPr lang="en-US" sz="1500" dirty="0" err="1">
                <a:solidFill>
                  <a:schemeClr val="dk1"/>
                </a:solidFill>
                <a:latin typeface="Times New Roman"/>
                <a:ea typeface="Times New Roman"/>
                <a:cs typeface="Times New Roman"/>
                <a:sym typeface="Times New Roman"/>
              </a:rPr>
              <a:t>utilised</a:t>
            </a:r>
            <a:r>
              <a:rPr lang="en-US" sz="1500" dirty="0">
                <a:solidFill>
                  <a:schemeClr val="dk1"/>
                </a:solidFill>
                <a:latin typeface="Times New Roman"/>
                <a:ea typeface="Times New Roman"/>
                <a:cs typeface="Times New Roman"/>
                <a:sym typeface="Times New Roman"/>
              </a:rPr>
              <a:t> in the  system. For the collection of important information needed to create  the system, training, experience, and  common sense are necessary. The system's success is primarily determined by how well the problem is identified, fully studied, and appropriately implemented via the selection of a solution. A good analytical model should include not just methods for comprehending the problem, but also the framework for solving it. As a result, it should be extensively investigated by gathering data about the system. The suggested system should next be extensively examined in light of the requirements.</a:t>
            </a:r>
            <a:endParaRPr sz="15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System analysis is divided into four sections.</a:t>
            </a:r>
          </a:p>
          <a:p>
            <a:pPr marL="0" lvl="0" indent="0" algn="just" rtl="0">
              <a:lnSpc>
                <a:spcPct val="115000"/>
              </a:lnSpc>
              <a:spcBef>
                <a:spcPts val="1200"/>
              </a:spcBef>
              <a:spcAft>
                <a:spcPts val="0"/>
              </a:spcAft>
              <a:buClr>
                <a:schemeClr val="dk1"/>
              </a:buClr>
              <a:buSzPts val="1100"/>
              <a:buFont typeface="Arial"/>
              <a:buNone/>
            </a:pPr>
            <a:endParaRPr sz="15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1) Initial research and system architecture.</a:t>
            </a:r>
            <a:endParaRPr sz="15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2) Using analytic tools to do structured analysis.</a:t>
            </a:r>
            <a:endParaRPr sz="15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3) Feasibility study.</a:t>
            </a:r>
            <a:endParaRPr sz="15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4) Analyze the cost and benefits.</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06b540392d_0_7"/>
          <p:cNvSpPr txBox="1"/>
          <p:nvPr/>
        </p:nvSpPr>
        <p:spPr>
          <a:xfrm>
            <a:off x="204100" y="204100"/>
            <a:ext cx="11498100" cy="439732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Problem Statement</a:t>
            </a:r>
            <a:endParaRPr sz="24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dirty="0">
                <a:solidFill>
                  <a:schemeClr val="dk1"/>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latin typeface="Times New Roman"/>
                <a:ea typeface="Times New Roman"/>
                <a:cs typeface="Times New Roman"/>
                <a:sym typeface="Times New Roman"/>
              </a:rPr>
              <a:t>A rental car is time specific, which means that the service could be used very specifically and also the rent increases with increase in time.</a:t>
            </a:r>
            <a:endParaRPr sz="17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latin typeface="Times New Roman"/>
                <a:ea typeface="Times New Roman"/>
                <a:cs typeface="Times New Roman"/>
                <a:sym typeface="Times New Roman"/>
              </a:rPr>
              <a:t>Making use of this kind of service is very convenient but for those who are not so connected with web, the service is of no use. Individual may require a smart device to make use of it.</a:t>
            </a:r>
            <a:endParaRPr sz="17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latin typeface="Times New Roman"/>
                <a:ea typeface="Times New Roman"/>
                <a:cs typeface="Times New Roman"/>
                <a:sym typeface="Times New Roman"/>
              </a:rPr>
              <a:t>The system is designed in the way that it automatically generates the fare according to the distance, so the passenger could not be cheated and will pay the right fare.</a:t>
            </a:r>
            <a:endParaRPr sz="17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06b540392d_0_14"/>
          <p:cNvSpPr txBox="1"/>
          <p:nvPr/>
        </p:nvSpPr>
        <p:spPr>
          <a:xfrm>
            <a:off x="81650" y="190500"/>
            <a:ext cx="11811000" cy="5665200"/>
          </a:xfrm>
          <a:prstGeom prst="rect">
            <a:avLst/>
          </a:prstGeom>
          <a:noFill/>
          <a:ln>
            <a:noFill/>
          </a:ln>
        </p:spPr>
        <p:txBody>
          <a:bodyPr spcFirstLastPara="1" wrap="square" lIns="91425" tIns="91425" rIns="91425" bIns="91425" anchor="t" anchorCtr="0">
            <a:spAutoFit/>
          </a:bodyPr>
          <a:lstStyle/>
          <a:p>
            <a:pPr marL="4572000" lvl="0" indent="457200" algn="l" rtl="0">
              <a:lnSpc>
                <a:spcPct val="115000"/>
              </a:lnSpc>
              <a:spcBef>
                <a:spcPts val="1200"/>
              </a:spcBef>
              <a:spcAft>
                <a:spcPts val="0"/>
              </a:spcAft>
              <a:buClr>
                <a:schemeClr val="dk1"/>
              </a:buClr>
              <a:buSzPts val="1100"/>
              <a:buFont typeface="Arial"/>
              <a:buNone/>
            </a:pPr>
            <a:r>
              <a:rPr lang="en-US" sz="3000" b="1">
                <a:solidFill>
                  <a:schemeClr val="dk1"/>
                </a:solidFill>
                <a:latin typeface="Times New Roman"/>
                <a:ea typeface="Times New Roman"/>
                <a:cs typeface="Times New Roman"/>
                <a:sym typeface="Times New Roman"/>
              </a:rPr>
              <a:t>Objective</a:t>
            </a:r>
            <a:endParaRPr sz="30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700" b="1">
                <a:solidFill>
                  <a:schemeClr val="dk1"/>
                </a:solidFill>
                <a:latin typeface="Times New Roman"/>
                <a:ea typeface="Times New Roman"/>
                <a:cs typeface="Times New Roman"/>
                <a:sym typeface="Times New Roman"/>
              </a:rPr>
              <a:t> </a:t>
            </a:r>
            <a:endParaRPr sz="1700" b="1">
              <a:solidFill>
                <a:schemeClr val="dk1"/>
              </a:solidFill>
              <a:latin typeface="Times New Roman"/>
              <a:ea typeface="Times New Roman"/>
              <a:cs typeface="Times New Roman"/>
              <a:sym typeface="Times New Roman"/>
            </a:endParaRPr>
          </a:p>
          <a:p>
            <a:pPr marL="0" lvl="0" indent="0" algn="l" rtl="0">
              <a:lnSpc>
                <a:spcPct val="200000"/>
              </a:lnSpc>
              <a:spcBef>
                <a:spcPts val="12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During this covid-19 pandemic it was need of the hour to follow social distancing and avoid as much contact as possible. This has motivated us to make a Simple car rental system that will help the common masses. This project will act as an application and would help small rental companies and shops to grow their business. With this motive we have made our project.</a:t>
            </a:r>
            <a:endParaRPr sz="1700">
              <a:solidFill>
                <a:schemeClr val="dk1"/>
              </a:solidFill>
              <a:latin typeface="Times New Roman"/>
              <a:ea typeface="Times New Roman"/>
              <a:cs typeface="Times New Roman"/>
              <a:sym typeface="Times New Roman"/>
            </a:endParaRPr>
          </a:p>
          <a:p>
            <a:pPr marL="0" lvl="0" indent="0" algn="l" rtl="0">
              <a:lnSpc>
                <a:spcPct val="200000"/>
              </a:lnSpc>
              <a:spcBef>
                <a:spcPts val="12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marL="457200" lvl="0" indent="-336550" algn="l" rtl="0">
              <a:lnSpc>
                <a:spcPct val="200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Develop A C++ code that will provide user with an interface to interact with.</a:t>
            </a:r>
            <a:endParaRPr sz="1700">
              <a:solidFill>
                <a:schemeClr val="dk1"/>
              </a:solidFill>
              <a:latin typeface="Times New Roman"/>
              <a:ea typeface="Times New Roman"/>
              <a:cs typeface="Times New Roman"/>
              <a:sym typeface="Times New Roman"/>
            </a:endParaRPr>
          </a:p>
          <a:p>
            <a:pPr marL="457200" lvl="0" indent="-317500" algn="l" rtl="0">
              <a:lnSpc>
                <a:spcPct val="200000"/>
              </a:lnSpc>
              <a:spcBef>
                <a:spcPts val="0"/>
              </a:spcBef>
              <a:spcAft>
                <a:spcPts val="0"/>
              </a:spcAft>
              <a:buClr>
                <a:schemeClr val="dk1"/>
              </a:buClr>
              <a:buSzPts val="1400"/>
              <a:buChar char="●"/>
            </a:pPr>
            <a:r>
              <a:rPr lang="en-US" sz="1700">
                <a:solidFill>
                  <a:schemeClr val="dk1"/>
                </a:solidFill>
                <a:latin typeface="Times New Roman"/>
                <a:ea typeface="Times New Roman"/>
                <a:cs typeface="Times New Roman"/>
                <a:sym typeface="Times New Roman"/>
              </a:rPr>
              <a:t>Take users info and his travel location as an input.</a:t>
            </a:r>
            <a:endParaRPr sz="1700">
              <a:solidFill>
                <a:schemeClr val="dk1"/>
              </a:solidFill>
              <a:latin typeface="Times New Roman"/>
              <a:ea typeface="Times New Roman"/>
              <a:cs typeface="Times New Roman"/>
              <a:sym typeface="Times New Roman"/>
            </a:endParaRPr>
          </a:p>
          <a:p>
            <a:pPr marL="457200" lvl="0" indent="-317500" algn="l" rtl="0">
              <a:lnSpc>
                <a:spcPct val="200000"/>
              </a:lnSpc>
              <a:spcBef>
                <a:spcPts val="0"/>
              </a:spcBef>
              <a:spcAft>
                <a:spcPts val="0"/>
              </a:spcAft>
              <a:buClr>
                <a:schemeClr val="dk1"/>
              </a:buClr>
              <a:buSzPts val="1400"/>
              <a:buChar char="●"/>
            </a:pPr>
            <a:r>
              <a:rPr lang="en-US" sz="1700">
                <a:solidFill>
                  <a:schemeClr val="dk1"/>
                </a:solidFill>
                <a:latin typeface="Times New Roman"/>
                <a:ea typeface="Times New Roman"/>
                <a:cs typeface="Times New Roman"/>
                <a:sym typeface="Times New Roman"/>
              </a:rPr>
              <a:t>Provide user with a specific shortest path to his destination and a invoice as a final output of the program.</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fa444b3658_4_6"/>
          <p:cNvSpPr txBox="1">
            <a:spLocks noGrp="1"/>
          </p:cNvSpPr>
          <p:nvPr>
            <p:ph type="title"/>
          </p:nvPr>
        </p:nvSpPr>
        <p:spPr>
          <a:xfrm>
            <a:off x="0" y="29697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1"/>
                </a:solidFill>
                <a:latin typeface="Times New Roman"/>
                <a:ea typeface="Times New Roman"/>
                <a:cs typeface="Times New Roman"/>
                <a:sym typeface="Times New Roman"/>
              </a:rPr>
              <a:t>Methodology</a:t>
            </a:r>
            <a:endParaRPr sz="4000" b="1">
              <a:solidFill>
                <a:schemeClr val="dk1"/>
              </a:solidFill>
              <a:latin typeface="Times New Roman"/>
              <a:ea typeface="Times New Roman"/>
              <a:cs typeface="Times New Roman"/>
              <a:sym typeface="Times New Roman"/>
            </a:endParaRPr>
          </a:p>
        </p:txBody>
      </p:sp>
      <p:sp>
        <p:nvSpPr>
          <p:cNvPr id="95" name="Google Shape;95;gfa444b3658_4_6"/>
          <p:cNvSpPr txBox="1"/>
          <p:nvPr/>
        </p:nvSpPr>
        <p:spPr>
          <a:xfrm>
            <a:off x="438075" y="1268875"/>
            <a:ext cx="111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96" name="Google Shape;96;gfa444b3658_4_6"/>
          <p:cNvPicPr preferRelativeResize="0"/>
          <p:nvPr/>
        </p:nvPicPr>
        <p:blipFill>
          <a:blip r:embed="rId3">
            <a:alphaModFix/>
          </a:blip>
          <a:stretch>
            <a:fillRect/>
          </a:stretch>
        </p:blipFill>
        <p:spPr>
          <a:xfrm>
            <a:off x="2515526" y="861875"/>
            <a:ext cx="7556819" cy="5941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Widescreen</PresentationFormat>
  <Paragraphs>96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Montserrat</vt:lpstr>
      <vt:lpstr>Times New Roman</vt:lpstr>
      <vt:lpstr>Arial</vt:lpstr>
      <vt:lpstr>Calibri</vt:lpstr>
      <vt:lpstr>Office Theme</vt:lpstr>
      <vt:lpstr>PowerPoint Presentation</vt:lpstr>
      <vt:lpstr>       Minor Project Synopsis Presentation </vt:lpstr>
      <vt:lpstr>Abstract</vt:lpstr>
      <vt:lpstr>Introduction</vt:lpstr>
      <vt:lpstr>Scope of the Project</vt:lpstr>
      <vt:lpstr>PowerPoint Presentation</vt:lpstr>
      <vt:lpstr>PowerPoint Presentation</vt:lpstr>
      <vt:lpstr>PowerPoint Presentation</vt:lpstr>
      <vt:lpstr>Methodology</vt:lpstr>
      <vt:lpstr>Dataset(Map)</vt:lpstr>
      <vt:lpstr>Project Description</vt:lpstr>
      <vt:lpstr>Screenshots</vt:lpstr>
      <vt:lpstr>PowerPoint Presentation</vt:lpstr>
      <vt:lpstr>Outputs</vt:lpstr>
      <vt:lpstr>PowerPoint Presentation</vt:lpstr>
      <vt:lpstr>PowerPoint Presentation</vt:lpstr>
      <vt:lpstr>User Interface</vt:lpstr>
      <vt:lpstr>Work Timelines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 2</dc:creator>
  <cp:lastModifiedBy>aradhya mahant</cp:lastModifiedBy>
  <cp:revision>1</cp:revision>
  <dcterms:created xsi:type="dcterms:W3CDTF">2017-08-14T08:34:40Z</dcterms:created>
  <dcterms:modified xsi:type="dcterms:W3CDTF">2021-12-17T05:53:32Z</dcterms:modified>
</cp:coreProperties>
</file>