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0"/>
  </p:notesMasterIdLst>
  <p:handoutMasterIdLst>
    <p:handoutMasterId r:id="rId11"/>
  </p:handoutMasterIdLst>
  <p:sldIdLst>
    <p:sldId id="259" r:id="rId2"/>
    <p:sldId id="367" r:id="rId3"/>
    <p:sldId id="369" r:id="rId4"/>
    <p:sldId id="368" r:id="rId5"/>
    <p:sldId id="365" r:id="rId6"/>
    <p:sldId id="366" r:id="rId7"/>
    <p:sldId id="364" r:id="rId8"/>
    <p:sldId id="261" r:id="rId9"/>
  </p:sldIdLst>
  <p:sldSz cx="9144000" cy="6858000" type="screen4x3"/>
  <p:notesSz cx="6884988" cy="10018713"/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367"/>
            <p14:sldId id="369"/>
            <p14:sldId id="368"/>
            <p14:sldId id="365"/>
            <p14:sldId id="366"/>
            <p14:sldId id="364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51">
          <p15:clr>
            <a:srgbClr val="A4A3A4"/>
          </p15:clr>
        </p15:guide>
        <p15:guide id="4" orient="horz" pos="2449">
          <p15:clr>
            <a:srgbClr val="A4A3A4"/>
          </p15:clr>
        </p15:guide>
        <p15:guide id="5" orient="horz" pos="3566">
          <p15:clr>
            <a:srgbClr val="A4A3A4"/>
          </p15:clr>
        </p15:guide>
        <p15:guide id="6" orient="horz" pos="2545">
          <p15:clr>
            <a:srgbClr val="A4A3A4"/>
          </p15:clr>
        </p15:guide>
        <p15:guide id="7" orient="horz" pos="3845">
          <p15:clr>
            <a:srgbClr val="A4A3A4"/>
          </p15:clr>
        </p15:guide>
        <p15:guide id="8" pos="4969">
          <p15:clr>
            <a:srgbClr val="A4A3A4"/>
          </p15:clr>
        </p15:guide>
        <p15:guide id="9" pos="1941">
          <p15:clr>
            <a:srgbClr val="A4A3A4"/>
          </p15:clr>
        </p15:guide>
        <p15:guide id="10" pos="3818">
          <p15:clr>
            <a:srgbClr val="A4A3A4"/>
          </p15:clr>
        </p15:guide>
        <p15:guide id="11" pos="3727">
          <p15:clr>
            <a:srgbClr val="A4A3A4"/>
          </p15:clr>
        </p15:guide>
        <p15:guide id="12" pos="2834">
          <p15:clr>
            <a:srgbClr val="A4A3A4"/>
          </p15:clr>
        </p15:guide>
        <p15:guide id="13" pos="2926">
          <p15:clr>
            <a:srgbClr val="A4A3A4"/>
          </p15:clr>
        </p15:guide>
        <p15:guide id="14" pos="248">
          <p15:clr>
            <a:srgbClr val="A4A3A4"/>
          </p15:clr>
        </p15:guide>
        <p15:guide id="15" pos="2034">
          <p15:clr>
            <a:srgbClr val="A4A3A4"/>
          </p15:clr>
        </p15:guide>
        <p15:guide id="16" pos="2879">
          <p15:clr>
            <a:srgbClr val="A4A3A4"/>
          </p15:clr>
        </p15:guide>
        <p15:guide id="17" pos="2676">
          <p15:clr>
            <a:srgbClr val="A4A3A4"/>
          </p15:clr>
        </p15:guide>
        <p15:guide id="18" pos="3084">
          <p15:clr>
            <a:srgbClr val="A4A3A4"/>
          </p15:clr>
        </p15:guide>
        <p15:guide id="19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9FB7D3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 snapToObjects="1">
      <p:cViewPr varScale="1">
        <p:scale>
          <a:sx n="72" d="100"/>
          <a:sy n="72" d="100"/>
        </p:scale>
        <p:origin x="1350" y="72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Docker Hand-On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2019-01-10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2019-01-10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Docker Hand-On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2019-01-10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CE5-4ED1-4BB7-98FD-5929C6608273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Docker Hand-On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2019-01-10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03086-CF2D-462D-B414-8819D8017B6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Docker Hand-On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0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2019-01-10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9F3335-4E60-4E64-854C-B6A0AF9D63F7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Docker Hand-On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3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1A1816"/>
                </a:solidFill>
              </a:rPr>
              <a:t>Rachit Jha (DCA)  |  PA1  |  2019-01-10  |  Docker Fundamentals  |  Ericsson Internal  |  Page </a:t>
            </a:r>
            <a:fld id="{877BFBD8-355A-4E83-BA69-70970C9A8480}" type="slidenum">
              <a:rPr lang="en-US" sz="800" b="0" i="0" u="none" smtClean="0">
                <a:solidFill>
                  <a:srgbClr val="1A1816"/>
                </a:solidFill>
              </a:rPr>
              <a:t>‹#›</a:t>
            </a:fld>
            <a:endParaRPr lang="en-US" sz="800" b="0" i="0" u="none" dirty="0">
              <a:solidFill>
                <a:srgbClr val="1A1816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3700" y="2338794"/>
            <a:ext cx="8351839" cy="2511500"/>
          </a:xfrm>
        </p:spPr>
        <p:txBody>
          <a:bodyPr>
            <a:normAutofit/>
          </a:bodyPr>
          <a:lstStyle/>
          <a:p>
            <a:r>
              <a:rPr lang="en-US" sz="4800" dirty="0"/>
              <a:t>Docker Hands-On</a:t>
            </a:r>
          </a:p>
        </p:txBody>
      </p:sp>
      <p:sp>
        <p:nvSpPr>
          <p:cNvPr id="3" name="Title 3"/>
          <p:cNvSpPr txBox="1">
            <a:spLocks/>
          </p:cNvSpPr>
          <p:nvPr/>
        </p:nvSpPr>
        <p:spPr bwMode="auto">
          <a:xfrm>
            <a:off x="406952" y="5982931"/>
            <a:ext cx="5821570" cy="74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sz="2400" kern="0" dirty="0"/>
              <a:t>Arun G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406951" y="6513234"/>
            <a:ext cx="2455517" cy="25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sz="1200" kern="0" dirty="0"/>
              <a:t>Version 0.1   Date 06-Feb-2019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6175"/>
            <a:ext cx="1242522" cy="106132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156" y="1775791"/>
            <a:ext cx="7153275" cy="344556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39" y="1550504"/>
            <a:ext cx="7938052" cy="4267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113801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701" y="1537252"/>
            <a:ext cx="7255668" cy="40816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76488"/>
              </p:ext>
            </p:extLst>
          </p:nvPr>
        </p:nvGraphicFramePr>
        <p:xfrm>
          <a:off x="669235" y="572017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235" y="572017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023363"/>
              </p:ext>
            </p:extLst>
          </p:nvPr>
        </p:nvGraphicFramePr>
        <p:xfrm>
          <a:off x="1941444" y="572017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1444" y="572017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93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01" y="993914"/>
            <a:ext cx="8591273" cy="52743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1" y="239714"/>
            <a:ext cx="7729882" cy="528912"/>
          </a:xfrm>
        </p:spPr>
        <p:txBody>
          <a:bodyPr>
            <a:normAutofit/>
          </a:bodyPr>
          <a:lstStyle/>
          <a:p>
            <a:r>
              <a:rPr lang="en-US" dirty="0"/>
              <a:t>Docker Build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110930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00" y="2213113"/>
            <a:ext cx="8564769" cy="11396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Run</a:t>
            </a:r>
          </a:p>
        </p:txBody>
      </p:sp>
    </p:spTree>
    <p:extLst>
      <p:ext uri="{BB962C8B-B14F-4D97-AF65-F5344CB8AC3E}">
        <p14:creationId xmlns:p14="http://schemas.microsoft.com/office/powerpoint/2010/main" val="41578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01585-270D-486B-BBF7-F5B5EDB8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3151716"/>
            <a:ext cx="8216346" cy="69141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Thank You</a:t>
            </a:r>
            <a:r>
              <a:rPr lang="en-US" sz="4400" dirty="0">
                <a:sym typeface="Wingdings" panose="05000000000000000000" pitchFamily="2" charset="2"/>
              </a:rPr>
              <a:t>!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5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30579</TotalTime>
  <Words>37</Words>
  <Application>Microsoft Office PowerPoint</Application>
  <PresentationFormat>On-screen Show (4:3)</PresentationFormat>
  <Paragraphs>21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Ericsson Capital TT</vt:lpstr>
      <vt:lpstr>Wingdings</vt:lpstr>
      <vt:lpstr>PresentationTemplate2011</vt:lpstr>
      <vt:lpstr>Package</vt:lpstr>
      <vt:lpstr>Docker Hands-On</vt:lpstr>
      <vt:lpstr>Docker File</vt:lpstr>
      <vt:lpstr>Java Application</vt:lpstr>
      <vt:lpstr>Deployment</vt:lpstr>
      <vt:lpstr>Docker Build Java Application</vt:lpstr>
      <vt:lpstr>Docker Run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Hand-On</dc:title>
  <dc:creator>Arun Gope</dc:creator>
  <cp:keywords/>
  <dc:description>Rev PA1</dc:description>
  <cp:lastModifiedBy>Arun Gope</cp:lastModifiedBy>
  <cp:revision>961</cp:revision>
  <dcterms:created xsi:type="dcterms:W3CDTF">2018-05-28T09:08:25Z</dcterms:created>
  <dcterms:modified xsi:type="dcterms:W3CDTF">2019-02-06T07:14:14Z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false</vt:bool>
  </property>
  <property fmtid="{D5CDD505-2E9C-101B-9397-08002B2CF9AE}" pid="6" name="FooterType">
    <vt:lpwstr>PresTemp</vt:lpwstr>
  </property>
  <property fmtid="{D5CDD505-2E9C-101B-9397-08002B2CF9AE}" pid="7" name="UsedFont">
    <vt:lpwstr>Arial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false</vt:bool>
  </property>
  <property fmtid="{D5CDD505-2E9C-101B-9397-08002B2CF9AE}" pid="25" name="optEnterText4">
    <vt:bool>true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>Docker Fundamentals</vt:lpwstr>
  </property>
  <property fmtid="{D5CDD505-2E9C-101B-9397-08002B2CF9AE}" pid="29" name="RightFooterField2">
    <vt:lpwstr>2019-01-10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R6A</vt:lpwstr>
  </property>
  <property fmtid="{D5CDD505-2E9C-101B-9397-08002B2CF9AE}" pid="37" name="Prepared">
    <vt:lpwstr>Rachit Jha (DCA)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>Docker Fundamentals</vt:lpwstr>
  </property>
  <property fmtid="{D5CDD505-2E9C-101B-9397-08002B2CF9AE}" pid="44" name="Date">
    <vt:lpwstr>2019-01-10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End</vt:lpwstr>
  </property>
  <property fmtid="{D5CDD505-2E9C-101B-9397-08002B2CF9AE}" pid="48" name="chkShowAll">
    <vt:bool>false</vt:bool>
  </property>
  <property fmtid="{D5CDD505-2E9C-101B-9397-08002B2CF9AE}" pid="49" name="chkOnlyTitle">
    <vt:bool>false</vt:bool>
  </property>
  <property fmtid="{D5CDD505-2E9C-101B-9397-08002B2CF9AE}" pid="50" name="chkPrep">
    <vt:bool>true</vt:bool>
  </property>
  <property fmtid="{D5CDD505-2E9C-101B-9397-08002B2CF9AE}" pid="51" name="chkAppr">
    <vt:bool>false</vt:bool>
  </property>
  <property fmtid="{D5CDD505-2E9C-101B-9397-08002B2CF9AE}" pid="52" name="chkDocNo">
    <vt:bool>false</vt:bool>
  </property>
  <property fmtid="{D5CDD505-2E9C-101B-9397-08002B2CF9AE}" pid="53" name="chkRev">
    <vt:bool>true</vt:bool>
  </property>
  <property fmtid="{D5CDD505-2E9C-101B-9397-08002B2CF9AE}" pid="54" name="chkTitle">
    <vt:bool>true</vt:bool>
  </property>
  <property fmtid="{D5CDD505-2E9C-101B-9397-08002B2CF9AE}" pid="55" name="BCategory">
    <vt:lpwstr/>
  </property>
  <property fmtid="{D5CDD505-2E9C-101B-9397-08002B2CF9AE}" pid="56" name="BSubject">
    <vt:lpwstr/>
  </property>
  <property fmtid="{D5CDD505-2E9C-101B-9397-08002B2CF9AE}" pid="57" name="DocType">
    <vt:lpwstr/>
  </property>
</Properties>
</file>