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716000" cy="7708900"/>
  <p:notesSz cx="13716000" cy="7708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57:56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947 3388 24575,'-17'1'0,"1"2"0,-1 0 0,1 1 0,-1 1 0,2 0 0,-1 2 0,0-1 0,-23 16 0,22-14 0,-74 43 0,2 3 0,3 5 0,-114 99 0,170-130 0,1 1 0,2 2 0,1 0 0,2 2 0,1 1 0,1 1 0,2 0 0,2 2 0,1 0 0,2 1 0,-17 67 0,28-90 0,1 0 0,1 1 0,1-1 0,0 0 0,0 1 0,2-1 0,2 20 0,-1-26 0,-1-1 0,1 0 0,1 0 0,-1 0 0,1 0 0,1-1 0,-1 1 0,1-1 0,1 0 0,-1 0 0,1 0 0,0 0 0,1-1 0,0 0 0,6 5 0,-5-6 0,0-1 0,0 0 0,0-1 0,0 0 0,0 0 0,1 0 0,-1-1 0,1 0 0,0-1 0,0 0 0,-1 0 0,1-1 0,9 0 0,2 0 0,0-2 0,-1 0 0,1-1 0,30-10 0,-4-3 7,-2-2 0,0-2 0,-1-2 0,-1-1-1,39-31 1,1-7-109,103-99-1,-68 44-284,-4-5 0,103-148 0,-138 160 356,-6-4 1,-4-2-1,56-136 0,-104 207-5,-3-2 0,-2 1 0,15-86 0,-24 100 260,-2-1 0,-1 1 0,-2-1 0,-1 0 0,-2 1 0,-9-51 0,11 79-223,0 0 0,0 0 0,-1 0 0,1 0 0,0 1 1,-1-1-1,0 1 0,1-1 0,-1 1 0,0-1 0,0 1 0,0 0 0,-1 0 0,1 0 0,-1 0 0,1 1 0,-1-1 0,1 1 0,-1-1 0,0 1 0,0 0 0,1 0 0,-1 0 0,0 0 0,0 1 0,0-1 0,0 1 0,-3-1 0,-7 1-2,1-1 0,0 2 0,0 0 0,0 0 0,-22 6 0,10 0 1,0 1 0,1 1 0,0 1 0,0 2 0,1 0 0,-20 15 0,1 3 0,1 1 0,-38 40 0,8 3 0,4 3 0,3 3 0,4 3 0,-90 166 0,125-204 0,2 0 0,2 2 0,2 1 0,2 0 0,2 1 0,3 0 0,1 1 0,3 1 0,2-1 0,3 100 0,3-131 0,0 0 0,1-1 0,0 1 0,2-1 0,0 1 0,12 30 0,-13-44 0,0 0 0,-1 0 0,2 0 0,-1 0 0,0-1 0,1 1 0,0-1 0,0 0 0,0 0 0,1 0 0,-1-1 0,1 0 0,0 1 0,0-2 0,0 1 0,1-1 0,-1 1 0,0-1 0,1-1 0,-1 1 0,1-1 0,0 0 0,0 0 0,-1-1 0,1 1 0,7-2 0,-2 1 0,1-1 0,-1-1 0,0 0 0,0 0 0,0-1 0,0-1 0,0 0 0,0 0 0,-1-1 0,15-10 0,21-15-33,-1-3 1,-1-2-1,-3-2 0,56-61 0,-3-8-480,-5-3 0,77-123-1,-65 69 246,78-174 0,-45 32-696,135-455 0,-139 295 7,-100 329 725,18-191-1,-45 298 228,3-83-29,-6 98 67,-1-1 1,0 0 0,-1 1 0,-1-1 0,-5-17 0,7 30 37,1-1 0,-1 1-1,0 0 1,1-1 0,-1 1 0,0 0 0,0 0 0,-1-1 0,1 1 0,0 0 0,-1 0 0,1 1 0,-1-1 0,0 0-1,1 0 1,-1 1 0,0-1 0,0 1 0,0 0 0,0-1 0,0 1 0,-1 0 0,1 0 0,0 0 0,0 1 0,-1-1-1,1 0 1,0 1 0,-1 0 0,1-1 0,-1 1 0,1 0 0,-1 0 0,1 0 0,0 1 0,-1-1 0,1 1 0,-1-1-1,1 1 1,-4 2 0,-7 3 165,0 0-1,0 2 1,1 0 0,0 0-1,0 1 1,-11 11-1,-93 92-263,-197 248 0,180-187-205,8 6 0,-191 365 0,306-524 229,-4 9-14,-19 51 0,30-73 33,1 0 1,0 1 0,1-1-1,-1 0 1,2 1 0,-1-1-1,1 0 1,0 1 0,0-1-1,1 1 1,0-1 0,4 14-1,-1-12 156,0 0 0,1 0 0,0 0-1,10 13 1,-13-18-120,1-1 0,0 1-1,0-1 1,1 1 0,-1-1-1,0 0 1,1 0 0,0-1-1,0 1 1,0-1 0,8 4-1,-8-6-50,0 1 0,-1-1 0,1 1 0,0-1 0,-1 0 0,1-1 0,0 1 0,-1-1 0,1 1 0,-1-1 0,1 0 0,-1 0 0,1-1 0,-1 1 0,1-1 0,-1 0 0,0 0 0,0 0 0,0 0 0,0 0 0,0-1 0,-1 1 0,1-1 0,-1 0 0,0 1 0,1-1 0,1-5 0,7-10 0,0 0 0,-1-1 0,11-32 0,-13 32 0,3-9 0,-2 0 0,0-1 0,-2 0 0,-1 0 0,-2-1 0,0 0 0,-2 1 0,-2-36 0,-1 60 0,1 0 0,-1 0 0,0 0 0,0 0 0,0 0 0,0 0 0,-1 0 0,0 0 0,0 1 0,-1-1 0,1 1 0,-1 0 0,0-1 0,0 1 0,-4-4 0,5 7 0,0-1 0,-1 0 0,1 1 0,-1 0 0,0-1 0,1 1 0,-1 0 0,0 0 0,1 0 0,-1 1 0,0-1 0,0 1 0,0-1 0,0 1 0,0 0 0,0 0 0,0 1 0,1-1 0,-1 0 0,0 1 0,0 0 0,0-1 0,1 1 0,-1 1 0,0-1 0,1 0 0,-1 0 0,-3 3 0,-19 11 0,1 2 0,1 0 0,1 1 0,-34 34 0,-72 99 0,54-47-113,5 3 0,4 4 0,6 1-1,4 4 1,-41 126 0,62-145 113,-36 179 0,59-215 0,3 1 0,3 1 0,3-1 0,5 75 0,-2-133 0,-1 1 0,0 0 0,1 0 0,-1-1 0,1 1 0,1 0 0,-1 0 0,0-1 0,4 6 0,-5-10 0,0 1 0,0-1 0,1 1 0,-1-1 0,1 0 0,-1 1 0,0-1 0,1 0 0,-1 1 0,1-1 0,-1 0 0,1 1 0,-1-1 0,1 0 0,-1 0 0,1 0 0,-1 0 0,1 0 0,-1 1 0,1-1 0,-1 0 0,1 0 0,-1 0 0,1 0 0,0 0 0,-1 0 0,1-1 0,-1 1 0,1 0 0,-1 0 0,1 0 0,0-1 0,2-1 0,0 0 0,0 0 0,0 0 0,0-1 0,-1 1 0,1-1 0,-1 0 0,5-5 0,81-135 0,73-163-164,43-119-655,260-685-1318,-94-37-641,-283 752 812,-84 376 1812,1 4 176,-2 0 0,0-1 0,-1 1 0,0 0 0,-2-1 0,-1-17 0,2 32 38,0 0 1,-1 0-1,1 0 0,0 0 1,-1-1-1,1 1 0,0 0 1,-1 0-1,1 0 0,-1 0 1,0 0-1,1 0 0,-1 0 1,0 1-1,0-1 0,1 0 1,-1 0-1,0 0 0,0 1 1,0-1-1,0 0 0,0 1 1,0-1-1,0 1 0,0-1 1,-2 0-1,0 1 50,0 0 0,1 0 1,-1 0-1,0 0 0,1 1 0,-1-1 0,0 1 0,1-1 0,-1 1 1,1 0-1,-4 2 0,-6 3 381,0 0 0,1 1 0,-17 14 0,11-6 1,1 0-1,0 2 1,-24 31-1,-121 169-119,-177 316 1,296-458-297,4 3 0,3 1 0,-28 93-1,50-126-28,2 1 0,2 0 0,1 0 0,3 1 0,2 0 0,2 0 0,7 59 0,-5-90-26,2 0 1,0 0 0,1 0-1,1-1 1,0 1 0,1-1-1,1-1 1,0 1 0,1-1 0,14 18-1,-18-29-21,0 1 0,0-2 0,1 1 0,0-1 0,0 1 0,0-1 0,0-1 0,0 1 0,1-1 0,-1 0 0,1 0 0,-1 0 0,1-1 0,0 0 0,0 0 0,0 0 0,-1-1 0,1 0 0,0 0 0,0-1 0,0 1 0,0-1 0,8-3 0,3 0 0,1-1 0,-1-1 0,0 0 0,-1-2 0,1 0 0,22-15 0,-17 7 0,-1-1 0,0-1 0,-1-1 0,-1-1 0,-1 0 0,20-30 0,-3-4 0,46-89 0,-33 45 0,-5-2 0,-4-2 0,-5-2 0,42-208 0,-71 279 0,1-43 0,-6 66 0,0-1 0,-1 0 0,0 1 0,-1-1 0,0 1 0,0-1 0,-8-19 0,8 27 0,0-1 0,-1 1 0,1 0 0,-1 0 0,1 0 0,-1 0 0,0 0 0,0 0 0,0 1 0,-1 0 0,1-1 0,-1 1 0,1 0 0,-1 1 0,1-1 0,-1 1 0,0 0 0,0-1 0,0 2 0,0-1 0,0 0 0,0 1 0,-6 0 0,1-1 0,-1 2 0,1-1 0,0 1 0,0 1 0,0-1 0,0 1 0,0 1 0,0 0 0,-11 6 0,0 1 0,1 2 0,0 0 0,1 1 0,0 1 0,1 1 0,1 1 0,-20 24 0,17-16 0,2 0 0,1 2 0,1 0 0,-23 54 0,20-33 0,2 0 0,-12 55 0,24-79 0,0 0 0,1 1 0,1-1 0,2 1 0,0-1 0,6 39 0,-5-56 0,0-1 0,1 1 0,-1-1 0,1 1 0,0-1 0,1 1 0,-1-1 0,1 0 0,0 0 0,0 0 0,1-1 0,-1 1 0,1-1 0,0 0 0,8 7 0,-8-9 0,0 0 0,0 0 0,0 0 0,0 0 0,0-1 0,0 1 0,0-1 0,0 0 0,1 0 0,-1-1 0,0 1 0,1-1 0,-1 0 0,0 0 0,1-1 0,-1 1 0,0-1 0,1 0 0,-1 0 0,0 0 0,7-4 0,2-1 0,0-1 0,-1-1 0,1 0 0,-2 0 0,1-1 0,-1-1 0,-1 0 0,13-15 0,17-21 12,-3-1 0,35-57 0,54-111-170,-120 204 138,52-93-158,-6-1 1,-3-3-1,60-206 0,-104 297 196,0 1 0,-1-1-1,-1 0 1,-1 0 0,0-1 0,-2 1-1,-2-31 1,3 46-8,-1 1 0,-1 0 0,1-1 0,0 1-1,0 0 1,0 0 0,-1-1 0,1 1 0,0 0 0,-1-1-1,0 1 1,1 0 0,-1 0 0,0 0 0,1 0 0,-1 0-1,0 0 1,0 0 0,0 0 0,0 0 0,0 0 0,0 0-1,0 0 1,0 1 0,0-1 0,0 0 0,-1 1 0,1-1-1,0 1 1,0-1 0,-1 1 0,1 0 0,0 0 0,0-1-1,-1 1 1,1 0 0,0 0 0,-1 0 0,1 0 0,0 1-1,-1-1 1,1 0 0,0 0 0,-1 1 0,1-1 0,-2 1-1,-4 3 27,0 0-1,0 0 1,1 0 0,-1 1-1,1 0 1,-12 11-1,-30 36-35,-73 100 0,-27 74 0,127-192 0,-70 122 0,76-126 0,2 0 0,0 0 0,-11 45 0,20-57-273,2-1 0,0 1 0,1 0 0,2 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2:10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3250 936 24575,'1'-12'0,"0"1"0,1 0 0,1 0 0,0 0 0,0 1 0,1-1 0,1 1 0,0-1 0,7-10 0,5-14 0,6-18 0,-11 26 0,0 0 0,28-45 0,-20 41 0,18-40 0,-4 7 0,-13 26 0,-13 22 0,1 0 0,0 1 0,1 0 0,23-26 0,91-66 0,-2 4 0,-101 79 0,-15 17 0,-1 1 0,2-1 0,-1 1 0,1 0 0,0 0 0,0 1 0,0 0 0,12-6 0,-19 11 0,1-1 0,0 1 0,-1 0 0,1-1 0,0 1 0,0 0 0,-1 0 0,1 0 0,0-1 0,0 1 0,0 0 0,-1 0 0,1 0 0,0 0 0,0 0 0,-1 0 0,1 1 0,0-1 0,0 0 0,-1 0 0,1 0 0,0 1 0,0-1 0,-1 0 0,1 1 0,0-1 0,0 1 0,-1 0 0,1 0 0,-1 0 0,1 0 0,-1 0 0,0 0 0,0 0 0,0 0 0,0 0 0,1 1 0,-1-1 0,-1 0 0,1 0 0,0 0 0,0 0 0,0 0 0,-1 2 0,-2 5 0,1-1 0,-2 1 0,-7 13 0,-3 0 0,-2-1 0,0-1 0,-32 29 0,28-29 0,0 2 0,-23 31 0,27-32 0,-24 25 0,25-30 0,0 2 0,-15 22 0,20-25 0,0-1 0,-2 0 0,-17 16 0,14-15 0,-23 29 0,21-23 0,-38 36 0,34-36 0,-25 30 0,13-7 0,-32 56 0,30-54 0,28-37 0,0 0 0,1 0 0,0 0 0,-7 13 0,-15 28 0,-2-2 0,-1-2 0,-62 69 0,-20 27 0,-50 82 0,100-135 0,-84 89 0,143-174 0,-148 177 0,116-115 0,30-54 0,57-80 0,70-75 0,28-36 0,-120 141 0,2 1 0,42-41 0,81-77 0,-143 144 0,0-1 0,-1 0 0,16-27 0,-16 24 0,1 0 0,20-23 0,-17 23 0,0-1 0,-2-1 0,12-20 0,-12 19 0,0 0 0,26-29 0,-27 34 0,0 0 0,-1-1 0,10-20 0,-13 22 0,1 1 0,0-1 0,1 1 0,0 0 0,15-14 0,2 2 0,0 0 0,40-52 0,16-25 0,-20 32 0,-61 67 0,-8 7 0,-7 11 0,-39 57 0,28-40 0,2 2 0,-24 45 0,10 11 0,29-70 0,0 0 0,1 0 0,1 0 0,1 1 0,1 0 0,1 0 0,1 0 0,1 0 0,1 0 0,4 35 0,-4-56 0,0 1 0,0-1 0,0 1 0,0 0 0,1-1 0,-1 1 0,0-1 0,1 1 0,-1-1 0,1 1 0,0-1 0,-1 1 0,1-1 0,0 0 0,0 1 0,0-1 0,0 0 0,0 0 0,0 0 0,0 0 0,1 0 0,-1 0 0,0 0 0,2 1 0,-1-2 0,0 0 0,0 0 0,-1 0 0,1 0 0,0 0 0,-1 0 0,1-1 0,0 1 0,-1-1 0,1 1 0,-1-1 0,1 0 0,-1 0 0,1 0 0,-1 1 0,1-1 0,-1-1 0,0 1 0,1 0 0,-1 0 0,0 0 0,0-1 0,1-1 0,49-69 0,-80 113 0,-56 74 0,-18 22 0,84-112 0,0 1 0,2 0 0,-20 40 0,-32 91 0,44-97 0,13-29 0,-10 46 0,15-47 0,-2-1 0,-15 34 0,11-37 0,2 1 0,0 0 0,2 0 0,0 1 0,2 0 0,2 1 0,0-1 0,0 47 0,5-40 0,2 0 0,1 0 0,12 49 0,-11-64 0,0 0 0,-2 0 0,0 1 0,-1-1 0,-2 0 0,0 0 0,0 1 0,-2-1 0,-1 0 0,-6 20 0,-4 3 0,-3-1 0,-1 0 0,-33 54 0,44-81 0,1 0 0,0 1 0,-5 20 0,-14 36 0,7-36 0,2 2 0,-12 42 0,28-80 0,0 0 0,0 0 0,0 0 0,0 0 0,0 0 0,0 0 0,0 1 0,0-1 0,0 0 0,0 0 0,-1 0 0,1 0 0,0 0 0,0 0 0,0 0 0,0 0 0,0 0 0,0 0 0,0 1 0,0-1 0,0 0 0,0 0 0,0 0 0,0 0 0,0 0 0,0 0 0,0 0 0,0 1 0,0-1 0,0 0 0,0 0 0,0 0 0,0 0 0,0 0 0,0 0 0,1 0 0,-1 0 0,0 0 0,0 0 0,0 1 0,0-1 0,0 0 0,0 0 0,0 0 0,0 0 0,0 0 0,0 0 0,0 0 0,0 0 0,1 0 0,-1 0 0,0 0 0,0 0 0,0 0 0,0 0 0,0 0 0,0 0 0,0 0 0,0 0 0,1 0 0,-1 0 0,0 0 0,8-6 0,9-14 0,-3-7 0,-1-2 0,-1 1 0,-1-2 0,7-30 0,12-35 0,9-42 0,-36 120 0,3-14 0,-2-1 0,-1 0 0,-3-47 0,0 43 0,1-1 0,6-41 0,30-119 0,-25 82 0,-1 3 0,37-86 0,-32 144 0,-3-1 0,-2 0 0,-2 0 0,2-68 0,-10 34 0,-5-116 0,4 200 0,-1 0 0,1 0 0,-1 0 0,-1 0 0,1 0 0,-1 0 0,1 0 0,-1 0 0,-1 1 0,1-1 0,-1 1 0,1-1 0,-1 1 0,0 0 0,-1 0 0,1 1 0,-1-1 0,0 1 0,0-1 0,0 1 0,-5-3 0,0 2 0,0 0 0,-1 0 0,1 1 0,-1 0 0,0 1 0,0 0 0,1 1 0,-1 0 0,-20 0 0,12 1 0,-1 1 0,1 0 0,0 1 0,-20 5 0,29-4 0,1 0 0,0 0 0,0 1 0,0 0 0,0 0 0,1 1 0,-1 0 0,1 0 0,0 1 0,-9 10 0,-5 8 0,-31 46 0,33-43 0,-34 39 0,30-40 0,2 0 0,1 2 0,1 0 0,1 1 0,-24 56 0,29-59 0,-2-1 0,0-1 0,-28 33 0,-8 13 0,27-20 0,-1 1 0,13-30 0,1-1 0,-11 28 0,14-29 0,-1 0 0,0-1 0,-13 19 0,17-32 0,1 1 0,-1-1 0,0 1 0,0-1 0,-1-1 0,1 1 0,-1-1 0,0 0 0,0 0 0,-1 0 0,1-1 0,-13 4 0,18-6 0,-1-1 0,0 1 0,0 0 0,0-1 0,1 1 0,-1-1 0,0 0 0,0 0 0,0 0 0,0 0 0,0 0 0,0 0 0,0 0 0,1-1 0,-1 1 0,0-1 0,0 1 0,0-1 0,1 0 0,-1 1 0,0-1 0,1 0 0,-3-2 0,2 1 0,0-1 0,0 1 0,0-1 0,1 1 0,0-1 0,-1 1 0,1-1 0,0 0 0,0 0 0,0 1 0,1-1 0,-1 0 0,0-5 0,0-4 0,1 0 0,0 0 0,1 0 0,1 0 0,-1 0 0,6-16 0,8-34 0,-13 48 0,1 0 0,1 0 0,0-1 0,1 2 0,1-1 0,8-16 0,11-11 0,-12 19 0,-11 18 0,-2 5 0,-26 51 0,15-28 0,-1-1 0,0-1 0,-2 0 0,0-1 0,-20 22 0,16-23 0,1 2 0,-23 39 0,25-29 0,13-26 0,-1 0 0,1 0 0,-1-1 0,0 1 0,-1-1 0,-4 6 0,-5 5 0,1 1 0,-15 27 0,20-29 0,-2-1 0,0-1 0,-1 1 0,0-2 0,-16 17 0,1-4 0,1 1 0,-30 43 0,32-40 0,-20 26 0,-196 235 0,147-185 0,28-31 0,20-14 0,33-44 0,-1 0 0,-15 16 0,9-10 0,0 0 0,2 1 0,1 1 0,-20 41 0,-21 38 0,-47 67 0,84-136 0,2 1 0,2 1 0,-12 41 0,-62 246 0,55-198 0,27-103 0,-16 41 0,15-48 0,2 0 0,0 0 0,0 1 0,1 0 0,-2 25 0,-1 20 0,-4-1 0,-34 114 0,21-109 0,18-51 0,1 0 0,0 0 0,0 0 0,1 0 0,-3 30 0,6 1 0,3-449 0,3 337 0,-4 63 0,-1 1 0,1-1 0,0 1 0,0 0 0,0-1 0,0 1 0,0 0 0,1 0 0,-1 0 0,1 0 0,0 0 0,0 0 0,0 0 0,1 1 0,-1-1 0,4-3 0,-5 6 0,-1 0 0,0 0 0,0 0 0,0-1 0,1 1 0,-1 0 0,0 0 0,0 0 0,1 0 0,-1 0 0,0 0 0,0 0 0,1 0 0,-1 0 0,0 0 0,0 0 0,1 0 0,-1 0 0,0 0 0,0 0 0,1 0 0,-1 0 0,0 0 0,0 0 0,0 0 0,1 0 0,-1 0 0,0 0 0,0 1 0,1-1 0,-1 0 0,0 0 0,0 0 0,0 0 0,1 1 0,-1-1 0,0 0 0,0 0 0,0 0 0,0 1 0,0-1 0,1 0 0,-1 0 0,0 0 0,0 1 0,2 17 0,-7 18 0,0-12 0,-1 0 0,-1 0 0,0-1 0,-2 0 0,-1-1 0,-1 0 0,-26 40 0,27-47 0,1-1 0,1 2 0,0-1 0,1 1 0,1 0 0,-7 26 0,6-18 0,-1-1 0,-13 26 0,-4-2 0,2 2 0,2 0 0,-18 64 0,27-66 0,2 0 0,2 0 0,2 0 0,1 70 0,4-95 0,-1 0 0,-9 41 0,5-39 0,-3 49 0,8-51 0,-2 0 0,-7 26 0,5-24 0,-4 39 0,-6 46 0,9-73 0,-3 54 0,8-61-1365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3:28.1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654 756 24575,'3'-1'0,"0"-1"0,0 0 0,-1 0 0,1-1 0,0 1 0,-1 0 0,1-1 0,-1 0 0,0 1 0,0-1 0,0 0 0,3-5 0,3-3 0,7-6 0,-11 13 0,0 0 0,0 0 0,0 0 0,-1-1 0,1 0 0,-1 0 0,0 0 0,0 0 0,-1 0 0,3-7 0,-5 11 0,0 1 0,0-1 0,0 1 0,1-1 0,-1 1 0,0-1 0,0 1 0,0-1 0,0 1 0,0-1 0,0 1 0,-1-1 0,1 1 0,0-1 0,0 1 0,0-1 0,0 1 0,0-1 0,-1 1 0,1 0 0,0-1 0,-1 1 0,1-1 0,0 1 0,0 0 0,-1-1 0,1 1 0,-1 0 0,1-1 0,-1 0 0,-16 4 0,-17 16 0,0 5 0,2 1 0,1 1 0,2 2 0,0 1 0,2 1 0,-37 54 0,59-77 0,0 1 0,1 0 0,1 1 0,-1-1 0,1 1 0,1 0 0,-1-1 0,2 1 0,-1 0 0,0 16 0,2-21 0,0-1 0,0 0 0,0 1 0,1-1 0,0 1 0,-1-1 0,1 1 0,0-1 0,0 0 0,1 0 0,-1 0 0,1 1 0,-1-1 0,1 0 0,0-1 0,0 1 0,1 0 0,-1-1 0,0 1 0,1-1 0,0 0 0,-1 1 0,1-1 0,0-1 0,0 1 0,0 0 0,0-1 0,1 1 0,-1-1 0,6 1 0,-5 0 0,1-1 0,0 0 0,0-1 0,-1 1 0,1-1 0,0 0 0,0 0 0,0 0 0,0-1 0,0 1 0,-1-1 0,1-1 0,0 1 0,-1-1 0,1 1 0,-1-1 0,8-5 0,-1-1 0,-1 0 0,0-1 0,-1 0 0,0-1 0,12-17 0,23-28 0,-3-3 0,-2-1 0,-3-2 0,37-86 0,-70 142 0,-1-1 0,0 1 0,0-1 0,-1 0 0,1 0 0,-1 0 0,-1 0 0,1 0 0,-1 0 0,0 0 0,-2-11 0,1 14 0,0 0 0,0-1 0,0 1 0,-1 0 0,0-1 0,1 1 0,-1 0 0,0 0 0,-1 0 0,1 1 0,0-1 0,-1 0 0,0 1 0,1 0 0,-1 0 0,0-1 0,0 2 0,-1-1 0,1 0 0,-6-2 0,-2 0 0,0 1 0,0-1 0,0 2 0,-1-1 0,1 2 0,-1-1 0,1 2 0,-22 0 0,10 2 0,1 2 0,0 0 0,-34 11 0,49-12 0,1 0 0,0 0 0,0 0 0,0 1 0,0 0 0,1 1 0,0-1 0,-1 1 0,-4 6 0,-39 52 0,47-59 0,0-1 0,0 1 0,0-1 0,0 1 0,1 0 0,0 0 0,-2 5 0,3-9 0,0 1 0,0 0 0,0 0 0,0-1 0,0 1 0,0 0 0,0 0 0,0-1 0,0 1 0,0 0 0,0 0 0,0-1 0,1 1 0,-1 0 0,0 0 0,1-1 0,-1 1 0,0 0 0,1-1 0,-1 1 0,1 0 0,-1-1 0,1 1 0,-1-1 0,1 1 0,-1-1 0,1 1 0,0-1 0,-1 1 0,1-1 0,0 0 0,-1 1 0,1-1 0,0 0 0,-1 1 0,1-1 0,0 0 0,0 0 0,-1 0 0,1 0 0,0 0 0,0 0 0,0 0 0,-1 0 0,1 0 0,1 0 0,6-1 0,0 0 0,0-1 0,1 0 0,-1 0 0,-1-1 0,1 0 0,0 0 0,-1-1 0,1 0 0,-1 0 0,9-8 0,12-9 0,33-34 0,-49 43 0,27-25 0,-2-2 0,-1-1 0,-2-2 0,-3-2 0,32-56 0,-24 40 0,-28 45 0,-1 0 0,-1 0 0,0-1 0,-1-1 0,7-19 0,-14 34 0,0 0 0,-1 1 0,1-1 0,-1 0 0,0 1 0,0-1 0,1 0 0,-1 1 0,0-1 0,-1 0 0,1 0 0,0 1 0,0-1 0,-1 0 0,1 1 0,-1-1 0,-1-2 0,2 3 0,-1 0 0,0 0 0,0 1 0,1-1 0,-1 0 0,0 1 0,0-1 0,0 1 0,0-1 0,0 1 0,0-1 0,0 1 0,0 0 0,0-1 0,0 1 0,0 0 0,0 0 0,-1 0 0,1 0 0,-1 0 0,-4 0 0,0 1 0,0 0 0,0 0 0,1 1 0,-1 0 0,0 0 0,1 0 0,-9 5 0,-19 15 0,1 2 0,-45 42 0,75-65 0,-4 5 0,0 1 0,0 0 0,1 1 0,-1-1 0,1 1 0,1 0 0,0 0 0,0 1 0,1-1 0,-5 18 0,7-23 0,0 0 0,1 1 0,0-1 0,-1 0 0,1 0 0,0 0 0,1 1 0,-1-1 0,0 0 0,1 0 0,0 0 0,0 0 0,0 1 0,2 3 0,-1-5 0,-1 0 0,1 0 0,0 0 0,0 0 0,-1 0 0,2 0 0,-1-1 0,0 1 0,0-1 0,0 1 0,1-1 0,-1 0 0,0 0 0,1 0 0,-1 0 0,1-1 0,0 1 0,-1-1 0,1 1 0,4-1 0,4 0 0,-1 0 0,1-1 0,0 0 0,0-1 0,-1 0 0,1 0 0,-1-2 0,1 1 0,-1-1 0,17-9 0,-19 9 0,0-1 0,0 0 0,-1 0 0,1-1 0,-1 1 0,-1-2 0,1 1 0,-1-1 0,0 0 0,0 0 0,-1 0 0,0-1 0,4-9 0,-8 14 0,0 1 0,0-1 0,0 1 0,-1-1 0,0 1 0,1-1 0,-1 0 0,0 1 0,0-1 0,0 1 0,-1-1 0,1 1 0,0-1 0,-1 0 0,0 1 0,0-1 0,0 1 0,0 0 0,0-1 0,0 1 0,0 0 0,-1 0 0,1 0 0,-1 0 0,0 0 0,0 0 0,1 0 0,-1 0 0,0 1 0,0-1 0,-4-1 0,0-1 0,0 0 0,-1 1 0,1 0 0,-1 0 0,0 0 0,0 1 0,0 0 0,0 1 0,0-1 0,-12 0 0,-1 3 0,0 1 0,0 0 0,1 2 0,-1 0 0,1 1 0,0 1 0,-29 13 0,10-2 0,1 2 0,-57 39 0,71-41 0,1 0 0,0 2 0,2 0 0,0 1 0,-32 43 0,43-50 0,1 0 0,0 1 0,0 0 0,1 0 0,1 1 0,1 0 0,0 0 0,0 0 0,2 0 0,0 1 0,-2 29 0,5-42 0,0-1 0,0 0 0,0 0 0,0 0 0,0 0 0,0 1 0,1-1 0,-1 0 0,1 0 0,-1 0 0,1 0 0,0 0 0,0 0 0,0 0 0,0 0 0,0 0 0,1-1 0,-1 1 0,0 0 0,3 2 0,-2-3 0,0 0 0,0-1 0,0 1 0,0 0 0,0-1 0,0 1 0,0-1 0,0 0 0,0 1 0,0-1 0,0 0 0,0 0 0,0-1 0,0 1 0,0 0 0,0-1 0,3 0 0,6-3 0,-1-1 0,1 1 0,-1-2 0,0 1 0,-1-2 0,14-9 0,-17 10 0,0 1 0,-1-1 0,1 0 0,-1 0 0,0-1 0,0 1 0,-1-1 0,0 0 0,0-1 0,3-8 0,-6 14 0,-1-1 0,1 1 0,-1 0 0,1 0 0,-1-1 0,0 1 0,0 0 0,0 0 0,0-1 0,0 1 0,0 0 0,-1 0 0,1 0 0,-1-1 0,0 1 0,-1-4 0,0 4 0,1 0 0,-1 0 0,0 0 0,0 1 0,0-1 0,0 0 0,0 1 0,0-1 0,0 1 0,-1-1 0,1 1 0,0 0 0,-1 0 0,1 0 0,-1 1 0,1-1 0,-6 0 0,4 0 0,-1 0 0,0 0 0,1 1 0,-1-1 0,1 1 0,-1 0 0,0 1 0,1-1 0,-1 1 0,1 0 0,-1 0 0,1 0 0,-1 0 0,1 1 0,0 0 0,-1 0 0,1 0 0,0 1 0,1-1 0,-1 1 0,0 0 0,1 0 0,-1 0 0,1 0 0,0 1 0,0-1 0,0 1 0,1 0 0,-1 0 0,-1 5 0,-2 4 0,1 0 0,0 1 0,1 0 0,1-1 0,0 1 0,1 0 0,1 1 0,0 23 0,3 467 0,-1-494 0,1 1 0,0 0 0,5 17 0,-5-21 0,1 1 0,-2-1 0,1 0 0,-1 1 0,0-1 0,-1 1 0,0 11 0,0-19 0,0-1 0,0 0 0,0 1 0,0-1 0,0 0 0,0 0 0,-1 1 0,1-1 0,0 0 0,0 1 0,0-1 0,0 0 0,0 0 0,0 1 0,0-1 0,-1 0 0,1 0 0,0 1 0,0-1 0,0 0 0,-1 0 0,1 0 0,0 1 0,0-1 0,-1 0 0,1 0 0,0 0 0,0 0 0,-1 0 0,1 1 0,0-1 0,-1 0 0,1 0 0,0 0 0,0 0 0,-1 0 0,1 0 0,0 0 0,-1 0 0,1 0 0,0 0 0,-1 0 0,1 0 0,0 0 0,0 0 0,-1-1 0,1 1 0,-18-13 0,-10-24 0,16 16 0,1 0 0,1 0 0,1-1 0,1 0 0,1-1 0,0 0 0,-3-32 0,4-2 0,1-107 0,7 77 0,-4-150 0,2 233 0,-1-1 0,0 1 0,0-1 0,0 1 0,0 0 0,-1-1 0,0 1 0,0 0 0,0 0 0,0 0 0,-1 0 0,1 1 0,-1-1 0,0 1 0,0-1 0,0 1 0,-1 0 0,1 0 0,-6-3 0,6 5 0,0-1 0,0 1 0,0-1 0,0 1 0,-1 0 0,1 0 0,-1 0 0,1 1 0,-1-1 0,1 1 0,-1 0 0,1 0 0,0 0 0,-1 1 0,1-1 0,-1 1 0,1-1 0,-1 1 0,1 1 0,0-1 0,0 0 0,-1 1 0,1-1 0,0 1 0,-4 3 0,3-2 0,0 1 0,1-1 0,-1 1 0,1 0 0,0 0 0,0 0 0,0 1 0,1-1 0,0 1 0,-1-1 0,1 1 0,1 0 0,-1 0 0,1 0 0,0 0 0,0 0 0,0 6 0,-1 13 0,1 0 0,4 34 0,-1-26 0,0 10 0,1 1 0,-2 0 0,-2 0 0,-13 83 0,5-64 0,2 0 0,3 0 0,5 92 0,0-51 0,1-81 0,1 0 0,0 1 0,2-2 0,0 1 0,11 28 0,8 28 0,-19-61 0,1 0 0,1 0 0,1 0 0,1-1 0,15 23 0,-13-22 0,0 0 0,-2 1 0,0 0 0,8 23 0,-7 3 0,-1 0 0,-2 0 0,-2 1 0,-2 0 0,-3 58 0,-2-37 0,4 104 0,1-149 0,10 36 0,-3-13 0,-6-28 0,1 0 0,1 0 0,0 0 0,1-1 0,1 0 0,11 17 0,66 84 0,-37-53 0,14 29 0,-44-61 0,2-1 0,1-2 0,0 0 0,3-1 0,26 24 0,-18-23 0,-2 0 0,-1 3 0,-2 0 0,27 39 0,-47-62 0,0 0 0,0-1 0,1 0 0,0 0 0,15 10 0,-13-10 0,-1-1 0,0 2 0,14 14 0,-20-18 0,-1-1 0,1 1 0,-1-1 0,0 1 0,0 0 0,0 0 0,-1 0 0,1 0 0,-1 0 0,0 0 0,0 1 0,0-1 0,-1 0 0,1 5 0,-2 10 0,-1-1 0,0 1 0,-7 24 0,-5 35 0,13-59 0,0 1 0,1 0 0,4 33 0,-4-52 0,1 0 0,-1-1 0,0 1 0,0 0 0,0-1 0,1 1 0,-1 0 0,0-1 0,0 1 0,0 0 0,0 0 0,0-1 0,0 1 0,0 0 0,0-1 0,-1 1 0,1 0 0,0-1 0,0 1 0,-1 0 0,1-1 0,0 1 0,-1 0 0,-11-8 0,-11-24 0,14 16 0,2 0 0,0-1 0,0 0 0,2 0 0,0 0 0,1 0 0,-4-31 0,4-2 0,3-67 0,2 78 0,-1-34 0,-2 40 0,2 0 0,1 0 0,2 1 0,1-1 0,14-54 0,-15 77 0,1-7 0,2-1 0,0 1 0,1 0 0,0 1 0,1 0 0,1 0 0,18-23 0,-6 14 0,-10 11 0,1 1 0,0 0 0,15-11 0,-22 19 0,1 0 0,0 0 0,1 1 0,-1 0 0,1 0 0,-1 1 0,1 0 0,0 0 0,0 0 0,13 0 0,79 1 0,-77 3 0,1-2 0,-1 0 0,1-2 0,42-8 0,-41 4 0,1 1 0,0 1 0,0 2 0,0 0 0,0 2 0,0 0 0,-1 2 0,1 1 0,0 1 0,0 1 0,-1 1 0,0 1 0,0 1 0,33 16 0,4 3 0,87 26 0,-120-48 0,1 0 0,-1-2 0,1-2 0,56-3 0,-27 1 0,-51 0 0,1 1 0,0-1 0,0 0 0,-1 0 0,1-1 0,-1 0 0,0 0 0,1-1 0,-1 0 0,0-1 0,0 1 0,-1-1 0,1 0 0,-1-1 0,0 0 0,0 0 0,-1 0 0,1 0 0,-1-1 0,0 0 0,0 0 0,-1-1 0,0 1 0,0-1 0,-1 0 0,0 0 0,0 0 0,0 0 0,-1-1 0,3-12 0,-4 8 0,-1 0 0,1-1 0,-2 1 0,0 0 0,0 0 0,-1 0 0,0 0 0,-1 0 0,-8-19 0,8 25 0,0 0 0,0 0 0,-1 0 0,1 0 0,-1 1 0,-1 0 0,1-1 0,-1 2 0,0-1 0,0 0 0,0 1 0,0 0 0,-1 0 0,0 1 0,0-1 0,0 1 0,0 1 0,0-1 0,-8-1 0,-32-7 0,-1 2 0,0 1 0,0 3 0,-1 2 0,-92 6 0,124 0 0,0 0 0,0 1 0,0 0 0,-25 12 0,27-10 0,0-1 0,-1 0 0,0-1 0,0 0 0,-21 1 0,-35-3 0,42-2 0,1 0 0,-51 9 0,53-3 0,2-2 0,0 1 0,0 1 0,1 1 0,-1 1 0,2 2 0,-30 15 0,19-8 0,-2-1 0,0-1 0,-1-2 0,0-1 0,-40 6 0,-46 15 0,76-23 0,22-4 0,-1-1 0,0 0 0,-29 0 0,48-5 0,-3 0 0,-1 0 0,1 0 0,0 0 0,0-1 0,-17-4 0,24 4 0,-1 0 0,1-1 0,-1 1 0,1 0 0,0-1 0,-1 1 0,1-1 0,0 0 0,0 1 0,0-1 0,0 0 0,0 0 0,1-1 0,-1 1 0,1 0 0,-1-1 0,1 1 0,0 0 0,0-1 0,0 0 0,0 1 0,0-1 0,1 1 0,-1-4 0,-2-20 0,1 0 0,1 0 0,5-43 0,-1 7 0,-3 53 0,1 1 0,0-1 0,0 1 0,1-1 0,0 1 0,1 0 0,-1-1 0,2 1 0,-1 0 0,1 1 0,0-1 0,10-11 0,-10 13 0,0 1 0,1 0 0,0 1 0,0-1 0,0 1 0,1 0 0,0 1 0,-1-1 0,1 1 0,0 0 0,1 0 0,-1 1 0,0 0 0,1 0 0,-1 0 0,14 0 0,28-1 0,-31 3 0,1-1 0,34-7 0,-21 2 0,0 2 0,36-2 0,-33 5 0,52-11 0,-47 5 0,2 3 0,68-1 0,-2 2 0,-71-2 0,-1-1 0,0-2 0,0-1 0,0-2 0,-1-2 0,-1 0 0,52-31 0,-70 38 0,0-1 0,1 2 0,0 0 0,0 1 0,1 0 0,-1 2 0,1 0 0,0 0 0,18 2 0,17-2 0,-37-1 0,0 1 0,0-2 0,0 0 0,0-1 0,0 0 0,-1-1 0,0-1 0,19-12 0,5-5 0,55-47 0,-89 66 0,1 1 0,-1-1 0,0 0 0,-1 0 0,1 0 0,-1 0 0,0-1 0,0 1 0,-1-1 0,1 0 0,-1 0 0,0 0 0,-1 0 0,0 0 0,1-9 0,0-7 0,-2 1 0,0-1 0,-4-24 0,4 41 0,-1 0 0,0 0 0,0-1 0,0 1 0,-1 0 0,0 0 0,0 0 0,0 0 0,0 1 0,-1-1 0,0 0 0,0 1 0,0 0 0,0 0 0,-1 0 0,1 0 0,-8-6 0,4 6 0,1 0 0,-1 1 0,0 0 0,0 0 0,0 0 0,0 1 0,-1 0 0,1 0 0,-1 1 0,1 0 0,-15 0 0,-14 0 0,-46 4 0,69-1 0,0 0 0,0 1 0,0 0 0,1 1 0,-1 0 0,-21 11 0,23-9 0,-2 0 0,0 1 0,0 0 0,1 1 0,0 0 0,1 1 0,0 0 0,0 1 0,-11 14 0,15-16 0,-1 1 0,0-1 0,-1 0 0,1-1 0,-2 0 0,1-1 0,-1 1 0,0-2 0,0 1 0,0-2 0,-1 1 0,-19 4 0,-4-1 0,-1-2 0,-62 3 0,53-6 0,35-2 0,-1 1 0,1 0 0,-1 1 0,1 0 0,0 1 0,0 0 0,-9 5 0,9-4 0,-1 0 0,1-1 0,-1 0 0,0-1 0,-15 3 0,-237 27 0,243-29 0,0 0 0,0 2 0,0 0 0,1 1 0,-19 9 0,20-8 0,0 0 0,-1-2 0,0 0 0,0 0 0,-28 3 0,-8-5 0,-1-3 0,-73-6 0,124 5 0,0-1 0,0 0 0,-1 0 0,1 0 0,0-1 0,0 1 0,1-1 0,-1 0 0,0 0 0,0 0 0,1 0 0,0-1 0,-1 0 0,-3-4 0,2 1 0,0 1 0,1-1 0,0-1 0,0 1 0,0 0 0,1-1 0,-4-12 0,1-1 0,1 0 0,1-1 0,0 0 0,0-40 0,5-8 0,0 44 0,0 1 0,-2 0 0,-1-1 0,-7-34 0,7 52 0,0 0 0,1 0 0,0 1 0,0-1 0,1 0 0,0-10 0,0 17 0,0-1 0,0 0 0,0 1 0,0-1 0,1 0 0,-1 1 0,0-1 0,0 0 0,1 1 0,-1-1 0,0 1 0,1-1 0,-1 1 0,0-1 0,1 1 0,-1-1 0,1 1 0,-1-1 0,1 1 0,-1-1 0,1 1 0,0-1 0,-1 1 0,1 0 0,-1 0 0,1-1 0,0 1 0,1 0 0,0 0 0,0 0 0,0 0 0,0 1 0,0-1 0,0 1 0,0-1 0,0 1 0,-1 0 0,1 0 0,0 0 0,0 0 0,-1 0 0,3 2 0,93 75 0,-73-59 0,-1 1 0,-1 1 0,-1 1 0,0 0 0,28 43 0,-48-63 0,0 0 0,0 0 0,0-1 0,1 1 0,-1 0 0,0-1 0,1 1 0,0-1 0,-1 0 0,1 1 0,0-1 0,-1 0 0,1 0 0,0 0 0,0 0 0,0 0 0,0-1 0,0 1 0,0-1 0,0 1 0,0-1 0,0 1 0,0-1 0,2 0 0,-2-1 0,0 0 0,0 0 0,-1 0 0,1 0 0,0 0 0,-1 0 0,1 0 0,-1 0 0,1-1 0,-1 1 0,0-1 0,1 1 0,-1-1 0,0 0 0,0 1 0,0-1 0,0 0 0,-1 1 0,1-1 0,0 0 0,-1 0 0,1 0 0,-1 0 0,0 0 0,1-3 0,1-17 0,-2-1 0,0 1 0,-1 0 0,0 0 0,-2 0 0,-7-25 0,4 14 0,-4-54 0,9 68 0,3-229 0,-1 243 0,0 0 0,0 0 0,1 0 0,0 0 0,0 0 0,0 1 0,0-1 0,0 1 0,1-1 0,0 1 0,0 0 0,0 0 0,7-6 0,4-4 0,2 1 0,19-14 0,-11 10 0,80-49 0,-40 28 0,-52 31 0,0 0 0,1 1 0,-1 0 0,1 1 0,1 1 0,-1 0 0,1 1 0,20-3 0,6 3 0,64 3 0,-57 2 0,-26 0 0,0 1 0,0 1 0,-1 1 0,1 1 0,-1 0 0,0 2 0,27 14 0,-26-13 0,39 13 0,-45-18 0,-1 1 0,0 0 0,0 1 0,19 12 0,-29-16 0,0 1 0,0 0 0,-1 1 0,1-1 0,-1 1 0,1 0 0,-1 0 0,0 0 0,-1 0 0,1 0 0,-1 0 0,0 1 0,0-1 0,0 1 0,-1 0 0,1-1 0,0 10 0,0 5 0,-1 1 0,-1-1 0,-1 0 0,-1 0 0,-1 0 0,0 0 0,-2 0 0,0-1 0,-1 0 0,0 0 0,-2 0 0,0-1 0,-19 29 0,19-36 0,0-1 0,-1 0 0,0-1 0,-1 0 0,0-1 0,0 0 0,-1 0 0,0-1 0,-14 6 0,11-7 0,0-1 0,0 0 0,0-2 0,0 1 0,-24-1 0,-76-4 0,43-1 0,-3 1 0,-117 5 0,188-3 0,1 0 0,-1 1 0,0-1 0,0 1 0,1 0 0,-1 0 0,1 0 0,-1 0 0,0 0 0,1 0 0,0 1 0,-1-1 0,1 1 0,0 0 0,0 0 0,0 0 0,0 0 0,0 0 0,1 0 0,-1 0 0,0 1 0,1-1 0,0 1 0,-1-1 0,1 1 0,0-1 0,-1 5 0,0 3 0,0 0 0,1 0 0,0 1 0,1-1 0,0 0 0,1 11 0,10-43 0,2-20 0,0-4 0,2 1 0,38-80 0,-39 95 0,-8 15 0,2 1 0,-1 0 0,2 1 0,0 0 0,0 0 0,2 1 0,12-13 0,-15 18 0,-1 1 0,1 1 0,-1-1 0,2 1 0,-1 0 0,0 1 0,1 0 0,0 0 0,0 1 0,0 0 0,0 1 0,1 0 0,9-1 0,12 0 0,0 2 0,0 1 0,0 2 0,0 1 0,0 1 0,57 16 0,-74-15 0,-1 1 0,0 1 0,0 0 0,18 14 0,-6-5 0,2 3 0,-17-12 0,1 0 0,-1-1 0,1 0 0,18 7 0,17 3 0,1-3 0,1-2 0,0-2 0,0-2 0,93 1 0,-9-6 0,118-6 0,-233 1 0,0-1 0,-1 0 0,0-1 0,0-1 0,0 0 0,-1-1 0,22-14 0,2 0 0,-7 0 0,-25 16 0,-1 1 0,1-1 0,0 1 0,0 0 0,1 1 0,12-5 0,-18 7 0,-1 1 0,0 0 0,0 0 0,1 0 0,-1 0 0,0 0 0,1 0 0,-1 0 0,0 0 0,0 1 0,1-1 0,-1 0 0,0 1 0,0-1 0,0 1 0,0-1 0,1 1 0,-1 0 0,1 0 0,0 1 0,-1 0 0,1 0 0,0 1 0,-1-1 0,0 0 0,0 0 0,1 1 0,-2-1 0,1 1 0,0-1 0,0 0 0,-1 1 0,1 2 0,5 38 0,-5-34 0,-1 0 0,1-1 0,1 1 0,0-1 0,0 1 0,1-1 0,0 0 0,0 0 0,0 0 0,1 0 0,7 9 0,12 14 0,-9-12 0,0-1 0,1 0 0,1-1 0,1 0 0,25 19 0,71 40 0,-32-23 0,133 115 0,-175-133 0,-19-19 0,29 33 0,65 107 0,-61-68 0,-33-53 0,2 0 0,1-1 0,42 47 0,-43-55 0,-1 0 0,-1 2 0,-1 1 0,-1 0 0,20 49 0,-17-27 0,-13-31 0,20 39 0,41 71 0,-40-72 0,-25-51 0,0 0 0,1-1 0,-1 1 0,1-1 0,1 0 0,-1-1 0,1 1 0,0-1 0,0-1 0,8 6 0,8 3 0,43 17 0,-17-8 0,-38-17 0,0 0 0,0-1 0,1 0 0,0 0 0,0-1 0,0 0 0,0-1 0,0-1 0,0 1 0,1-2 0,-1 0 0,0 0 0,1-1 0,-1 0 0,0-1 0,0 0 0,0-1 0,0 0 0,0-1 0,0 0 0,15-9 0,5-9 0,-1-2 0,-2 0 0,0-2 0,39-47 0,-66 71 0,5-3 0,-1-1 0,0-1 0,0 1 0,-1 0 0,0-1 0,4-9 0,-8 16 0,0-1 0,1 1 0,-1 0 0,0 0 0,0 0 0,0-1 0,0 1 0,0 0 0,0 0 0,0 0 0,0-1 0,0 1 0,0 0 0,0 0 0,0-1 0,0 1 0,0 0 0,0 0 0,0 0 0,0-1 0,0 1 0,0 0 0,0 0 0,0-1 0,0 1 0,0 0 0,0 0 0,0 0 0,-1-1 0,1 1 0,0 0 0,0 0 0,0 0 0,0 0 0,-1-1 0,1 1 0,0 0 0,0 0 0,0 0 0,-1 0 0,1 0 0,0 0 0,0 0 0,-1-1 0,-12 4 0,-13 11 0,-55 54 0,54-44 0,-37 26 0,58-45 0,0 0 0,1 0 0,-1 0 0,1 0 0,0 1 0,1 0 0,-1 0 0,1 0 0,0 1 0,1 0 0,0-1 0,0 1 0,0 0 0,1 0 0,0 1 0,0-1 0,-1 12 0,1 10 0,0 0 0,2 1 0,5 33 0,-4-48 0,5 52 0,23 100 0,-13-112 0,3 0 0,30 64 0,-46-112 0,0-1 0,1 1 0,0-1 0,0 0 0,0-1 0,0 1 0,1 0 0,0-1 0,0 0 0,1-1 0,0 1 0,-1-1 0,8 4 0,-9-6 0,1 0 0,-1 0 0,1-1 0,0 1 0,-1-1 0,1 0 0,0-1 0,0 1 0,0-1 0,-1 0 0,1 0 0,0 0 0,0-1 0,0 0 0,0 0 0,-1 0 0,1 0 0,0-1 0,-1 0 0,6-2 0,2-3 0,0 0 0,-1-1 0,0 0 0,0-1 0,-1 0 0,-1-1 0,1 0 0,-1 0 0,-1-1 0,0 0 0,0 0 0,-2-1 0,1 0 0,9-25 0,-9 16 0,0 0 0,-1 0 0,-2-1 0,0 0 0,-1 1 0,-1-1 0,-1 0 0,-3-35 0,1 54 0,1 0 0,-1 0 0,0 0 0,0 1 0,0-1 0,0 0 0,0 0 0,0 0 0,-1 1 0,1-1 0,-1 1 0,0-1 0,0 1 0,0 0 0,0-1 0,0 1 0,0 0 0,-1 0 0,1 1 0,-1-1 0,1 0 0,-1 1 0,0 0 0,0 0 0,0-1 0,1 2 0,-1-1 0,0 0 0,0 0 0,-4 1 0,-11-2 0,0 0 0,0 2 0,0 0 0,-20 3 0,6 0 0,-704 1 0,406-6 0,299 4 0,-1 1 0,-41 9 0,1 1 0,44-8 0,0 2 0,-42 16 0,36-11 0,-37 8 0,13-10 0,0-2 0,-63 0 0,-121-10 0,108-1 0,-4 4 0,-132-4 0,227 0 0,1-2 0,0-2 0,0-2 0,-50-17 0,15 1 0,-46-19 0,89 31 0,0 2 0,-1 1 0,-1 1 0,0 3 0,-54-5 0,-76-12 0,160 21 0,3 2 0,-1-1 0,1 1 0,0-1 0,0 0 0,0-1 0,0 1 0,0 0 0,0-1 0,0 0 0,1 0 0,-1 1 0,0-2 0,1 1 0,0 0 0,-1 0 0,-1-4 0,-1-1 0,1 0 0,0-1 0,0 1 0,-4-14 0,7 15 0,-1 0 0,0 1 0,0-1 0,-1 1 0,0 0 0,0-1 0,0 1 0,-1 0 0,1 1 0,-1-1 0,0 1 0,-1-1 0,-8-6 0,5 7 0,0 1 0,0 0 0,-1 0 0,0 0 0,1 1 0,-1 0 0,0 1 0,0 0 0,-15 1 0,11-1 0,-1 0 0,-22-5 0,36 6 0,-1 0 0,0 0 0,0 0 0,0 0 0,0 0 0,1 0 0,-1-1 0,0 1 0,0 0 0,1-1 0,-1 1 0,0 0 0,0-1 0,1 1 0,-1-1 0,0 1 0,1-1 0,-1 1 0,1-1 0,-1 1 0,1-1 0,-1 0 0,1 1 0,-1-1 0,1 0 0,-1 0 0,1 1 0,0-1 0,-1 0 0,1 0 0,0 1 0,0-1 0,0 0 0,0 0 0,0 0 0,0 0 0,0 1 0,0-1 0,0 0 0,0 0 0,0 0 0,0 1 0,0-1 0,1 0 0,-1 0 0,0 0 0,1 1 0,-1-1 0,0 0 0,1 1 0,-1-1 0,1 0 0,-1 1 0,1-1 0,0 0 0,-1 1 0,2-1 0,2-4 0,1 0 0,1 0 0,-1 0 0,1 1 0,6-4 0,1 0 0,1 2 0,0-1 0,0 2 0,1 0 0,-1 1 0,1 0 0,0 1 0,0 1 0,0 0 0,0 1 0,28 2 0,42-2 0,98 5 0,-160 0 0,0 1 0,-1 0 0,1 2 0,-1 1 0,-1 0 0,33 19 0,-44-22 0,4 1 0,1-1 0,0 0 0,18 3 0,-18-5 0,0 1 0,0 1 0,19 8 0,-32-12 0,15 7 0,-1 0 0,0 1 0,0 1 0,23 20 0,-35-26 0,0 0 0,0 0 0,0 1 0,-1-1 0,0 1 0,0 0 0,0 0 0,0 0 0,-1 0 0,0 1 0,0-1 0,-1 1 0,1-1 0,-1 1 0,0 0 0,0 0 0,-1-1 0,0 1 0,-1 6 0,0-2 0,-1 0 0,-1 0 0,1 0 0,-2 0 0,1-1 0,-1 1 0,-1-1 0,0 0 0,0 0 0,-10 12 0,-13 24 0,-16 21 0,31-47 0,-20 34 0,24-39 0,0 0 0,-1 0 0,0-1 0,-2 0 0,-12 11 0,-1 2 0,17-18 0,0-1 0,0 0 0,0 0 0,-1-1 0,0 0 0,-1-1 0,1 0 0,-19 7 0,7-5 0,0-1 0,-1-1 0,-26 3 0,-19 4 0,40-7 0,1 0 0,-31 0 0,54-5 0,-14 1 0,-1-1 0,0 0 0,0-2 0,-29-5 0,42 5 0,1 1 0,-1-1 0,1 1 0,-1-2 0,1 1 0,0 0 0,0-1 0,0 1 0,0-1 0,0 0 0,1-1 0,-1 1 0,1-1 0,0 1 0,0-1 0,0 0 0,0 0 0,1 0 0,0-1 0,-1 1 0,2-1 0,-3-5 0,1-2 0,-1-1 0,2 0 0,0-1 0,1 1 0,0 0 0,1 0 0,0-1 0,1 1 0,1 0 0,0 0 0,5-18 0,-5 28 0,0-1 0,1 1 0,-1 1 0,1-1 0,-1 0 0,1 1 0,0-1 0,0 1 0,0 0 0,0 0 0,0 0 0,1 0 0,-1 0 0,1 1 0,-1-1 0,1 1 0,-1 0 0,1 0 0,0 1 0,-1-1 0,6 1 0,-5-1 0,0 1 0,1-1 0,-1 1 0,1 0 0,-1 1 0,1-1 0,-1 1 0,0 0 0,1 0 0,-1 0 0,0 0 0,0 1 0,0 0 0,0 0 0,0 0 0,0 0 0,5 4 0,-8-5 0,0 0 0,-1 0 0,1 0 0,0 0 0,0 0 0,0 0 0,-1 1 0,1-1 0,0 0 0,-1 0 0,1 1 0,-1-1 0,0 0 0,1 1 0,-1-1 0,0 0 0,0 1 0,0-1 0,0 0 0,0 1 0,0-1 0,-1 3 0,0-1 0,0-1 0,0 1 0,0-1 0,0 1 0,-1-1 0,1 0 0,-1 0 0,0 0 0,0 0 0,0 0 0,-2 2 0,-3 1 0,0 1 0,0-2 0,-1 1 0,1-1 0,-1 0 0,-12 4 0,-43 4 0,54-11 0,0 0 0,0 0 0,1 1 0,-1 0 0,1 0 0,0 1 0,-1 0 0,1 1 0,0 0 0,1 0 0,-11 7 0,-12 17 0,-48 56 0,39-40 0,33-37 0,0 0 0,1-1 0,0 2 0,0-1 0,0 0 0,1 1 0,0 0 0,1 0 0,0 0 0,0 1 0,0-1 0,1 1 0,1-1 0,-1 1 0,1 0 0,1 0 0,0 0 0,0-1 0,0 1 0,1 0 0,1 0 0,0-1 0,0 1 0,5 12 0,10 20 0,2-1 0,32 48 0,-45-81 0,0 0 0,0 0 0,1-1 0,-1 0 0,1 0 0,1-1 0,9 6 0,61 30 0,-52-28 0,3 3 0,51 39 0,-2-2 0,-70-47 0,0 0 0,-1 0 0,1 1 0,-1 0 0,-1 0 0,9 12 0,-9-11 0,0 0 0,0-1 0,1 0 0,0 0 0,0 0 0,15 9 0,12 8 0,-1 1 0,-1 2 0,-1 1 0,39 46 0,-54-57 0,-4-2 0,0 0 0,-1 1 0,-1 0 0,13 30 0,-12-24 0,0-1 0,17 23 0,1-7 0,2-1 0,2-1 0,1-2 0,54 41 0,-62-53 0,-1 0 0,-1 2 0,-1 1 0,39 52 0,-52-65 0,0 0 0,1-1 0,0 0 0,1 0 0,12 7 0,21 18 0,-8 1 0,-27-25 0,1 0 0,0-1 0,1 0 0,21 14 0,-10-10 0,-1 0 0,-1 2 0,29 27 0,54 64 0,-42-42 0,-19-19 0,-23-24 0,0-1 0,1-1 0,1-1 0,28 19 0,-36-30 0,-2 0 0,0 0 0,1-1 0,0-1 0,0 0 0,0 0 0,17 3 0,147 49 0,-94-31 0,-68-20 0,1-1 0,1-1 0,-1 0 0,1-1 0,25 2 0,-33-5 0,0-1 0,1 0 0,-1 0 0,0-1 0,0 0 0,0 0 0,0-1 0,0-1 0,-1 0 0,1 0 0,-1 0 0,1-1 0,-1 0 0,0-1 0,-1 0 0,1 0 0,-1 0 0,0-1 0,12-13 0,115-126 0,-99 105 0,-28 29 0,2 1 0,17-17 0,-3 5 0,40-48 0,11-11 0,70-67 0,-74 73 0,22-33 0,-54 62 0,46-45 0,-62 68 0,-2 0 0,35-52 0,10-13 0,-11 18 0,21-21 0,-39 55 0,47-36 0,-70 61 0,-1-1 0,19-23 0,14-15 0,59-61 0,9-9 0,-106 113 0,22-19 0,27-30 0,-48 46 0,0 0 0,0 0 0,-1-1 0,-1 0 0,0 0 0,0-1 0,4-13 0,-2 0 0,15-50 0,-22 70 0,0-1 0,0 0 0,-1 1 0,0-1 0,0 0 0,0 0 0,-1 1 0,1-1 0,-1 0 0,-4-10 0,4 14 0,-1-1 0,0 0 0,1 1 0,-1-1 0,0 1 0,-1 0 0,1-1 0,0 1 0,-1 0 0,1 0 0,-1 1 0,1-1 0,-1 0 0,0 1 0,0 0 0,0 0 0,0 0 0,0 0 0,0 0 0,0 0 0,0 1 0,-5-1 0,-10-1 0,0 2 0,-33 2 0,30-1 0,-102 0 0,-53 3 0,166-3 0,0 1 0,1 0 0,-1 0 0,1 1 0,-1 1 0,-16 8 0,-51 36 0,40-23 0,16-10 0,1 1 0,-21 21 0,-16 14 0,-9 4 0,-86 94 0,148-145 0,0 0 0,1 0 0,0 1 0,0-1 0,0 1 0,1 0 0,0 0 0,0 0 0,0 0 0,0 0 0,1 1 0,-2 8 0,3-12 0,0 0 0,0 1 0,0-1 0,0 0 0,0 1 0,0-1 0,1 0 0,-1 0 0,1 1 0,-1-1 0,1 0 0,0 0 0,0 0 0,0 0 0,0 0 0,0 0 0,0 0 0,1 0 0,-1 0 0,1 0 0,-1-1 0,1 1 0,0 0 0,0-1 0,0 0 0,0 1 0,0-1 0,0 0 0,0 0 0,0 0 0,3 0 0,4 2 0,1-1 0,-1-1 0,1 0 0,0 0 0,0-1 0,-1 0 0,1-1 0,0 0 0,13-3 0,89-26 0,-100 26 0,12-6 0,-1 0 0,0-2 0,-1 0 0,0-2 0,37-30 0,-32 23 0,2 1 0,43-23 0,-51 32 0,0-2 0,-1 0 0,0-2 0,33-30 0,-52 45 0,-1 0 0,1-1 0,-1 1 0,1-1 0,-1 1 0,1 0 0,-1-1 0,1 1 0,-1-1 0,1 0 0,-1 1 0,0-1 0,1 1 0,-1-1 0,0 0 0,1 1 0,-1-1 0,0 1 0,0-1 0,0 0 0,0 0 0,0 1 0,1-1 0,-1 0 0,0 1 0,0-1 0,-1 0 0,1 1 0,0-1 0,0 0 0,0 1 0,0-1 0,-1 0 0,1 1 0,-1-2 0,0 1 0,-1 0 0,1 0 0,-1 0 0,0 0 0,1 0 0,-1 0 0,0 1 0,0-1 0,0 1 0,1-1 0,-1 1 0,-3-1 0,-8 0 0,1 0 0,-25 1 0,10 5 0,-1 1 0,1 1 0,1 1 0,-1 1 0,-25 14 0,-6 0 0,0 7 0,49-24 0,0-1 0,0 0 0,0 0 0,-1-1 0,1-1 0,-1 1 0,-17 2 0,-21-2 0,-92-6 0,87 0 0,-59 4 0,92 1 0,-1 1 0,1 1 0,-33 12 0,35-10 0,0-1 0,-1-1 0,0-1 0,-28 3 0,9 0 0,32-5 0,-1-1 0,1 0 0,-1 0 0,1 0 0,-1-1 0,-10 0 0,16 0 0,0 0 0,1 0 0,-1 0 0,0-1 0,0 1 0,1 0 0,-1-1 0,0 1 0,0 0 0,1-1 0,-1 1 0,0-1 0,1 1 0,-1-1 0,1 1 0,-1-1 0,1 1 0,-1-1 0,1 0 0,-1 1 0,1-1 0,-1 0 0,1 1 0,0-1 0,-1 0 0,1 0 0,0 0 0,-1-1 0,1-1 0,0 1 0,0 0 0,0 0 0,1 0 0,-1-1 0,0 1 0,1 0 0,1-4 0,1-2 0,1-1 0,0 1 0,10-14 0,-10 16 0,0 0 0,1 1 0,0-1 0,0 1 0,0 0 0,0 1 0,1-1 0,0 1 0,0 0 0,0 0 0,11-4 0,-7 5 0,1 0 0,0 0 0,0 1 0,0 0 0,0 1 0,20 1 0,-14-2 0,1 0 0,-1-1 0,-1-1 0,1-1 0,0 0 0,-1-1 0,23-12 0,-16 7 0,0 2 0,46-12 0,74-8 0,-122 24 0,-1-1 0,1-2 0,-1 0 0,35-20 0,15-6 0,-59 29 0,-1 0 0,0 0 0,0-1 0,-1 0 0,0-1 0,0 0 0,14-15 0,-20 19 0,-1 1 0,1-1 0,-1 0 0,0 0 0,0 0 0,0 0 0,0 0 0,-1-1 0,1 1 0,-1 0 0,0-1 0,0 1 0,0-1 0,0 0 0,-1 1 0,1-1 0,-1 1 0,0-1 0,0 0 0,0 1 0,-1-1 0,1 0 0,-1 1 0,0-1 0,0 1 0,0-1 0,0 1 0,-3-5 0,2 5 0,-1 0 0,0 0 0,1 0 0,-1 0 0,0 1 0,0-1 0,0 1 0,-1-1 0,1 1 0,-1 0 0,1 1 0,-1-1 0,1 1 0,-1-1 0,0 1 0,0 0 0,-4 0 0,-10-2 0,0 0 0,-25 1 0,36 2 0,-250 5 0,243-3 0,-1 1 0,1 1 0,0 0 0,0 1 0,-19 10 0,-15 5 0,36-15 0,1 1 0,0 0 0,0 0 0,-17 15 0,20-15 0,1 0 0,-1-1 0,0 0 0,0 0 0,0-1 0,-1 0 0,1 0 0,-1-1 0,0 0 0,-9 1 0,-157 25 0,149-23 0,-45 16 0,52-14 0,-2-2 0,1 0 0,-38 5 0,-33 4 0,64-10 0,0-1 0,0 0 0,-30-2 0,52-2 0,0-1 0,1 0 0,-1 0 0,1-1 0,-1 1 0,1-1 0,-1 0 0,1 0 0,0-1 0,0 1 0,0-1 0,0 0 0,1 0 0,-1 0 0,1 0 0,-1-1 0,1 1 0,0-1 0,1 0 0,-1 0 0,1 0 0,-1 0 0,1-1 0,-2-6 0,-2-4 0,1-1 0,0 0 0,1 0 0,1 0 0,-2-29 0,6-113 0,2 70 0,-3 80 0,1 0 0,0 0 0,1 0 0,0 0 0,0 0 0,0 0 0,1 0 0,1 0 0,-1 1 0,1 0 0,0 0 0,1 0 0,0 0 0,0 0 0,0 1 0,10-9 0,10-6 0,1 0 0,55-32 0,-16 10 0,-56 36 0,1 1 0,-1-1 0,1 1 0,0 1 0,0 0 0,1 0 0,-1 1 0,1 1 0,18-4 0,-28 6 0,0 1 0,0 0 0,0 0 0,0 0 0,0 0 0,0 0 0,0 0 0,0 0 0,0 0 0,0 1 0,0-1 0,0 0 0,0 1 0,0-1 0,0 0 0,0 1 0,0-1 0,-1 1 0,1 0 0,0-1 0,0 1 0,0 0 0,0 0 0,-1 0 0,0 0 0,0 0 0,1 0 0,-1-1 0,0 1 0,0 0 0,0 0 0,0 0 0,0 0 0,0 0 0,-1 0 0,1-1 0,0 1 0,0 0 0,-1 0 0,1 0 0,0 0 0,-2 1 0,-3 6 0,0 0 0,-1 0 0,-10 11 0,10-13 0,-111 115 0,74-80 0,19-17 0,-2-1 0,0-2 0,0 0 0,-2-2 0,-1-1 0,0-1 0,-1-1 0,-1-2 0,-51 16 0,5-5 0,-53 13 0,66-25 0,-1-3 0,-128 4 0,-213-16 0,371-1 0,1-1 0,0-1 0,0-2 0,0-2 0,1-1 0,-46-20 0,53 19 0,0 2 0,0 1 0,-1 1 0,0 2 0,0 0 0,0 2 0,-34 0 0,33 3 0,7-1 0,-1 2 0,-35 5 0,49-5 0,1 1 0,0 0 0,0 0 0,0 1 0,0 0 0,0 0 0,1 1 0,-1 0 0,1 0 0,0 0 0,-9 9 0,-35 26 0,43-35 0,1-1 0,0 1 0,0 1 0,0-1 0,1 1 0,-1 0 0,1 1 0,1-1 0,-1 1 0,1 0 0,0 0 0,0 0 0,0 0 0,-3 11 0,3-5 0,1 1 0,0-1 0,1 1 0,0-1 0,1 1 0,1 0 0,0 0 0,0-1 0,2 1 0,-1 0 0,7 21 0,-7-31 0,1-1 0,-1 1 0,1-1 0,0 0 0,0 1 0,0-1 0,0 0 0,0 0 0,0 0 0,0 0 0,1-1 0,-1 1 0,1-1 0,-1 1 0,1-1 0,0 0 0,-1 0 0,1 0 0,0 0 0,4 0 0,7 2 0,0-2 0,1 0 0,16-1 0,16 2 0,-35-1 0,-1 1 0,0 0 0,1 1 0,-1 0 0,0 1 0,0 0 0,-1 1 0,1 0 0,-1 1 0,0 0 0,-1 0 0,1 1 0,-1 0 0,-1 1 0,1 0 0,9 12 0,-8-7 0,-1 1 0,-1-1 0,0 2 0,10 23 0,17 30 0,-25-56 0,0 1 0,1-2 0,1 1 0,-1-1 0,2-1 0,-1 0 0,15 8 0,-10-7 0,-1 0 0,-1 2 0,0 0 0,14 15 0,28 33 0,-39-43 0,-1 0 0,-1 0 0,18 27 0,-5-8 0,-23-30 0,0 0 0,0 0 0,-1 1 0,8 14 0,-5-8 0,0 1 0,1-2 0,13 17 0,2 2 0,-23-31 0,0 1 0,0 0 0,0-1 0,-1 1 0,1-1 0,0 1 0,0 0 0,-1 0 0,0-1 0,1 1 0,-1 0 0,0 0 0,1 2 0,-1-3 0,0-1 0,0 0 0,-1 0 0,1 0 0,0 0 0,0 0 0,0 1 0,0-1 0,0 0 0,0 0 0,0 0 0,0 0 0,0 0 0,0 0 0,0 0 0,-1 1 0,1-1 0,0 0 0,0 0 0,0 0 0,0 0 0,0 0 0,0 0 0,-1 0 0,1 0 0,0 0 0,0 0 0,0 0 0,0 0 0,0 0 0,0 0 0,-1 0 0,1 0 0,0 0 0,0 0 0,0 0 0,0 0 0,0 0 0,-1 0 0,1 0 0,0 0 0,0 0 0,0 0 0,0 0 0,0 0 0,-1 0 0,1 0 0,-13-13 0,3-1 0,1 0 0,1-1 0,0 0 0,0 0 0,-5-20 0,-22-86 0,8 24 0,-17-62 0,41 145 0,-2-13 0,2 0 0,0 0 0,2 0 0,3-37 0,-2-45 0,-1 102 0,0 1 0,0-1 0,-1 1 0,0 0 0,0 0 0,0 0 0,-1 0 0,1 0 0,-1 0 0,-1 1 0,1-1 0,-1 1 0,0 0 0,0 0 0,-1 1 0,0-1 0,1 1 0,-11-7 0,-5-1 0,0 0 0,-1 1 0,-40-14 0,28 12 0,27 11 0,7 4 0,16 11 0,31 16 0,-11-9 0,0 2 0,-2 2 0,0 0 0,-2 3 0,38 37 0,-53-46 0,2-1 0,0-1 0,38 24 0,-29-21 0,-10-4 0,-2 1 0,1 0 0,-2 2 0,25 32 0,4 4 0,-40-47 0,16 15 0,-1 1 0,16 27 0,-31-41 0,0 0 0,0 0 0,-1 0 0,0 0 0,-1 1 0,0 0 0,-1-1 0,0 1 0,0 0 0,0 11 0,-1-6 0,0 4 0,0-1 0,-2 1 0,-4 35 0,4-49 0,0 0 0,-1 0 0,1 0 0,-1-1 0,0 1 0,0-1 0,-1 1 0,1-1 0,-1 0 0,0 0 0,0 0 0,0 0 0,-1 0 0,1-1 0,-1 1 0,0-1 0,0 0 0,0 0 0,-7 3 0,7-4 0,-10 5 0,0 0 0,1 1 0,-14 10 0,24-16 0,1 0 0,-1 1 0,1-1 0,-1 0 0,1 1 0,0-1 0,0 1 0,0 0 0,0 0 0,0 0 0,1 0 0,-1 0 0,1 0 0,0 0 0,0 0 0,0 1 0,0-1 0,1 0 0,-1 1 0,1 5 0,0-9 0,0 1 0,0 0 0,0 0 0,0 0 0,0 0 0,0 0 0,0 0 0,0 0 0,1 0 0,-1 0 0,0-1 0,1 1 0,-1 0 0,0 0 0,1 0 0,-1 0 0,1-1 0,-1 1 0,1 0 0,0 0 0,-1-1 0,1 1 0,0-1 0,-1 1 0,1 0 0,2 0 0,-2-1 0,0 0 0,0 0 0,1 0 0,-1 0 0,0-1 0,0 1 0,1 0 0,-1-1 0,0 1 0,0-1 0,0 1 0,1-1 0,-1 1 0,0-1 0,0 0 0,1-1 0,6-5 0,0 1 0,-1-2 0,10-12 0,90-114 0,-97 121 0,16-20 0,-1-2 0,39-73 0,-52 85 0,29-40 0,-2 2 0,-19 25 0,-6 9 0,1 1 0,1 0 0,38-45 0,-48 63 0,0 0 0,0 0 0,-1-1 0,0 0 0,6-17 0,-6 15 0,0 0 0,0 0 0,13-17 0,-16 25 0,0 0 0,1 0 0,0 1 0,-1-1 0,1 1 0,0 0 0,0-1 0,0 1 0,1 0 0,-1 1 0,0-1 0,1 1 0,-1-1 0,1 1 0,0 0 0,4 0 0,-6 1 0,0-1 0,0 1 0,0 1 0,0-1 0,0 0 0,0 0 0,0 1 0,0-1 0,0 1 0,0-1 0,0 1 0,0 0 0,0 0 0,0 0 0,0 0 0,-1 0 0,1 0 0,-1 1 0,1-1 0,-1 1 0,1-1 0,-1 1 0,1-1 0,-1 1 0,0 0 0,0-1 0,0 1 0,0 0 0,0 0 0,-1 0 0,1 0 0,0 0 0,-1 0 0,0 0 0,1 3 0,2 10 0,-2 0 0,1 0 0,-2 26 0,0-32 0,-1 16 0,1 6 0,-7 56 0,5-78 0,0 1 0,0 0 0,-1-1 0,-1 0 0,0 1 0,0-1 0,0-1 0,-1 1 0,-11 14 0,-5 5 0,15-20 0,0 1 0,0-1 0,-1-1 0,0 1 0,0-1 0,-9 6 0,-17 12 0,0 2 0,2 1 0,2 1 0,0 1 0,-38 54 0,20-29 0,-3 4 0,46-53 0,1 0 0,-1 0 0,1 1 0,0-1 0,1 1 0,-1-1 0,1 1 0,-2 13 0,3-7 0,0-1 0,1 1 0,0-1 0,1 1 0,0-1 0,1 1 0,0-1 0,7 19 0,-7-25 0,0 0 0,1 0 0,0 0 0,0 0 0,0 0 0,1-1 0,0 0 0,0 0 0,1 0 0,-1 0 0,1 0 0,0-1 0,0 0 0,0 0 0,1 0 0,0-1 0,-1 0 0,8 3 0,-10-5 0,1 0 0,-1 0 0,0-1 0,1 1 0,-1-1 0,0 0 0,1 0 0,-1 0 0,1-1 0,-1 1 0,0-1 0,1 0 0,-1 1 0,0-1 0,0-1 0,0 1 0,0 0 0,0-1 0,0 0 0,0 0 0,0 0 0,0 0 0,-1 0 0,1 0 0,2-5 0,9-7 0,-2-1 0,0-1 0,14-23 0,-7 9 0,2 3 0,1 1 0,1 0 0,2 2 0,0 1 0,1 1 0,2 1 0,43-26 0,-55 36 0,0-2 0,-1 0 0,20-21 0,8-8 0,-6 11 0,53-36 0,-37 28 0,91-88 0,-88 76 0,-48 43 0,0 0 0,1 1 0,-1 0 0,2 1 0,15-9 0,-21 14 0,0-1 0,0 1 0,1 0 0,-1 0 0,0 1 0,1-1 0,-1 1 0,1 0 0,-1 0 0,0 1 0,1-1 0,-1 1 0,0 0 0,1 0 0,-1 0 0,8 4 0,4 3 0,-1 1 0,0 0 0,0 1 0,-1 1 0,24 23 0,13 9 0,3 2 0,79 84 0,-88-92 0,-37-31 0,-1-1 0,1 1 0,-1 1 0,0-1 0,6 9 0,-10-11 0,-1-1 0,0 0 0,-1 1 0,1-1 0,-1 1 0,0-1 0,1 1 0,-1-1 0,-1 1 0,1 0 0,-1 0 0,1 0 0,-1-1 0,0 1 0,0 0 0,-1 0 0,0 3 0,-1-1 0,1-1 0,-1 1 0,-1-1 0,1 0 0,-1 0 0,0 0 0,0 0 0,0 0 0,-1 0 0,0-1 0,0 0 0,0 0 0,0 0 0,-1 0 0,1-1 0,-1 0 0,-7 4 0,-11 6 0,0-1 0,-36 12 0,59-24 0,-18 6 0,0 0 0,-34 5 0,45-10 0,-1 0 0,1 0 0,-1-1 0,1 0 0,-1 0 0,1-1 0,-1 0 0,1 0 0,-13-4 0,16 2 0,1 1 0,-1 0 0,1-1 0,0 0 0,-1 0 0,1 0 0,1 0 0,-1 0 0,0 0 0,1-1 0,-4-5 0,-10-14 0,1 4 0,0-1 0,-16-32 0,20 33 0,0 0 0,-1 1 0,-26-28 0,11 15 0,1-1 0,-22-38 0,15 23 0,2-10 0,26 47 0,0-1 0,0 1 0,-1 0 0,-1 1 0,1-1 0,-11-9 0,8 9 0,1-1 0,1 1 0,0-1 0,0 0 0,1-1 0,0 1 0,1-1 0,1-1 0,-7-23 0,10 32 0,0 1 0,-1 0 0,1-1 0,-1 1 0,0 0 0,0 0 0,0 0 0,0 0 0,-1 1 0,1-1 0,-1 1 0,0-1 0,1 1 0,-1 0 0,0 0 0,0 0 0,-1 0 0,1 1 0,0-1 0,-1 1 0,1 0 0,-1 0 0,1 0 0,-7 0 0,-8-2 0,0 2 0,-1 1 0,-31 2 0,18 0 0,-22-2 0,40-2 0,-1 2 0,0 0 0,0 1 0,0 0 0,0 1 0,1 1 0,-26 7 0,37-8 0,0 0 0,0 0 0,0 0 0,0 0 0,0 0 0,0 1 0,1 0 0,-1-1 0,1 1 0,0 0 0,0 0 0,0 0 0,0 0 0,1 1 0,-1-1 0,1 0 0,0 1 0,0-1 0,0 1 0,0 0 0,0-1 0,1 1 0,0-1 0,0 1 0,0 5 0,1 11 0,1 0 0,0 0 0,8 28 0,-5-23 0,-1-9 0,1 1 0,0-1 0,1 1 0,1-2 0,0 1 0,1-1 0,14 20 0,0-5 0,2-1 0,34 34 0,17 25 0,-55-62 0,1-1 0,46 42 0,43 38 0,-77-73 0,-15-10 0,0 0 0,-1 1 0,21 38 0,-29-45 0,-1 0 0,-1 1 0,-1-1 0,0 2 0,-1-1 0,4 24 0,-7-33 0,-1 1 0,0 0 0,-1-1 0,1 1 0,-2 0 0,1-1 0,-1 1 0,-1 0 0,0-1 0,0 1 0,0-1 0,-1 1 0,-1-1 0,-7 15 0,8-19 0,0 0 0,-1-1 0,1 1 0,0-1 0,-1 1 0,0-1 0,0 0 0,0-1 0,0 1 0,0-1 0,-1 0 0,-7 3 0,3-2 0,0-1 0,-1 1 0,1-2 0,-1 1 0,1-2 0,-11 1 0,1-2 0,1-1 0,-1 0 0,1-1 0,-1-1 0,1-1 0,-18-7 0,19 6 0,0-1 0,1 0 0,0-2 0,0 1 0,1-2 0,0 0 0,-24-23 0,22 18 0,-1 0 0,0 2 0,-26-16 0,-16-11 0,26 21 0,34 19 0,-1 0 0,0-1 0,0 1 0,0 0 0,0 0 0,0-1 0,0 1 0,1 0 0,-1 0 0,0 0 0,0 0 0,0 0 0,0 0 0,0 1 0,0-1 0,0 0 0,0 0 0,1 1 0,-1-1 0,0 0 0,0 1 0,0-1 0,1 1 0,-1-1 0,0 1 0,0-1 0,1 1 0,-1 0 0,0-1 0,1 1 0,-1 0 0,1-1 0,-1 1 0,1 0 0,-1 0 0,1 0 0,-1 1 0,1 0 0,0 0 0,-1 0 0,1 0 0,1 0 0,-1 0 0,0-1 0,0 1 0,1 0 0,-1 0 0,1 0 0,-1 0 0,1-1 0,0 1 0,0 0 0,0-1 0,0 1 0,1 2 0,26 31 0,-19-23 0,12 14 0,1-1 0,2 0 0,0-2 0,46 34 0,-56-46 0,-1 1 0,23 24 0,15 13 0,-16-15 0,-31-29 0,0 0 0,1 0 0,-1-1 0,1 1 0,0-1 0,0-1 0,0 1 0,1-1 0,-1 1 0,1-2 0,0 1 0,0 0 0,0-1 0,6 1 0,0-1 0,-1 0 0,1-2 0,-1 1 0,1-1 0,-1-1 0,0 0 0,13-3 0,-19 3 0,0 0 0,0-1 0,0 0 0,0 0 0,-1 0 0,1-1 0,-1 1 0,1-1 0,-1 0 0,0 0 0,0-1 0,0 1 0,-1-1 0,1 0 0,-1 0 0,0 0 0,5-8 0,26-59 0,-23 45 0,1 0 0,22-33 0,-10 23 0,-8 11 0,22-26 0,-23 37-195,0 0 0,0 1 0,2 0 0,-1 1 0,2 1 0,22-11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3:46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6593 1484 24575,'-16'1'0,"0"1"0,0 0 0,0 2 0,0-1 0,-26 12 0,21-8 0,-1 0 0,-29 4 0,-328 57 0,260-41 0,108-24 0,-1 1 0,1 0 0,0 1 0,-17 10 0,-18 8 0,10-6 0,1 1 0,1 3 0,-41 30 0,36-24 0,27-17 0,18-12 0,24-15 0,-11 0 0,-2-1 0,0-1 0,-1 0 0,-1-1 0,0-1 0,-2 0 0,-1-1 0,0 0 0,8-25 0,37-104 0,-56 149 0,0 0 0,-1 0 0,1 0 0,0 0 0,-1 0 0,1 0 0,-1 0 0,1 0 0,-1 0 0,0-1 0,0 1 0,0 0 0,0 0 0,-1 0 0,1 0 0,0 0 0,-1-1 0,0 1 0,1 0 0,-2-3 0,0 4 0,1 0 0,0-1 0,0 1 0,-1 0 0,1 0 0,-1 0 0,1 0 0,-1 0 0,1 0 0,-1 0 0,1 1 0,-1-1 0,0 1 0,0-1 0,1 1 0,-1-1 0,0 1 0,0 0 0,1 0 0,-1 0 0,0 0 0,0 0 0,0 0 0,1 0 0,-3 1 0,-27 9 0,30-10 0,0 0 0,0 1 0,-1-1 0,1 1 0,0-1 0,0 1 0,0 0 0,0-1 0,0 1 0,0 0 0,0 0 0,0 0 0,1 0 0,-1 0 0,0 0 0,0 0 0,1 0 0,-1 0 0,0 0 0,1 0 0,-1 0 0,0 3 0,2-4 0,-1 1 0,1-1 0,-1 1 0,0-1 0,1 1 0,-1-1 0,1 0 0,-1 1 0,1-1 0,-1 1 0,1-1 0,0 0 0,-1 0 0,1 1 0,-1-1 0,1 0 0,0 0 0,-1 0 0,1 1 0,-1-1 0,1 0 0,0 0 0,-1 0 0,1 0 0,0 0 0,-1 0 0,1-1 0,0 1 0,-1 0 0,1 0 0,-1 0 0,1-1 0,0 1 0,0-1 0,24-6 0,-15 2 0,0 0 0,0-1 0,-1 0 0,1-1 0,-2 0 0,1 0 0,-1-1 0,0 0 0,11-16 0,-4 4 0,-1-1 0,-2-1 0,15-31 0,-23 43 0,0-1 0,-1 1 0,0-1 0,3-21 0,-5 29 0,-1-1 0,0 1 0,1-1 0,-1 1 0,-1 0 0,1-1 0,0 1 0,-1-1 0,0 1 0,1-1 0,-1 1 0,-1 0 0,1 0 0,0-1 0,-1 1 0,0 0 0,0 0 0,-4-5 0,5 7 0,-1 0 0,0 0 0,0 0 0,0 0 0,0 0 0,0 0 0,0 1 0,0-1 0,0 1 0,0-1 0,0 1 0,0 0 0,0 0 0,-1 0 0,1 0 0,0 0 0,0 0 0,0 1 0,0-1 0,-2 1 0,-3 1 0,0 1 0,0-1 0,0 1 0,-9 5 0,-1 3 0,1 0 0,0 0 0,1 2 0,0 0 0,1 0 0,1 1 0,-16 21 0,22-25 0,0 0 0,1 0 0,0 1 0,0-1 0,1 1 0,0 1 0,1-1 0,1 0 0,0 1 0,0 0 0,1 0 0,-1 24 0,3-33 0,0 0 0,1 0 0,-1 0 0,0 0 0,1 0 0,0 0 0,-1 0 0,1-1 0,1 1 0,-1 0 0,0 0 0,1-1 0,-1 1 0,1-1 0,0 1 0,-1-1 0,1 0 0,1 1 0,-1-1 0,0 0 0,0 0 0,1-1 0,-1 1 0,5 2 0,-2-2 0,0-1 0,-1 1 0,1-1 0,0 0 0,0 0 0,0-1 0,0 1 0,-1-1 0,1 0 0,0 0 0,0-1 0,0 0 0,9-2 0,-10 2 0,0 0 0,0-1 0,0 1 0,0-1 0,0 0 0,0 0 0,0 0 0,-1-1 0,1 1 0,-1-1 0,1 0 0,-1 0 0,0 0 0,0-1 0,2-3 0,-4 5 0,0 0 0,0-1 0,0 1 0,0-1 0,0 1 0,-1-1 0,1 1 0,-1-1 0,0 1 0,0-1 0,0 1 0,0-1 0,0 1 0,0-1 0,-1 0 0,1 1 0,-1-1 0,0 1 0,1 0 0,-1-1 0,0 1 0,-1 0 0,1-1 0,0 1 0,-1 0 0,1 0 0,-3-3 0,0 1 0,-1 0 0,1 0 0,0 1 0,-1-1 0,0 1 0,0 0 0,0 1 0,0-1 0,0 1 0,-1 0 0,1 0 0,0 0 0,-1 1 0,0 0 0,1 0 0,-11 0 0,5 0 0,0 1 0,0 1 0,0-1 0,0 2 0,0 0 0,0 0 0,-19 7 0,14-2 0,1 1 0,0 0 0,0 1 0,1 0 0,-16 15 0,-63 63 0,31-27 0,56-54 0,0 1 0,0 0 0,0 0 0,1 0 0,-5 8 0,9-13 0,0-1 0,0 1 0,1-1 0,-1 1 0,1-1 0,-1 1 0,1-1 0,-1 1 0,1-1 0,0 1 0,0-1 0,0 1 0,0 0 0,0-1 0,1 3 0,-1-3 0,1 0 0,-1 0 0,1 0 0,0 0 0,-1 0 0,1-1 0,0 1 0,0 0 0,-1 0 0,1-1 0,0 1 0,0 0 0,0-1 0,0 1 0,0-1 0,0 1 0,0-1 0,0 0 0,0 1 0,1-1 0,-1 0 0,0 0 0,0 0 0,0 0 0,1 0 0,4 0 0,0 0 0,0 0 0,0-1 0,0 0 0,0-1 0,0 1 0,0-1 0,-1 0 0,1 0 0,-1-1 0,1 0 0,-1 0 0,0 0 0,0 0 0,-1-1 0,1 0 0,-1 0 0,6-6 0,-3 3 0,-1 0 0,0 0 0,0-1 0,0 0 0,-1-1 0,0 1 0,-1-1 0,0 0 0,0 0 0,3-15 0,-5 13 0,0-1 0,-1 1 0,0-1 0,-1 0 0,0 0 0,-1 1 0,0-1 0,-1 1 0,0-1 0,-1 1 0,0 0 0,-1-1 0,0 2 0,-1-1 0,0 0 0,0 1 0,-2 0 0,1 0 0,-1 1 0,0 0 0,-1 0 0,0 1 0,-1 0 0,-12-10 0,-7-3 0,-1 1 0,-1 1 0,0 2 0,-2 1 0,0 2 0,0 0 0,-1 3 0,-1 0 0,0 3 0,0 0 0,-56-3 0,33 7 0,0 2 0,0 3 0,0 3 0,0 2 0,0 3 0,-72 20 0,79-15 0,1 2 0,0 2 0,2 3 0,0 1 0,1 3 0,2 1 0,0 3 0,2 1 0,2 2 0,-70 70 0,94-84 0,-2 3 0,-43 37 0,55-53 0,-1 0 0,0 0 0,0-1 0,0 0 0,0 0 0,-1-1 0,0 0 0,1 0 0,-1-1 0,-1 0 0,-9 2 0,-46 0 12,1-3 0,-120-13 0,-124-38-132,254 40 58,-972-183-669,1005 189 818,0 1 1,0 1 0,0 1 0,-37 2-1,47 0-50,1 0 0,-1 2-1,1-1 1,0 1-1,0 0 1,0 1-1,0 0 1,0 0 0,1 1-1,0 0 1,-14 11-1,8-4-36,0 1 0,0 0 0,1 0 0,-11 17 0,19-22 0,0-1 0,1 0 0,1 1 0,-1 0 0,1 0 0,0 0 0,1 0 0,0 0 0,0 0 0,1 1 0,-1 10 0,2-9 0,0 37 0,0-45 0,0 1 0,0-1 0,0 1 0,1 0 0,0-1 0,-1 0 0,1 1 0,0-1 0,0 1 0,0-1 0,0 0 0,1 0 0,-1 1 0,3 1 0,-4-4 0,0 0 0,0 0 0,0 1 0,0-1 0,1 0 0,-1 0 0,0 0 0,0 0 0,0 0 0,0 0 0,1 0 0,-1 0 0,0 0 0,0 0 0,0 0 0,0 0 0,1 0 0,-1 0 0,0 0 0,0 0 0,0 0 0,1 0 0,-1 0 0,0 0 0,0 0 0,0 0 0,0 0 0,1 0 0,-1 0 0,0 0 0,0 0 0,0 0 0,0 0 0,1-1 0,-1 1 0,0 0 0,0 0 0,0 0 0,0 0 0,0 0 0,0-1 0,0 1 0,1 0 0,-1 0 0,5-14 0,0-13 0,-4 13 0,0-1 0,0 0 0,-2 1 0,-2-22 0,2 30 0,0 0 0,-1 0 0,0 0 0,0 0 0,0 0 0,0 1 0,-1-1 0,0 1 0,0 0 0,-1 0 0,1 0 0,-1 0 0,-6-5 0,-4 1 0,14 9 0,-1 0 0,1 0 0,0 0 0,0 0 0,0 0 0,-1 0 0,1 0 0,0 0 0,0 0 0,0 0 0,0 0 0,-1 0 0,1 0 0,0 1 0,0-1 0,0 0 0,0 0 0,0 0 0,-1 0 0,1 0 0,0 0 0,0 1 0,0-1 0,0 0 0,0 0 0,0 0 0,0 0 0,0 1 0,-1-1 0,1 0 0,0 0 0,0 0 0,0 1 0,0-1 0,0 0 0,0 0 0,0 0 0,0 0 0,0 1 0,0-1 0,1 2 0,-1 1 0,1-1 0,-1 0 0,1 0 0,0 1 0,-1-1 0,1 0 0,1 0 0,-1 0 0,3 4 0,21 24 0,-19-24 0,0 1 0,-1-1 0,1 1 0,-1 0 0,-1 1 0,1-1 0,-1 1 0,-1 0 0,1 0 0,-1 0 0,2 13 0,-1 12 0,0 40 0,-4-50 0,1 1 0,1 0 0,9 36 0,-9-51 0,1-1 0,0 0 0,0 0 0,1 0 0,0-1 0,1 1 0,0-1 0,0 0 0,0 0 0,1-1 0,0 1 0,0-1 0,13 9 0,-16-13 0,-1 0 0,1 0 0,0-1 0,0 1 0,0-1 0,0 0 0,0 0 0,0 0 0,0 0 0,0 0 0,0-1 0,0 1 0,1-1 0,5 0 0,-8 0 0,0 0 0,0-1 0,-1 1 0,1 0 0,0 0 0,0-1 0,-1 1 0,1 0 0,0-1 0,0 1 0,-1-1 0,1 1 0,-1-1 0,1 1 0,0-1 0,-1 0 0,1 1 0,-1-1 0,1 0 0,-1 1 0,0-1 0,1 0 0,0 0 0,-1-1 0,0 0 0,0 0 0,1 0 0,-1 0 0,0 0 0,0 0 0,-1 0 0,1 0 0,0 0 0,-1 0 0,1 0 0,-1 0 0,-1-4 0,-4-6 0,-1 0 0,0 0 0,-1 0 0,0 1 0,-1 0 0,0 0 0,0 1 0,-1 0 0,-1 1 0,1 0 0,-2 1 0,1 0 0,-1 1 0,-20-10 0,19 13 0,-1-1 0,1 2 0,-1 0 0,0 0 0,0 1 0,0 1 0,0 0 0,0 1 0,0 1 0,0 0 0,0 1 0,0 0 0,-24 8 0,33-7 0,1 0 0,0 0 0,0 0 0,0 0 0,0 1 0,-6 7 0,-24 18 0,33-28 0,0 0 0,-1-1 0,1 1 0,0 0 0,0-1 0,-1 0 0,1 1 0,0-1 0,-1 0 0,1 1 0,-1-1 0,1 0 0,0 0 0,-1 0 0,1 0 0,-1-1 0,1 1 0,0 0 0,-1-1 0,1 1 0,0-1 0,-1 1 0,1-1 0,0 1 0,-3-3 0,-5-5 0,0 0 0,0-1 0,1-1 0,0 0 0,0 0 0,-6-12 0,-12-14 0,-11-14 0,-3 3 0,-82-77 0,74 81 0,19 17 0,-1 1 0,-52-34 0,-1 7 0,3-4 0,-76-68 0,118 96 0,-1 1 0,-42-23 0,-15-9 0,66 42 0,-58-27 0,65 35 0,1-1 0,0-2 0,1 0 0,1-1 0,-29-23 0,45 32 0,1 0 0,0 0 0,0 0 0,0 0 0,1 0 0,-1-1 0,1 1 0,0-1 0,1 0 0,-1 0 0,1 0 0,0 0 0,0 0 0,0 0 0,0 0 0,1 0 0,0 0 0,0 0 0,1 0 0,-1 0 0,2-5 0,3-13 0,1 1 0,1 0 0,13-28 0,-13 32 0,6-8 0,1 0 0,1 0 0,2 2 0,0 0 0,28-30 0,-13 15 0,-14 20 0,0 0 0,1 1 0,1 1 0,0 0 0,1 2 0,1 1 0,0 0 0,1 2 0,1 0 0,43-14 0,-63 24 0,0 1 0,1 0 0,-1 0 0,1 0 0,-1 1 0,1-1 0,-1 1 0,1 0 0,-1 0 0,1 1 0,0 0 0,-1-1 0,0 1 0,1 1 0,-1-1 0,0 1 0,1-1 0,-1 1 0,0 0 0,0 1 0,-1-1 0,7 5 0,-6-2 0,1 0 0,-1 1 0,0-1 0,0 1 0,-1 0 0,0 0 0,0 0 0,0 0 0,-1 1 0,1-1 0,-2 1 0,1-1 0,-1 1 0,1 10 0,0-2 0,-1 1 0,-1-1 0,-1 1 0,0-1 0,-1 1 0,0-1 0,-1 1 0,-1-1 0,-6 15 0,2-12 0,0-1 0,-1 1 0,-1-1 0,-1-1 0,-1 0 0,-23 25 0,12-16 0,-1-1 0,-2-2 0,0 0 0,-39 23 0,47-34 0,1-1 0,-1-1 0,-1-1 0,1-1 0,-2 0 0,1-2 0,0 0 0,-34 4 0,48-8 0,-1-1 0,0 0 0,0 0 0,0 0 0,0 0 0,1-1 0,-1 0 0,0 0 0,0-1 0,1 0 0,-1 0 0,1 0 0,0-1 0,-1 1 0,1-1 0,0 0 0,-8-8 0,8 6 0,1 0 0,0-1 0,0 0 0,0 1 0,1-1 0,-1-1 0,2 1 0,-1 0 0,1-1 0,0 0 0,0 1 0,0-1 0,1 0 0,0-12 0,0-5 0,2 0 0,0 0 0,2 1 0,0-1 0,2 1 0,0 0 0,2 0 0,1 0 0,0 1 0,2 0 0,0 1 0,2 0 0,0 1 0,1 0 0,1 1 0,1 0 0,23-21 0,-24 25 0,2 2 0,0 0 0,0 0 0,1 2 0,0 0 0,1 1 0,1 1 0,-1 1 0,24-8 0,-26 12 0,0 0 0,1 1 0,0 0 0,0 2 0,-1 0 0,1 1 0,0 0 0,0 1 0,0 1 0,-1 1 0,1 1 0,16 5 0,12 8-36,-1 2-1,0 1 1,-2 3 0,0 2-1,-2 1 1,53 45-1,1 11-309,111 125 1,240 351-961,-61 50-521,-273-400 2058,157 424 1,-209-476 973,6-3 1,91 154-1,-47-132-1205,165 203 0,174 127 0,-165-237 0,-238-231 0,2-2 0,1-2 0,1-2 0,89 40 0,-112-61 0,0-2 0,1-1 0,0-2 0,39 5 0,-14-3 0,-49-7 0,1 1 0,-1-1 0,1 1 0,0 0 0,-1 0 0,0 1 0,1-1 0,-1 1 0,0-1 0,1 1 0,-1 0 0,0 0 0,0 1 0,-1-1 0,4 4 0,-3-2 0,0 0 0,-1 1 0,0-1 0,0 1 0,0-1 0,-1 1 0,0 0 0,0-1 0,0 1 0,0 0 0,-1 0 0,1 7 0,-1 16 0,-2 1 0,-8 51 0,-102 433-424,48-242-135,57-241 515,-130 646-869,109-494 697,-9 315 1,37-471 435,1 0 0,0 0 1,2-1-1,8 33 0,-8-48-134,0 0 0,1 0 0,0-1 0,1 1 0,-1-1-1,2 0 1,-1-1 0,1 1 0,1-1 0,0 0 0,0-1 0,0 1 0,12 8 0,10 4-76,1-1 1,0-1-1,2-2 1,0-1-1,0-1 1,1-2 0,37 8-1,-27-10-13,1-2 1,0-2-1,1-1 0,-1-3 0,55-4 0,-65 0 3,-16-1 0,0 2 0,-1 0 0,1 2 0,25 2 0,-37-2 0,0 1 0,0-1 0,-1 1 0,1 0 0,-1 1 0,1-1 0,-1 1 0,0 0 0,0 1 0,0-1 0,0 1 0,-1 0 0,1 0 0,-1 0 0,0 1 0,0-1 0,5 10 0,9 19 0,-1 2 0,-2 0 0,19 64 0,-23-65 0,27 84-57,268 731-1774,-139-477 1206,28-21 614,-188-341 28,9 17-16,2-2 0,1 0 0,26 26 0,-40-46 89,0 0 0,0 0 1,1 0-1,0-1 0,0 0 0,0 0 0,0-1 1,1 0-1,-1 0 0,1 0 0,0-1 0,0 0 0,0 0 1,0-1-1,0 0 0,0 0 0,0 0 0,0-1 0,9-1 1,5-1 277,-40 5-149,-26 5-107,-104 35-112,90-23 0,0-4 0,-1-1 0,0-4 0,-62 4 0,54-13 0,-118-12 0,148 5 0,1-2 0,0-1 0,1-2 0,-61-26 0,46 11 0,1-2 0,2-2 0,0-2 0,2-3 0,-59-55 0,39 25 0,3-3 0,-86-118 0,28-7 0,117 187 0,1 0 0,-1 1 0,0-1 0,0 1 0,-1 0 0,1 0 0,-6-4 0,5 5 0,0-1 0,1 0 0,0 0 0,0 0 0,0 0 0,0-1 0,1 1 0,-4-7 0,3 4 0,1 0 0,0 0 0,0-1 0,1 1 0,0-1 0,1 1 0,-1-1 0,1 0 0,1 1 0,0-1 0,0 0 0,0 0 0,1 1 0,2-11 0,0 7 0,1 0 0,0 0 0,0 0 0,1 1 0,1-1 0,0 1 0,0 0 0,13-14 0,7-3 0,0 1 0,2 1 0,1 1 0,62-38 0,-27 24-35,1 4-1,2 2 0,1 3 1,75-20-1,-38 19-74,2 5-1,117-13 1,-199 35 78,35-4-15,114-1-1,-159 8 50,0 1 0,0 0-1,0 2 1,-1-1 0,1 2 0,0 0 0,-1 1 0,0 0 0,0 1 0,0 1 0,-1 0 0,24 17 0,-31-18 11,0 0 0,0 1 1,0 0-1,-1 0 0,0 0 1,0 1-1,-1-1 0,0 1 1,0 0-1,-1 1 0,0-1 0,0 0 1,-1 1-1,0 0 0,0 0 1,-1-1-1,-1 1 0,1 0 0,-1 0 1,-1 0-1,0 0 0,-3 13 1,0 0 24,-2 0 0,0 0 0,-2 0 0,0-1 1,-2 0-1,0-1 0,-22 33 0,-1-8-38,-3-1 0,-1-2 0,-2-2 0,-1-1 0,-3-2 0,0-3 0,-3-1 0,0-2 0,-2-2 0,-82 36 0,99-52 0,-2-1 0,0-2 0,-47 9 0,60-15 0,-1-1 0,0-1 0,0-1 0,-1-1 0,1-1 0,-36-7 0,43 5 0,1-2 0,0 0 0,0 0 0,0-1 0,1-1 0,-1 0 0,2-1 0,-1 0 0,1-1 0,0 0 0,1 0 0,0-1 0,-14-19 0,4 2 0,1-1 0,1-1 0,2-1 0,-20-48 0,28 58 0,1-1 0,1 0 0,1 0 0,0 0 0,2 0 0,0-1 0,2 1 0,0-1 0,1 0 0,2 1 0,0-1 0,1 1 0,1 0 0,7-22 0,-9 39 0,0 0 0,0 0 0,0 0 0,0 1 0,0-1 0,1 1 0,0 0 0,0 0 0,0 0 0,0 0 0,0 0 0,0 1 0,1-1 0,-1 1 0,1 0 0,0 0 0,-1 0 0,1 0 0,0 1 0,6-2 0,-7 2 0,0 1 0,0-1 0,0 1 0,1-1 0,-1 1 0,0 0 0,0 0 0,1 0 0,-1 1 0,0-1 0,0 1 0,0 0 0,1 0 0,-1 0 0,0 0 0,0 0 0,-1 1 0,1-1 0,0 1 0,0 0 0,-1 0 0,1 0 0,-1 0 0,1 0 0,-1 0 0,4 6 0,0 2 0,-1 1 0,0 0 0,-1 0 0,0 1 0,0-1 0,-1 1 0,-1-1 0,2 21 0,1 101 0,-5-116 0,-2 28 0,-1 1 0,-12 65 0,9-84 0,-1 0 0,-1 0 0,-2 0 0,0-1 0,-17 30 0,22-47 0,-1-1 0,1 1 0,-2-1 0,1 0 0,-1-1 0,-8 8 0,13-13 0,0 0 0,0-1 0,0 1 0,0-1 0,-1 1 0,1-1 0,0 0 0,-1 0 0,1 0 0,-1 0 0,0 0 0,1 0 0,-1-1 0,0 1 0,1-1 0,-1 0 0,0 0 0,1 0 0,-1 0 0,0 0 0,1-1 0,-1 1 0,0-1 0,1 0 0,-1 0 0,-4-1 0,0-4 0,-1 1 0,1-1 0,0 0 0,0 0 0,1-1 0,0 0 0,0 0 0,1 0 0,-1-1 0,2 0 0,-1 0 0,1 0 0,0 0 0,1-1 0,-3-11 0,-3-9 0,2 0 0,2-1 0,-4-39 0,6 19 0,1 1 0,8-68 0,-5 112 0,-1 0 0,1 0 0,1 0 0,-1 0 0,1 0 0,0 0 0,0 1 0,0-1 0,1 1 0,-1-1 0,1 1 0,0 0 0,1 0 0,-1 0 0,8-6 0,-4 5 0,-1 0 0,1 1 0,0 0 0,0 0 0,1 1 0,-1 0 0,1 0 0,0 1 0,13-3 0,-10 3 0,0 0 0,0 1 0,0 1 0,0 0 0,0 0 0,0 1 0,0 1 0,0 0 0,0 0 0,0 1 0,-1 0 0,1 1 0,-1 0 0,0 1 0,13 7 0,-12-2 0,0 0 0,-1 0 0,0 1 0,0 0 0,-1 1 0,-1 0 0,0 0 0,-1 1 0,0 0 0,-1 0 0,0 1 0,-1-1 0,-1 1 0,5 24 0,-4-10 0,-1 0 0,-1 1 0,-1-1 0,-2 1 0,-1-1 0,-8 47 0,7-66 0,0 1 0,0-1 0,-1 0 0,0 0 0,-1-1 0,0 1 0,-1-1 0,1 0 0,-1 0 0,-1 0 0,0 0 0,0-1 0,0 0 0,-14 10 0,11-9 0,-1-2 0,0 1 0,-1-2 0,1 1 0,-1-1 0,0-1 0,-1 0 0,1-1 0,-1 0 0,-21 3 0,20-4 0,-1-1 0,1-1 0,0 0 0,0-1 0,-1 0 0,1-1 0,0 0 0,0-1 0,0-1 0,1 0 0,-1-1 0,1 0 0,0-1 0,0 0 0,1-1 0,0 0 0,0-1 0,0 0 0,1 0 0,0-1 0,-12-16 0,13 11 0,0 0 0,1-1 0,1 0 0,0 0 0,1-1 0,1 0 0,0 0 0,1-1 0,1 1 0,0-1 0,2 0 0,0 0 0,1-19 0,1 19 0,0 0 0,1 0 0,1 0 0,1 0 0,0 0 0,2 1 0,-1 0 0,2 0 0,0 0 0,1 1 0,1 0 0,17-24 0,-6 16 0,0 1 0,1 0 0,1 2 0,1 0 0,36-23 0,-50 38 0,0 0 0,1 1 0,0 0 0,0 1 0,0 0 0,0 0 0,0 1 0,0 0 0,1 1 0,-1 0 0,21 2 0,-25-1 0,-1 1 0,0-1 0,0 1 0,0 1 0,0-1 0,0 1 0,0 0 0,0 0 0,0 0 0,-1 1 0,1-1 0,-1 1 0,0 0 0,0 0 0,0 1 0,0 0 0,0-1 0,-1 1 0,0 0 0,1 1 0,-2-1 0,1 0 0,0 1 0,-1 0 0,3 7 0,1 9 0,-1-1 0,-1 1 0,-1 1 0,-1-1 0,-1 0 0,0 0 0,-5 36 0,-4 4 0,-22 82 0,20-104 0,-1-1 0,-3 0 0,0-1 0,-3-1 0,-1 0 0,-1-1 0,-41 54 0,51-79 0,0 0 0,0-1 0,0 0 0,-1-1 0,-1 0 0,1 0 0,-1-1 0,0 0 0,-1-1 0,0 0 0,0-1 0,0-1 0,-1 0 0,1 0 0,-17 2 0,20-5 0,-1 0 0,1-1 0,0 1 0,-1-2 0,1 1 0,0-1 0,-1-1 0,1 0 0,0 0 0,0-1 0,0 0 0,0 0 0,1-1 0,0 0 0,-1-1 0,1 0 0,1 0 0,-1-1 0,1 0 0,0 0 0,-11-13 0,3 0 0,1-1 0,1-1 0,1 0 0,1 0 0,1-2 0,1 1 0,1-1 0,0 0 0,2-1 0,-3-27 0,3 13 0,2-1 0,2 1 0,2-1 0,1 0 0,11-64 0,-9 87 0,0 0 0,2 1 0,0-1 0,0 1 0,1 0 0,1 0 0,1 1 0,0 0 0,1 0 0,0 1 0,20-22 0,-20 27 0,0-1 0,0 2 0,1-1 0,0 1 0,0 1 0,1 0 0,0 0 0,0 1 0,0 1 0,1 0 0,-1 0 0,1 1 0,0 1 0,0 0 0,0 0 0,16 1 0,-4 1 0,1 2 0,0 1 0,-1 1 0,0 1 0,0 1 0,0 1 0,-1 2 0,0 0 0,0 1 0,33 21 0,-38-21 0,-1 2 0,0 0 0,0 1 0,-2 1 0,1 1 0,-2 0 0,0 1 0,-1 0 0,0 1 0,-2 0 0,0 1 0,16 35 0,-21-37 0,-1 0 0,0 1 0,-2 0 0,0 0 0,0 0 0,-2 0 0,0 0 0,-1 1 0,0-1 0,-2 0 0,0 0 0,-8 30 0,3-25 0,-1 0 0,-1 0 0,-1-1 0,-1 0 0,-1-1 0,0 0 0,-2-1 0,-30 34 0,22-29 0,-2-1 0,-1-1 0,-1-1 0,-1-1 0,-1-1 0,0-2 0,-1-1 0,-32 13 0,42-21 0,-1-1 0,0-1 0,0 0 0,-1-2 0,1-1 0,-1 0 0,0-1 0,0-1 0,0-1 0,1-2 0,-1 1 0,0-2 0,-40-11 0,36 5 0,0-2 0,0-1 0,1 0 0,0-2 0,1-1 0,1-1 0,0-1 0,1 0 0,1-2 0,1 0 0,0-1 0,2-2 0,0 1 0,2-2 0,-14-24 0,13 16 0,0 0 0,2-1 0,1-1 0,2 0 0,2 0 0,0-1 0,2-1 0,2 1 0,1-1 0,2 0 0,3-50 0,0 71 0,1-1 0,0 1 0,1 0 0,1 0 0,0 0 0,1 1 0,0-1 0,1 1 0,11-17 0,-12 23 0,-1 0 0,2 0 0,-1 1 0,1 0 0,0 0 0,0 0 0,1 1 0,0 0 0,0 0 0,0 0 0,0 1 0,1 0 0,0 1 0,0 0 0,0 0 0,0 0 0,12-1 0,-7 2 0,1 0 0,1 1 0,-1 0 0,0 2 0,0-1 0,0 2 0,0 0 0,0 0 0,0 2 0,-1-1 0,1 2 0,-1 0 0,0 0 0,-1 2 0,1-1 0,-1 1 0,0 1 0,-1 0 0,0 1 0,0 0 0,-1 1 0,0 0 0,0 1 0,-1-1 0,-1 2 0,0-1 0,0 1 0,-2 1 0,1-1 0,-1 1 0,-1 0 0,0 1 0,-1-1 0,-1 1 0,3 15 0,-5-12 0,0 0 0,0 0 0,-2 0 0,0 0 0,-1 0 0,-1 0 0,0 0 0,-2-1 0,1 1 0,-2-1 0,0-1 0,-1 1 0,-1-1 0,0 0 0,-1 0 0,-1-1 0,0-1 0,-12 13 0,6-9 0,0 0 0,-1-1 0,-1-1 0,-1-1 0,0-1 0,0 0 0,-2-2 0,1 0 0,-1-1 0,-1-1 0,0-1 0,-37 8 0,36-12 0,0-1 0,0 0 0,-1-2 0,1-1 0,-1-1 0,1-1 0,-44-9 0,53 7 0,-1 0 0,1 0 0,1-2 0,-1 0 0,1 0 0,0-1 0,0-1 0,1 0 0,0 0 0,0-2 0,1 1 0,0-1 0,-15-20 0,19 20 0,1-1 0,0-1 0,0 1 0,1-1 0,1 0 0,0 0 0,1 0 0,0 0 0,1-1 0,0 1 0,1-1 0,0 0 0,2-14 0,0 2 0,1 1 0,2-1 0,0 1 0,2 0 0,16-44 0,-7 32 0,1 1 0,25-38 0,-30 55 0,1 1 0,1 0 0,1 1 0,0 0 0,26-21 0,-35 33 0,1 0 0,-1 0 0,1 1 0,0 0 0,0 0 0,0 0 0,0 1 0,0 0 0,1 0 0,-1 0 0,1 1 0,-1 0 0,1 0 0,0 1 0,-1 0 0,1 0 0,0 1 0,-1-1 0,1 2 0,-1-1 0,1 1 0,-1-1 0,0 2 0,1-1 0,-1 1 0,10 6 0,-5-2 0,-1 0 0,0 1 0,0 0 0,-1 0 0,0 1 0,0 0 0,-1 1 0,0 0 0,-1 0 0,0 1 0,-1-1 0,0 2 0,7 16 0,-7-7 0,0 0 0,-1 0 0,-1 0 0,-1 1 0,-1 0 0,-1-1 0,-1 1 0,0 0 0,-2 0 0,-1-1 0,0 1 0,-2-1 0,0 0 0,-2 0 0,-15 34 0,16-40 0,-2-1 0,0 0 0,-1-1 0,0 0 0,-1 0 0,0-1 0,-1 0 0,0-1 0,-1 0 0,0-1 0,-1 0 0,0-1 0,-1 0 0,0-1 0,0-1 0,-1 0 0,1-1 0,-1 0 0,-1-2 0,1 0 0,-1 0 0,-19 1 0,4-4 0,0-1 0,0-1 0,0-2 0,0-1 0,0-2 0,1-1 0,0-1 0,0-1 0,1-2 0,0-1 0,1-1 0,0-2 0,1 0 0,1-2 0,-47-39 0,64 47 0,0 1 0,1-1 0,1 0 0,-1-1 0,1 0 0,1 0 0,0 0 0,0-1 0,1 0 0,1 0 0,0 0 0,0-1 0,-2-12 0,4 9 0,1 1 0,0-1 0,1 0 0,0 1 0,2-1 0,-1 1 0,2-1 0,0 1 0,0 0 0,8-18 0,3-1 0,0 1 0,3 1 0,0 1 0,2 1 0,1 0 0,1 1 0,2 1 0,0 2 0,2 0 0,42-33 0,-45 41 0,2 0 0,0 1 0,1 2 0,0 0 0,1 2 0,1 0 0,0 2 0,0 1 0,1 1 0,0 2 0,0 1 0,1 1 0,33-1 0,-50 5 0,0 1 0,0 1 0,0-1 0,0 2 0,0-1 0,-1 2 0,1 0 0,-1 0 0,0 1 0,17 10 0,-14-6 0,-2 0 0,1 1 0,-1 1 0,0 0 0,-1 1 0,-1 0 0,12 16 0,-2 4 0,-2 0 0,-1 2 0,-1 0 0,-2 1 0,-1 0 0,8 41 0,-2 4 0,15 139 0,-29-169 0,-4 1 0,-1-1 0,-2 0 0,-11 55 0,10-88 0,-1 1 0,-1-1 0,0 0 0,-2-1 0,0 1 0,0-1 0,-2-1 0,0 0 0,-13 17 0,15-23 0,-1 0 0,0-1 0,0 0 0,0 0 0,-1-1 0,-1 0 0,1-1 0,-1 0 0,0 0 0,0-1 0,-1-1 0,1 0 0,-1 0 0,0-1 0,-14 3 0,5-3 0,0-1 0,0-1 0,0 0 0,0-1 0,0-2 0,0 0 0,0-1 0,0-1 0,0-1 0,1 0 0,0-2 0,0 0 0,0-1 0,1-1 0,1 0 0,-1-2 0,1 0 0,1-1 0,0 0 0,1-2 0,1 0 0,0 0 0,-21-29 0,13 11 0,2-2 0,1-1 0,1 0 0,2-1 0,2-1 0,2 0 0,1-1 0,1-1 0,3 1 0,1-1 0,1 0 0,3-1 0,4-75 0,-1 104 0,0 0 0,1 0 0,0 0 0,1 0 0,7-18 0,-8 25 0,-1 1 0,1-1 0,0 1 0,1 0 0,-1 0 0,0 0 0,1 0 0,0 0 0,0 0 0,0 1 0,0-1 0,0 1 0,0 0 0,0 0 0,1 0 0,-1 1 0,1-1 0,0 1 0,-1-1 0,5 0 0,4 0 0,0 1 0,-1-1 0,1 2 0,0 0 0,0 0 0,-1 1 0,1 0 0,0 1 0,-1 1 0,1 0 0,-1 0 0,0 1 0,0 0 0,0 1 0,-1 1 0,1-1 0,-1 2 0,-1-1 0,1 1 0,14 15 0,-13-11 0,-1 0 0,0 0 0,-1 1 0,0 0 0,-1 1 0,0 0 0,-1 0 0,0 1 0,-1 0 0,-1 0 0,-1 0 0,1 1 0,-2 0 0,0 0 0,1 28 0,-4-30 0,0 1 0,-1-1 0,0 1 0,-1 0 0,-1-1 0,0 0 0,-1 0 0,0 0 0,-1 0 0,0 0 0,-1-1 0,-1 0 0,0 0 0,0-1 0,-1 0 0,-1 0 0,0-1 0,0 0 0,-1-1 0,0 0 0,-1 0 0,-14 9 0,-6 0 0,0-1 0,-1-2 0,0-1 0,-1-2 0,-1-1 0,0-1 0,0-2 0,-1-1 0,-42 2 0,31-6 0,0-2 0,-1-2 0,1-2 0,-1-2 0,1-2 0,-71-20 0,78 15 0,1-1 0,0-3 0,1-1 0,1-1 0,1-2 0,-55-41 0,75 50 0,1-1 0,1 0 0,0-1 0,1-1 0,1 0 0,0 0 0,0-1 0,1 0 0,1-1 0,1 0 0,1-1 0,0 0 0,1 0 0,0 0 0,2-1 0,0 1 0,-2-23 0,5-2 0,1 0 0,3 0 0,1 1 0,2-1 0,2 1 0,2 0 0,1 0 0,26-59 0,15-13 0,101-165 0,-153 278 0,26-45 0,2 1 0,63-76 0,-88 116 0,1 0 0,0 0 0,0 1 0,1-1 0,-1 1 0,1 0 0,0 0 0,0 1 0,0-1 0,0 1 0,0 0 0,0 0 0,0 1 0,1-1 0,-1 1 0,10 0 0,-9 1 0,0 1 0,-1-1 0,1 1 0,0 1 0,0-1 0,-1 1 0,1 0 0,-1 0 0,1 1 0,-1 0 0,0 0 0,0 0 0,0 0 0,-1 1 0,9 8 0,11 13 0,0 1 0,-3 1 0,0 1 0,-1 1 0,17 36 0,68 167 0,10 94 0,-87-231 0,24 154 0,-51-237 0,2 2 0,-1 0 0,-1 1 0,-1-1 0,-1 18 0,1-29 0,0 0 0,0-1 0,-1 1 0,0 0 0,1-1 0,-1 1 0,0-1 0,0 1 0,0-1 0,-1 1 0,1-1 0,0 0 0,-1 0 0,0 1 0,1-1 0,-1 0 0,0 0 0,0-1 0,0 1 0,-1 0 0,1-1 0,0 1 0,0-1 0,-1 0 0,1 0 0,-1 0 0,1 0 0,-5 1 0,-1-1 0,-1 0 0,0-1 0,0 0 0,0 0 0,0-1 0,1 0 0,-1 0 0,0-1 0,1 0 0,-1-1 0,1 0 0,-16-8 0,11 4 0,-1-1 0,1 0 0,1 0 0,-1-2 0,2 1 0,-20-21 0,21 17 0,0 0 0,1-1 0,1 0 0,0 0 0,0-1 0,2 0 0,0 0 0,1-1 0,0 0 0,1 0 0,1 0 0,1 0 0,0 0 0,1-27 0,1 16 0,2 1 0,1 0 0,1 1 0,1-1 0,2 1 0,0-1 0,2 2 0,16-35 0,-2 16 0,33-50 0,-46 78 0,1 1 0,0 0 0,1 0 0,0 1 0,2 1 0,24-19 0,-33 28 0,0-1 0,0 1 0,0 0 0,1 1 0,-1-1 0,1 1 0,-1 0 0,1 0 0,0 1 0,0 0 0,0 0 0,0 0 0,0 1 0,0 0 0,0 0 0,0 0 0,0 1 0,0 0 0,0 0 0,0 1 0,0-1 0,-1 1 0,1 1 0,-1-1 0,1 1 0,-1 0 0,0 0 0,0 0 0,8 7 0,6 8 0,-1 1 0,-1 0 0,0 1 0,-2 1 0,0 1 0,-1 0 0,-2 1 0,0 0 0,-1 1 0,9 31 0,-6-11 0,-3 0 0,-1 0 0,-2 1 0,-3 0 0,1 51 0,-6-61 0,-2 1 0,-1-1 0,-2 0 0,-17 62 0,15-73 0,-1 0 0,-2 0 0,-1-1 0,0 0 0,-2-1 0,0 0 0,-22 25 0,26-36 0,-1-2 0,-1 0 0,1 0 0,-2 0 0,1-2 0,-1 1 0,0-2 0,-1 1 0,1-2 0,-1 0 0,0 0 0,-1-1 0,1-1 0,-1 0 0,0-1 0,-19 1 0,11-2 0,1-1 0,0 0 0,0-2 0,0-1 0,0 0 0,0-2 0,0 0 0,1-2 0,0 0 0,-22-11 0,33 13 0,0 0 0,0-1 0,1 0 0,-1 0 0,2-1 0,-1 0 0,1-1 0,0 0 0,0 0 0,-10-17 0,10 12 0,1 0 0,0-1 0,0 1 0,1-2 0,1 1 0,-4-29 0,5 14 0,1 0 0,2 0 0,0 1 0,3-1 0,0 0 0,2 1 0,11-39 0,-7 34 0,1 0 0,2 1 0,1 1 0,2 0 0,1 0 0,1 2 0,2 0 0,25-30 0,-40 55 0,0 1 0,0-1 0,1 1 0,-1 0 0,1 0 0,0 0 0,0 0 0,0 1 0,0 0 0,0 0 0,0 1 0,0-1 0,1 1 0,-1 0 0,1 0 0,7 1 0,-9 0 0,0 0 0,0 0 0,0 0 0,0 1 0,0 0 0,0-1 0,-1 1 0,1 1 0,0-1 0,0 1 0,-1-1 0,1 1 0,-1 0 0,0 0 0,0 0 0,1 1 0,-1-1 0,-1 1 0,1 0 0,0 0 0,-1 0 0,1 0 0,2 5 0,1 4 0,-2 1 0,1-1 0,-2 1 0,1 0 0,-2 0 0,0 0 0,1 16 0,-3 98 0,-1-84 0,1-6 0,1-24 0,0 0 0,-1-1 0,-1 1 0,-1 0 0,1 0 0,-6 18 0,6-30 0,1 1 0,0-1 0,-1 0 0,1 0 0,-1 1 0,1-1 0,-1 0 0,0 0 0,1 0 0,-1 0 0,0 0 0,0 0 0,0 0 0,0 0 0,0 0 0,0 0 0,0 0 0,0-1 0,0 1 0,-2 1 0,2-2 0,0-1 0,1 1 0,-1 0 0,0 0 0,0-1 0,1 1 0,-1 0 0,0-1 0,1 1 0,-1 0 0,0-1 0,1 1 0,-1-1 0,0 0 0,1 1 0,-1-1 0,1 1 0,-1-1 0,1 0 0,-1 1 0,1-1 0,0 0 0,-1-1 0,-2-5 0,0 0 0,0 0 0,0-1 0,1 1 0,-1-12 0,-2-20 0,3-1 0,1 0 0,1 0 0,3 1 0,1-1 0,17-71 0,-21 110 0,0-1 0,1 0 0,-1 0 0,1 0 0,0 0 0,-1 1 0,1-1 0,0 0 0,0 0 0,0 1 0,0-1 0,1 1 0,-1-1 0,0 1 0,1 0 0,-1-1 0,1 1 0,-1 0 0,1 0 0,-1 0 0,1 0 0,0 0 0,0 0 0,-1 0 0,1 1 0,3-1 0,-4 1 0,0 0 0,0 0 0,0 0 0,0 0 0,-1 0 0,1 1 0,0-1 0,0 0 0,0 1 0,-1-1 0,1 0 0,0 1 0,-1-1 0,1 1 0,0-1 0,-1 1 0,1 0 0,0-1 0,-1 1 0,1 0 0,-1-1 0,1 2 0,0 0 0,0 0 0,0 0 0,0 1 0,-1-1 0,1 0 0,0 1 0,-1-1 0,0 0 0,0 1 0,0-1 0,0 4 0,-2 6 0,0-1 0,0 0 0,-1 0 0,-1-1 0,0 1 0,0-1 0,-1 1 0,-1-2 0,1 1 0,-2 0 0,1-1 0,-1 0 0,0-1 0,-1 1 0,0-2 0,-1 1 0,1-1 0,-1 0 0,-12 6 0,19-11 0,0-1 0,0 0 0,1 0 0,-1 0 0,0 0 0,0-1 0,0 1 0,0 0 0,0-1 0,0 0 0,0 1 0,0-1 0,0 0 0,0 0 0,-1 0 0,1 0 0,0 0 0,0-1 0,0 1 0,0-1 0,0 1 0,0-1 0,-2 0 0,2-1 0,0 0 0,0 0 0,0 0 0,1 0 0,-1 0 0,1 0 0,-1 0 0,1 0 0,-1-1 0,1 1 0,0 0 0,0-1 0,0 1 0,1-1 0,-1 0 0,1 1 0,-1-6 0,-2-10 0,1 0 0,1 0 0,1 0 0,3-28 0,-3 42 0,1 0 0,-1 0 0,1 0 0,0 0 0,0 0 0,0 0 0,1 0 0,-1 0 0,1 1 0,0-1 0,0 1 0,0-1 0,1 1 0,-1 0 0,1 0 0,0 0 0,0 0 0,0 0 0,0 0 0,0 1 0,1 0 0,-1-1 0,1 1 0,-1 1 0,1-1 0,6-2 0,1 2 0,1 0 0,0 0 0,-1 1 0,1 0 0,0 1 0,0 1 0,0 0 0,0 0 0,-1 1 0,1 1 0,22 7 0,-27-7 0,1 1 0,-1-1 0,0 1 0,0 1 0,0 0 0,-1 0 0,0 0 0,0 0 0,0 1 0,0 0 0,-1 0 0,0 1 0,0 0 0,-1-1 0,0 2 0,0-1 0,-1 0 0,3 9 0,-1-1 0,-2 0 0,0 1 0,-1-1 0,0 1 0,-1 0 0,-1 0 0,-1-1 0,0 1 0,-1 0 0,-1-1 0,0 1 0,-1-1 0,0 0 0,-9 17 0,-1 0 0,-1-1 0,-2 0 0,-1-1 0,-1 0 0,-30 34 0,26-38 0,-1-1 0,-47 40 0,54-53 0,1 0 0,-2-1 0,1 0 0,-2-2 0,-37 15 0,51-22 0,-1 0 0,1-1 0,-1 0 0,0 0 0,0 0 0,1-1 0,-1 0 0,0 0 0,0 0 0,0-1 0,1 1 0,-1-2 0,0 1 0,1 0 0,-1-1 0,1 0 0,-9-5 0,8 3 0,0 0 0,1 0 0,-1-1 0,1 0 0,0 0 0,0-1 0,1 1 0,0-1 0,0 0 0,0 0 0,0 0 0,1 0 0,0-1 0,-3-9 0,-1-9 6,0 0 0,2-1 0,1 1 0,1-1 0,1 0-1,2-36 1,4-8-108,17-80-1,2 33-133,5 1 0,6 2-1,48-114 1,-13 72 257,135-227 0,-188 355-21,1 1 0,1 0 0,1 2 0,32-33 0,-49 55 15,0 1-1,0 0 1,0 0-1,1 1 0,-1-1 1,0 0-1,1 1 1,-1-1-1,1 1 1,-1 0-1,1 0 0,0 0 1,-1 0-1,1 0 1,0 1-1,0-1 0,0 1 1,-1 0-1,1 0 1,0 0-1,0 0 1,0 0-1,0 0 0,-1 1 1,1 0-1,0-1 1,0 1-1,-1 0 0,1 0 1,0 1-1,-1-1 1,1 0-1,-1 1 1,0 0-1,1-1 0,1 3 1,5 6 61,0 0 0,0 0 0,-1 0 1,0 1-1,-1 0 0,10 21 0,3 12-76,-2 1 0,-1 1 0,-3 0 0,10 54 0,19 196 0,-29-165 0,-5 137 0,-9-259 0,0 0 0,0 0 0,-1-1 0,0 1 0,0 0 0,-1-1 0,0 1 0,-7 14 0,9-23 0,0 0 0,0 0 0,0 1 0,0-1 0,-1 0 0,1 0 0,0 0 0,0 0 0,0 0 0,0 0 0,-1 1 0,1-1 0,0 0 0,0 0 0,0 0 0,-1 0 0,1 0 0,0 0 0,0 0 0,-1 0 0,1 0 0,0 0 0,0 0 0,0 0 0,-1 0 0,1 0 0,0 0 0,0 0 0,0 0 0,-1 0 0,1 0 0,0 0 0,0 0 0,0-1 0,-1 1 0,1 0 0,0 0 0,0 0 0,0 0 0,-1-1 0,0 1 0,0-1 0,1 1 0,-1 0 0,0-1 0,0 1 0,0 0 0,0 0 0,0-1 0,0 1 0,-1 0 0,1 0 0,0 0 0,0 0 0,0 1 0,0-1 0,0 0 0,0 0 0,-1 1 0,-13 6 0,0 2 0,0 0 0,0 0 0,-20 19 0,-7 4 0,-93 69 0,129-97 0,1 0 0,0-1 0,-1 0 0,0 0 0,0 0 0,0-1 0,0 1 0,0-2 0,0 1 0,0 0 0,-1-1 0,1-1 0,-1 1 0,1-1 0,-1 0 0,1 0 0,-1-1 0,1 0 0,0 0 0,-1 0 0,1-1 0,0 0 0,0 0 0,0 0 0,0-1 0,-8-5 0,7 3 0,0 0 0,-1 0 0,0 1 0,0 0 0,0 1 0,0-1 0,-16-3 0,20 7 0,1-1 0,0 1 0,-1-1 0,1 1 0,-1 0 0,1 0 0,0 1 0,-1-1 0,1 1 0,0-1 0,-1 1 0,1 0 0,0 0 0,0 1 0,0-1 0,0 1 0,0-1 0,0 1 0,0 0 0,1 0 0,-1 1 0,0-1 0,-2 4 0,-11 15 0,1 1 0,-23 46 0,11-17 0,21-40 0,0 1 0,2-1 0,-1 1 0,1 0 0,1 1 0,0-1 0,-1 23 0,1 3 0,4 45 0,-1-120 0,7-62 0,-4 80 0,0-1 0,1 0 0,1 1 0,1-1 0,15-32 0,-18 47 0,0 0 0,0 1 0,0-1 0,1 1 0,0 0 0,0 0 0,0 0 0,0 0 0,1 1 0,6-5 0,-9 7 0,0 0 0,0 0 0,0 0 0,0 0 0,1 0 0,-1 0 0,0 1 0,0-1 0,0 1 0,1 0 0,-1-1 0,0 1 0,1 0 0,-1 0 0,0 1 0,1-1 0,-1 0 0,0 1 0,0 0 0,1-1 0,-1 1 0,0 0 0,0 0 0,0 0 0,0 0 0,0 0 0,0 1 0,2 1 0,6 7-195,-1 1 0,0 0 0,0 1 0,-1 0 0,-1 0 0,9 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3:58.7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1726 2203 24575,'1'-13'0,"0"-1"0,1 1 0,5-21 0,-1 5 0,56-256-145,47-259-555,-53 95 386,-46 318 348,-10-191-1,-17 155 118,12 143-135,0-1 1,-1 1-1,-2 1 0,-17-38 0,24 58 11,0 0 0,-1 0 0,0 0 0,0 0 0,0 0 0,0 0-1,0 1 1,-1-1 0,1 1 0,-1 0 0,1 0 0,-1-1 0,0 2 0,0-1-1,-3-2 1,3 4-6,0-1-1,1 0 1,-1 1-1,0 0 1,0 0-1,1 0 1,-1 0-1,0 0 1,1 0-1,-1 1 1,0-1-1,1 1 0,-1 0 1,0-1-1,1 1 1,-1 1-1,1-1 1,-1 0-1,1 1 1,-3 1-1,-11 10-20,0 1 0,1 0 0,1 0 0,0 1 0,-22 34 0,-6 13-128,2 2-1,3 2 1,3 1-1,2 1 0,-24 82 1,21-34-258,4 2 1,-21 173-1,38-170 217,6 1 0,11 173-1,4-202 140,5-1-1,3 0 1,48 159-1,-60-243 31,36 98-38,-34-95 62,1-1 0,-1 0 1,2 0-1,-1-1 0,1 1 1,1-1-1,10 10 0,-15-17 25,0 0 0,0 0 0,0 1-1,0-2 1,0 1 0,0 0 0,1-1 0,-1 1 0,0-1-1,1 0 1,-1 0 0,1-1 0,0 1 0,-1-1-1,1 1 1,-1-1 0,1 0 0,0 0 0,-1-1-1,1 1 1,0-1 0,-1 0 0,1 0 0,-1 0 0,0 0-1,7-4 1,-2 0 60,0 0-1,0 0 0,0-1 1,-1 0-1,0 0 1,0-1-1,-1 0 0,1 0 1,8-14-1,14-28-98,-1-1 1,-4-1-1,36-103 0,-29 51-112,21-128-1,-33 116-133,-5-2 0,-1-149 0,-14 198 158,-3 0 1,-3 1 0,-3-1 0,-3 2 0,-29-90-1,35 136 163,0 0 0,-2 1 0,0 0 0,-1 0 0,-1 1 0,-23-31 0,31 46-66,-1-1 0,1 1 0,0-1 0,-1 1 0,1 0 0,-1 0 0,0 1 0,0-1 0,-1 1-1,1 0 1,0 0 0,-1 0 0,1 0 0,-1 1 0,1 0 0,-1 0 0,0 0 0,1 1 0,-1-1 0,0 1 0,0 0 0,1 1 0,-1-1 0,0 1 0,0 0 0,1 0 0,-1 0 0,1 1 0,-1-1 0,1 1 0,-1 0 0,1 1 0,0-1 0,0 1-1,-5 4 1,-7 6-10,1 0-1,0 1 0,1 1 0,1 0 0,0 1 0,1 0 1,1 1-1,-13 25 0,1 6-15,-34 99-1,35-76 8,3 1 0,-11 85 0,24-108 0,2 0 0,2 0 0,2 0 0,9 62 0,-9-107 0,12 50 0,-12-52 0,1 1 0,0-1 0,0 0 0,0 0 0,0 0 0,0 0 0,0 0 0,0 0 0,1 0 0,-1 0 0,1 0 0,-1-1 0,1 1 0,0 0 0,0-1 0,0 0 0,0 1 0,0-1 0,3 1 0,-5-1 0,1-1 0,0 0 0,-1 0 0,1 0 0,0 0 0,-1 0 0,1 0 0,0 0 0,0 0 0,-1 0 0,1 0 0,0 0 0,-1-1 0,1 1 0,0 0 0,-1 0 0,1-1 0,0 1 0,-1 0 0,1-1 0,-1 1 0,1-1 0,0 1 0,-1 0 0,1-1 0,0 0 0,11-19 0,-12 19 0,13-28 0,-3-1 0,0-1 0,-2 0 0,-1 0 0,5-49 0,-7 42 0,49-599 0,-53 617 0,0-33 0,-1 50 0,0 1 0,-1-1 0,1 0 0,-1 0 0,1 0 0,-1 1 0,0-1 0,0 0 0,0 1 0,-1-1 0,1 1 0,0-1 0,-4-3 0,4 5 0,1 1 0,-1-1 0,1 1 0,-1 0 0,1-1 0,-1 1 0,1 0 0,-1 0 0,1-1 0,-1 1 0,0 0 0,1 0 0,-1 0 0,1 0 0,-1 0 0,0 0 0,1 0 0,-1 0 0,1 0 0,-1 0 0,0 0 0,1 0 0,-1 0 0,1 0 0,-1 0 0,0 1 0,1-1 0,-1 0 0,1 0 0,-1 1 0,-17 15 0,4 3 0,0 0 0,2 0 0,0 2 0,-12 29 0,-17 45-166,4 2-1,5 1 1,-21 107-1,-28 317-499,62-244 666,17-223 0,4 0 0,16 106 0,-18-155-5,2 0 1,-1 0-1,1-1 1,0 1-1,0 0 1,1-1-1,-1 0 1,6 8-1,-7-12 11,0 0 0,0 0 0,0 0-1,0 1 1,0-1 0,1-1 0,-1 1 0,0 0 0,1 0 0,-1 0-1,1-1 1,-1 1 0,0-1 0,1 1 0,0-1 0,-1 0-1,1 1 1,-1-1 0,1 0 0,-1 0 0,1 0 0,-1 0 0,1 0-1,0-1 1,-1 1 0,1 0 0,-1-1 0,1 1 0,-1-1 0,1 1-1,-1-1 1,0 0 0,1 0 0,1-1 0,4-2 66,-1-1 0,1 1 0,-1-1 0,0-1 0,0 1 0,-1-1 0,1 0 1,5-11-1,34-60 433,-38 64-491,47-98-14,79-231 0,-108 257 0,-4-1 0,-3 0 0,10-142 0,-26 188 0,-1 0 0,-10-68 0,7 92 0,-1 1 0,0 0 0,-1 0 0,-1 0 0,-1 1 0,0-1 0,-1 1 0,0 1 0,-15-22 0,16 29 0,1 0 0,0 1 0,-1 0 0,0 0 0,-1 0 0,1 1 0,-1 0 0,1 0 0,-1 0 0,0 1 0,-1 0 0,1 1 0,0 0 0,-1 0 0,0 0 0,1 1 0,-1 0 0,0 1 0,-11 0 0,8 0 0,1 1 0,-1 0 0,1 1 0,0 1 0,0-1 0,0 1 0,0 1 0,0 0 0,1 0 0,-1 1 0,1 1 0,0-1 0,1 1 0,-9 8 0,0 3 0,1 0 0,1 1 0,1 0 0,1 2 0,0-1 0,1 2 0,2 0 0,-14 34 0,14-27 0,2-1 0,1 1 0,1 0 0,2 0 0,0 0 0,1 51 0,3-75 0,1 1 0,-1 0 0,1-1 0,0 0 0,0 1 0,2 6 0,-3-11 0,1 1 0,-1 0 0,0-1 0,1 1 0,-1-1 0,1 1 0,-1 0 0,0-1 0,1 1 0,-1-1 0,1 0 0,0 1 0,-1-1 0,1 1 0,-1-1 0,1 0 0,0 1 0,-1-1 0,1 0 0,-1 0 0,1 1 0,0-1 0,-1 0 0,1 0 0,0 0 0,0 0 0,-1 0 0,1 0 0,0 0 0,-1 0 0,1 0 0,0 0 0,-1-1 0,1 1 0,0 0 0,-1 0 0,1-1 0,-1 1 0,1 0 0,0-1 0,-1 1 0,1-1 0,-1 1 0,1 0 0,-1-1 0,1 1 0,-1-1 0,1 0 0,-1 1 0,0-1 0,1 0 0,7-7 0,0-1 0,-1 0 0,0 0 0,-1-1 0,0 0 0,-1 0 0,1 0 0,-2-1 0,0 1 0,3-13 0,4-19 0,7-54 0,-15 81 0,7-56 0,-3 0 0,-2-80 0,-5 138 0,-2 0 0,1 1 0,-2-1 0,0 1 0,0 0 0,-1 0 0,-1 0 0,0 1 0,-13-22 0,16 28 0,0 1 0,-1 0 0,0 0 0,0 0 0,0 1 0,-1-1 0,1 1 0,-1 0 0,0-1 0,0 2 0,0-1 0,0 0 0,0 1 0,-1 0 0,1 0 0,-1 0 0,1 1 0,-1-1 0,0 1 0,0 0 0,0 0 0,1 1 0,-1 0 0,0-1 0,0 2 0,0-1 0,0 0 0,-8 3 0,5 0 0,-1 1 0,1-1 0,1 1 0,-1 1 0,1 0 0,0 0 0,0 0 0,0 1 0,-11 12 0,-50 66 0,41-46 0,3 1 0,1 1 0,1 1 0,3 1 0,2 0 0,1 2 0,2 0 0,-11 65 0,24-104 0,-8 67 0,9-66 0,0 0 0,0 0 0,0-1 0,1 1 0,-1 0 0,1-1 0,1 1 0,-1 0 0,1-1 0,2 6 0,-2-9 0,-1 0 0,0-1 0,1 1 0,-1-1 0,1 1 0,-1-1 0,1 1 0,0-1 0,0 0 0,-1 0 0,1 0 0,0 0 0,0 0 0,0 0 0,0 0 0,0-1 0,1 1 0,-1-1 0,0 0 0,0 1 0,0-1 0,0 0 0,0 0 0,1 0 0,-1-1 0,0 1 0,0 0 0,0-1 0,4-1 0,2 0 0,1-1 0,-1-1 0,0 1 0,0-1 0,14-10 0,4-5 0,-2-2 0,0-1 0,-2-1 0,0 0 0,-1-2 0,-2 0 0,-1-2 0,0 0 0,18-40 0,-14 20 0,-2-2 0,-3 0 0,-1-1 0,18-104 0,-32 139 0,0-1 0,-1 0 0,-1 0 0,0 0 0,-1 0 0,-1 1 0,-4-23 0,5 35 0,0-1 0,0 0 0,0 1 0,-1-1 0,1 0 0,-1 1 0,0 0 0,0-1 0,0 1 0,0 0 0,-1 0 0,1 0 0,-1 1 0,0-1 0,0 0 0,0 1 0,0 0 0,0 0 0,0 0 0,-1 0 0,1 0 0,-1 1 0,1-1 0,-1 1 0,1 0 0,-1 0 0,0 0 0,0 1 0,1-1 0,-1 1 0,0 0 0,0 0 0,0 1 0,0-1 0,-6 2 0,3 0 0,1-1 0,1 2 0,-1-1 0,0 0 0,0 1 0,1 0 0,0 1 0,-1-1 0,1 1 0,0 0 0,1 0 0,-1 0 0,-4 6 0,-3 5 0,1 0 0,0 1 0,-11 20 0,1 8 0,1 1 0,3 0 0,1 1 0,3 1 0,1 0 0,3 1 0,1 0 0,3 1 0,2-1 0,2 1 0,2 0 0,3 0 0,1-1 0,16 65 0,-14-86 0,1 0 0,14 31 0,-19-51 0,0 0 0,0 0 0,1-1 0,0 0 0,0 0 0,1 0 0,0 0 0,0-1 0,0 0 0,0 0 0,1 0 0,0 0 0,11 6 0,-13-9 0,-1-1 0,0 0 0,1 0 0,-1 0 0,1 0 0,0-1 0,-1 1 0,1-1 0,0 0 0,-1 0 0,1 0 0,-1-1 0,1 1 0,6-3 0,-3 1 0,-1 0 0,0-1 0,0 0 0,0 0 0,0-1 0,0 0 0,7-6 0,2-4 0,-1-1 0,0 0 0,-1 0 0,14-25 0,-9 11 0,-1-1 0,-1-1 0,-2 0 0,20-66 0,-27 70 0,-1-1 0,-1 1 0,-1-1 0,-1 0 0,-2-1 0,-3-44 0,1 67 0,0 0 0,0-1 0,0 1 0,-1 0 0,0 0 0,0 0 0,-1 1 0,0-1 0,0 0 0,0 1 0,-7-9 0,9 12 0,-1 0 0,0 1 0,0-1 0,0 1 0,0-1 0,0 1 0,0 0 0,0 0 0,0 0 0,-1 0 0,1 0 0,0 0 0,-1 1 0,1-1 0,0 1 0,-1 0 0,1-1 0,-1 1 0,1 0 0,-1 1 0,1-1 0,0 0 0,-1 1 0,1-1 0,0 1 0,-1 0 0,1-1 0,0 1 0,-1 0 0,1 1 0,0-1 0,0 0 0,-3 3 0,-5 3 0,1 0 0,0 1 0,1 0 0,0 0 0,0 1 0,0 0 0,1 1 0,-9 15 0,1 4 0,-24 61 0,15-19 0,3 2 0,3 1 0,-14 120 0,21-65 0,6 168 0,6-283 0,9 154 0,-8-146 0,2 1 0,1-1 0,1 1 0,0-1 0,11 22 0,-16-42 0,0 1 0,0-1 0,0 0 0,0 0 0,0 0 0,1 0 0,-1 0 0,1 0 0,-1 0 0,1 0 0,0 0 0,0-1 0,0 1 0,0-1 0,0 1 0,0-1 0,0 0 0,0 0 0,1 0 0,-1 0 0,0 0 0,4 0 0,-4-1 0,1 0 0,0 0 0,-1-1 0,1 1 0,0-1 0,-1 0 0,1 0 0,-1 0 0,0 0 0,1 0 0,-1-1 0,0 1 0,1-1 0,-1 1 0,0-1 0,0 0 0,0 0 0,-1 0 0,1 0 0,3-4 0,13-19 0,-2-1 0,0-1 0,18-42 0,27-92 0,-39 91 0,-2-1 0,-4-1 0,-2 0 0,6-137 0,-20 201 0,0 0 0,0 1 0,-1 0 0,0-1 0,0 1 0,-1-1 0,0 1 0,0 0 0,-1 0 0,1 0 0,-2 0 0,-5-10 0,6 14 0,0 0 0,0 0 0,0 0 0,0 0 0,-1 0 0,1 1 0,-1-1 0,0 1 0,1 0 0,-1 0 0,0 0 0,-1 1 0,1-1 0,0 1 0,0 0 0,0 0 0,-1 1 0,1-1 0,-1 1 0,1 0 0,0 0 0,-7 1 0,1 1 0,1 0 0,0 0 0,-1 1 0,1 0 0,0 1 0,1 0 0,-1 0 0,1 1 0,0 0 0,0 1 0,0-1 0,1 2 0,-1-1 0,2 1 0,-1 0 0,-6 9 0,-2 3 0,2 0 0,0 1 0,2 0 0,0 1 0,-13 35 0,15-28 0,2-1 0,1 1 0,1 0 0,1 1 0,2-1 0,1 1 0,1 0 0,1-1 0,2 1 0,1-1 0,1 0 0,1 0 0,2 0 0,0-1 0,2 0 0,1 0 0,29 48 0,-32-62 0,1-1 0,1 0 0,0 0 0,0-1 0,1 0 0,1-1 0,0 0 0,0-1 0,25 14 0,-31-20 0,1 0 0,0 0 0,0 0 0,0-1 0,1 0 0,-1-1 0,0 1 0,1-1 0,-1-1 0,1 0 0,-1 0 0,1 0 0,-1-1 0,1 0 0,-1 0 0,0-1 0,0 0 0,1 0 0,-1-1 0,0 0 0,11-6 0,-6 1 0,-1-1 0,1 0 0,-2-1 0,1 0 0,-1 0 0,-1-1 0,0-1 0,-1 1 0,0-1 0,0-1 0,-1 1 0,10-28 0,-8 15 0,-1-1 0,-1 0 0,-1 0 0,-1-1 0,-2 1 0,1-31 0,-4 39 0,0 0 0,-2 1 0,0-1 0,-1 1 0,0 0 0,-2-1 0,0 2 0,-10-24 0,13 35 0,-1 0 0,1 0 0,-1 0 0,0 0 0,0 1 0,-1-1 0,1 1 0,-1 0 0,0 0 0,0 0 0,-1 1 0,1-1 0,-1 1 0,1 0 0,-1 0 0,0 1 0,0-1 0,0 1 0,-1 0 0,1 1 0,0-1 0,-1 1 0,1 0 0,-1 1 0,0-1 0,1 1 0,-1 0 0,1 0 0,-1 1 0,-9 1 0,4 1 0,-1 1 0,1 0 0,0 1 0,0 0 0,0 0 0,1 1 0,-1 1 0,2-1 0,-18 17 0,-6 7 0,-36 47 0,47-52 0,-26 32 0,-79 123 0,102-139 0,2 2 0,2 1 0,2 1 0,-14 49 0,29-82 0,2 1 0,-1-1 0,1 0 0,1 1 0,0-1 0,1 1 0,1-1 0,0 1 0,0-1 0,1 1 0,1-1 0,0 0 0,7 18 0,-6-22 0,0 0 0,0 0 0,1 0 0,0-1 0,0 0 0,0 0 0,1 0 0,1-1 0,-1 0 0,1 0 0,0 0 0,0-1 0,0 0 0,1 0 0,0-1 0,0 0 0,0-1 0,0 0 0,15 4 0,-16-5 0,1 0 0,0-1 0,-1 0 0,1 0 0,0 0 0,0-1 0,-1-1 0,1 1 0,0-1 0,-1-1 0,1 1 0,0-1 0,12-5 0,-12 2 0,0 0 0,0 0 0,0 0 0,0-1 0,-1 0 0,0-1 0,0 0 0,-1 0 0,0 0 0,10-15 0,-3 0 0,-1-1 0,0 0 0,-2-1 0,-1 0 0,-1 0 0,-1-1 0,-1 1 0,-1-2 0,-2 1 0,2-31 0,-4 26 0,-1 1 0,-2 0 0,-1-1 0,-1 1 0,-1 0 0,-2 1 0,0-1 0,-20-43 0,21 57 0,-2 0 0,0 1 0,-1 0 0,0 1 0,-1-1 0,-1 2 0,0 0 0,0 0 0,-1 1 0,-1 0 0,-21-14 0,27 21 0,-1 0 0,1 0 0,0 1 0,-1 0 0,0 0 0,1 1 0,-1 0 0,0 1 0,0-1 0,-1 1 0,1 1 0,0 0 0,0 0 0,0 0 0,0 1 0,0 0 0,0 1 0,0 0 0,0 0 0,0 1 0,1 0 0,-1 0 0,1 1 0,-13 8 0,9-5 0,0 0 0,1 1 0,0 1 0,1 0 0,-1 0 0,2 1 0,-1 0 0,1 0 0,1 1 0,0 0 0,0 1 0,1-1 0,1 1 0,0 0 0,0 1 0,2-1 0,-1 1 0,2 0 0,-1 0 0,2 0 0,0 0 0,0 0 0,1 0 0,1 0 0,0 0 0,1 0 0,0 0 0,1 0 0,1-1 0,0 1 0,0-1 0,1 0 0,1 0 0,0 0 0,12 17 0,-9-19 0,0 0 0,1-1 0,0 0 0,0 0 0,1-1 0,0-1 0,0 0 0,1 0 0,0-1 0,0-1 0,16 6 0,-20-8 0,0 0 0,0-1 0,0 0 0,0-1 0,0 0 0,0 0 0,0 0 0,1-1 0,-1-1 0,0 1 0,0-1 0,0 0 0,0-1 0,0 0 0,0-1 0,0 1 0,0-1 0,-1-1 0,9-5 0,-11 6 0,-2 0 0,1 0 0,0-1 0,-1 1 0,1-1 0,-1 0 0,0 0 0,-1 0 0,1-1 0,-1 1 0,1 0 0,-1-1 0,-1 0 0,1 0 0,-1 1 0,0-1 0,0 0 0,0 0 0,0 0 0,-1 0 0,0 0 0,0 0 0,0 0 0,-1 0 0,0 0 0,0 0 0,0 0 0,-3-6 0,2 4 0,-1 0 0,0 0 0,0 0 0,-1 0 0,0 1 0,0-1 0,-1 1 0,1 1 0,-1-1 0,0 0 0,-1 1 0,0 0 0,1 0 0,-2 1 0,1 0 0,0 0 0,-1 0 0,-10-3 0,9 4 0,0 2 0,-1-1 0,1 1 0,-1 0 0,1 1 0,-1 0 0,1 0 0,-1 1 0,1 0 0,0 0 0,-1 1 0,1 0 0,0 1 0,0 0 0,0 0 0,0 1 0,1 0 0,0 0 0,-1 1 0,-10 9 0,1-1 0,1 1 0,0 1 0,1 1 0,1 0 0,1 1 0,0 1 0,-13 23 0,13-14 0,0 1 0,2 0 0,1 1 0,2 0 0,0 1 0,2 0 0,2 0 0,0 0 0,2 0 0,2 1 0,0-1 0,2 1 0,1-1 0,2 0 0,1 0 0,1 0 0,1-1 0,2 0 0,1-1 0,1 0 0,2-1 0,18 29 0,-23-43 0,0 0 0,2-1 0,-1 0 0,1-1 0,1 0 0,0-1 0,1 0 0,0-1 0,0 0 0,1-1 0,22 9 0,-29-14 0,0-1 0,0 1 0,1-2 0,0 1 0,-1-1 0,1 0 0,0 0 0,-1-1 0,1 0 0,0-1 0,0 1 0,-1-2 0,1 1 0,-1-1 0,1 0 0,-1 0 0,0-1 0,0 0 0,0-1 0,0 1 0,0-1 0,-1-1 0,1 1 0,-1-1 0,9-9 0,2-5 0,-2 0 0,0 0 0,-1-1 0,-1-1 0,-1-1 0,0 1 0,15-45 0,-8 9 0,-3-1 0,11-69 0,-17 62-50,-3-1-1,-3 1 0,-3-1 0,-3 0 1,-14-92-1,7 104 7,-2 1 1,-3 0-1,-2 1 1,-2 0-1,-3 1 1,-51-90-1,61 122 66,-1 1 1,-2 0-1,1 1 0,-2 0 0,0 2 0,-1-1 1,-32-22-1,39 32-3,0 0 1,-1 0-1,0 1 1,0 1-1,-1-1 0,1 2 1,-1-1-1,0 2 1,0-1-1,0 1 0,0 1 1,0 0-1,0 1 1,0 0-1,-1 0 0,-19 5 1,9 0-13,0 2 1,0 0-1,1 2 1,0 0-1,1 2 1,0 0-1,1 1 0,0 1 1,1 0-1,0 2 1,1 0-1,1 1 1,0 0-1,1 2 1,1 0-1,-15 24 1,18-24-10,0 1 1,2 0-1,0 0 1,1 1 0,1 1-1,1-1 1,0 1-1,2 0 1,1 0 0,0 0-1,1 0 1,2 1-1,0-1 1,1 0-1,1 1 1,1-1 0,9 29-1,-2-19 2,2 0 0,1-1 0,2 0 0,1-1 0,1-1 0,2-1 0,0 0 0,2-1 0,1-1 0,0-2 0,2 0 0,1-1 0,1-2 0,1 0 0,0-2 0,1-1 0,36 16 0,-54-28 0,1-1 0,0-1 0,1 0 0,-1 0 0,0-1 0,1 0 0,0-1 0,-1-1 0,16 0 0,-22-1 0,1 0 0,0 0 0,-1 0 0,1-1 0,-1 0 0,1 0 0,-1 0 0,0-1 0,0 1 0,0-1 0,0-1 0,-1 1 0,1-1 0,-1 1 0,0-1 0,0-1 0,0 1 0,-1 0 0,1-1 0,3-7 0,0 0 0,-2 1 0,0-1 0,0 0 0,-1 0 0,-1 0 0,0-1 0,0 1 0,-2-1 0,1 0 0,-1 1 0,-1-1 0,-1 0 0,0 0 0,0 0 0,-1 1 0,-1-1 0,-7-23 0,6 26 0,-1 0 0,0-1 0,0 2 0,-1-1 0,0 1 0,0-1 0,-1 2 0,0-1 0,-1 1 0,0 0 0,0 0 0,-1 1 0,0 1 0,0-1 0,-1 1 0,0 1 0,0 0 0,0 0 0,0 1 0,-20-5 0,8 4 0,-1 1 0,-1 2 0,1 0 0,0 1 0,0 2 0,-1 0 0,1 2 0,0 0 0,0 1 0,0 2 0,1 0 0,0 2 0,0 0 0,1 1 0,-38 23 0,24-10 0,2 1 0,1 2 0,0 1 0,2 1 0,1 2 0,2 1 0,0 1 0,-28 45 0,34-42 0,2 0 0,1 2 0,2 0 0,1 1 0,2 0 0,1 1 0,3 1 0,1 0 0,-4 44 0,9-53 0,2 0 0,0 0 0,2 0 0,2 0 0,0 0 0,2 0 0,1-1 0,2 0 0,1 0 0,1 0 0,1-1 0,23 41 0,-27-58 0,0-1 0,1 1 0,0-1 0,0 0 0,1-1 0,0 0 0,1 0 0,0-1 0,0-1 0,1 0 0,0 0 0,0-1 0,17 7 0,-18-9 0,1-1 0,-1-1 0,1 0 0,0 0 0,0-1 0,0 0 0,0-1 0,0 0 0,0-1 0,0-1 0,-1 1 0,1-1 0,0-1 0,-1 0 0,1-1 0,12-6 0,-5 1 0,0-2 0,0 0 0,-1-1 0,0-1 0,-2 0 0,1-1 0,-2-1 0,17-21 0,-3 0 0,-2-1 0,39-72 0,-37 50 0,-2-1 0,-3-1 0,-3-2 0,-2 1 0,-3-2 0,-3 0 0,-3-1 0,-2 0 0,-4 0 0,-2-1 0,-3 1 0,-12-76 0,11 120 0,-2 1 0,0 0 0,-1 0 0,0 0 0,-16-29 0,17 41 0,0-1 0,0 1 0,-1 0 0,0 0 0,-1 0 0,0 1 0,0 0 0,-1 0 0,1 1 0,-1 0 0,-1 1 0,1-1 0,-14-5 0,3 3 0,-2 0 0,1 2 0,-1 0 0,0 1 0,0 1 0,-1 1 0,1 1 0,-1 1 0,0 1 0,-24 2 0,30 0 0,-1 1 0,1 1 0,0 0 0,1 1 0,-1 0 0,1 2 0,0-1 0,1 2 0,0 0 0,0 1 0,0 0 0,1 1 0,-22 22 0,18-12 0,0 0 0,2 1 0,0 1 0,2 0 0,0 1 0,1 0 0,2 1 0,0 0 0,2 1 0,-9 41 0,11-32 0,1-1 0,1 1 0,2 0 0,2 0 0,1 0 0,1 0 0,12 55 0,-5-55 0,1-1 0,2 0 0,2 0 0,1-2 0,1 1 0,1-2 0,2 0 0,1-2 0,2 0 0,0-1 0,46 42 0,-37-41 0,2-2 0,0-1 0,1-1 0,2-2 0,0-1 0,1-2 0,1-2 0,1-2 0,62 17 0,-81-27 0,1-1 0,-1-1 0,1-1 0,-1 0 0,1-2 0,0 0 0,0-2 0,-1 0 0,35-9 0,-45 8 0,1-1 0,0 0 0,-1 0 0,0-1 0,0 0 0,0-1 0,-1 0 0,0-1 0,0 0 0,0-1 0,-1 1 0,0-2 0,-1 1 0,0-1 0,0 0 0,0 0 0,-2-1 0,1 0 0,4-12 0,-2 3 0,-2 0 0,0-1 0,-1 0 0,-1 0 0,-1-1 0,-1 1 0,0-1 0,-2 1 0,0-1 0,-2 0 0,-5-30 0,3 33 0,0 0 0,-2 0 0,0 0 0,-1 1 0,0 0 0,-2 0 0,0 1 0,-1 0 0,0 0 0,-2 1 0,1 1 0,-26-24 0,24 27 0,0 0 0,-2 1 0,1 1 0,-1 0 0,0 1 0,-1 0 0,0 2 0,0 0 0,-1 0 0,1 2 0,-1 0 0,0 0 0,-1 2 0,1 0 0,0 1 0,0 1 0,-1 1 0,1 0 0,-19 4 0,25-3 0,0 0 0,0 0 0,0 1 0,0 0 0,1 1 0,-1 0 0,1 1 0,0 0 0,-13 9 0,16-9 0,1 1 0,0 0 0,0 0 0,1 0 0,-1 0 0,1 1 0,0 0 0,1 0 0,0 1 0,0-1 0,1 1 0,0 0 0,-3 10 0,3-6 0,0 1 0,0-1 0,2 1 0,-1-1 0,2 1 0,0 0 0,0 0 0,1 0 0,1-1 0,0 1 0,1-1 0,0 1 0,1-1 0,6 15 0,-6-20 0,-1 1 0,2 0 0,-1-1 0,1 0 0,0 0 0,1-1 0,0 1 0,0-1 0,0 0 0,1-1 0,-1 1 0,1-1 0,1-1 0,-1 1 0,1-1 0,0-1 0,-1 1 0,2-1 0,-1-1 0,0 1 0,0-2 0,11 2 0,-13-2 0,0-1 0,0 0 0,0 0 0,0 0 0,0-1 0,-1 0 0,1 0 0,0-1 0,0 1 0,-1-1 0,1 0 0,-1-1 0,1 1 0,5-5 0,-3 1 0,-1 0 0,1 0 0,-1-1 0,0 0 0,-1 0 0,1-1 0,-2 1 0,7-11 0,-3 2 0,0-2 0,-1 0 0,-1 0 0,0 0 0,-2-1 0,0 1 0,-1-1 0,2-24 0,-6 43 0,2-15 0,-1 0 0,-1 0 0,-1 0 0,-3-20 0,4 32 0,-1 0 0,0 1 0,1-1 0,-1 0 0,-1 0 0,1 0 0,0 1 0,-1-1 0,1 1 0,-1-1 0,0 1 0,-3-4 0,3 5 0,1 0 0,-1 0 0,0 0 0,0 0 0,1 0 0,-1 0 0,0 1 0,0-1 0,0 1 0,0-1 0,0 1 0,0 0 0,0-1 0,0 1 0,0 0 0,0 1 0,0-1 0,0 0 0,0 0 0,-3 2 0,-2 0 0,1 0 0,-1 1 0,1 0 0,0 0 0,0 1 0,0 0 0,1 0 0,-1 0 0,1 0 0,0 1 0,0 0 0,-6 9 0,-5 8 0,-25 43 0,14-13 0,2 2 0,3 0 0,2 1 0,3 2 0,-15 77 0,12-9 0,-7 180 0,26-282 0,-1 7 0,1 0 0,1 0 0,2-1 0,9 52 0,-10-75 0,1-1 0,-1 0 0,2-1 0,-1 1 0,0 0 0,1-1 0,0 1 0,0-1 0,0 0 0,0 0 0,1 0 0,0 0 0,0 0 0,0-1 0,0 0 0,0 0 0,1 0 0,-1 0 0,1-1 0,0 0 0,0 0 0,0 0 0,0 0 0,0-1 0,0 0 0,0 0 0,0 0 0,9-1 0,4 1 0,-1-1 0,1-1 0,-1-1 0,0 0 0,1-2 0,-1 0 0,24-9 0,-8 0 0,-1-2 0,-1-1 0,0-1 0,-1-2 0,-1-1 0,-1-2 0,31-29 0,-24 16 0,-2-1 0,-1-1 0,-2-2 0,42-69 0,-52 71 0,-1 0 0,-2-2 0,-2 0 0,-1 0 0,-2-1 0,12-76 0,-21 91 0,-1 0 0,-2 0 0,0 1 0,-1-1 0,-8-36 0,6 45 0,-1 0 0,-1 0 0,-1 0 0,0 0 0,-1 1 0,-1 0 0,0 0 0,-19-24 0,22 33 0,0 0 0,-1 0 0,1 0 0,-1 1 0,-1 0 0,1 0 0,-1 0 0,1 1 0,-1 0 0,-1 1 0,1-1 0,0 1 0,-1 1 0,0-1 0,0 1 0,-15-2 0,12 4 0,-1 0 0,0 0 0,0 1 0,0 1 0,0 0 0,1 0 0,-1 1 0,1 1 0,-1 0 0,-17 9 0,9-3 0,1 1 0,0 1 0,1 1 0,0 0 0,-28 28 0,36-31 0,1 0 0,1 1 0,0-1 0,0 2 0,1-1 0,1 1 0,0 0 0,0 0 0,1 1 0,-6 24 0,7-18 0,1 1 0,1-1 0,0 1 0,2 0 0,0-1 0,5 31 0,-3-36 0,2 1 0,0-1 0,0 0 0,1 0 0,1-1 0,1 1 0,0-1 0,0 0 0,13 15 0,-2-5 0,2 0 0,0-2 0,1-1 0,2 0 0,-1-2 0,46 28 0,-50-36 0,0 0 0,0-1 0,1-2 0,0 0 0,0 0 0,1-2 0,0 0 0,0-2 0,0 0 0,34 0 0,-49-3 0,0 0 0,1-1 0,-1 0 0,0 0 0,0 0 0,0 0 0,0-1 0,0 0 0,0 0 0,0 0 0,0-1 0,-1 0 0,1 0 0,-1 0 0,0 0 0,4-4 0,-3 1 0,0 0 0,0 0 0,-1-1 0,0 1 0,0-1 0,-1 0 0,1 0 0,-2 0 0,1-1 0,1-8 0,0-1 0,-2 0 0,0 0 0,-1-1 0,0 1 0,-1-1 0,-2 1 0,1 0 0,-2-1 0,-6-19 0,6 28 0,0 1 0,0 0 0,-1 0 0,-1 0 0,1 1 0,-1-1 0,-1 1 0,1 0 0,-1 1 0,0 0 0,-1-1 0,1 2 0,-1-1 0,0 1 0,-1 0 0,1 1 0,-1-1 0,0 2 0,0-1 0,0 1 0,-1 0 0,1 1 0,-1 0 0,0 0 0,1 1 0,-1 0 0,0 0 0,0 1 0,0 0 0,0 1 0,1 0 0,-1 1 0,0-1 0,1 1 0,-1 1 0,-13 6 0,1 2 0,0 0 0,0 2 0,1 1 0,1 0 0,0 2 0,1 0 0,1 1 0,1 0 0,0 1 0,1 1 0,-17 30 0,9-10 0,1 1 0,2 0 0,2 2 0,2 1 0,-12 50 0,20-60 0,1 0 0,2 1 0,1-1 0,2 1 0,2 0 0,3 37 0,-1-51 0,1-1 0,1 1 0,0-1 0,2 0 0,0 0 0,1 0 0,1-1 0,0 0 0,2 0 0,0-1 0,20 26 0,-24-36 0,0-1 0,0 0 0,0 0 0,0-1 0,1 0 0,0 0 0,0 0 0,0-1 0,1 0 0,0 0 0,-1-1 0,1 0 0,1-1 0,-1 1 0,0-2 0,0 1 0,1-1 0,-1 0 0,10-1 0,-5-1 0,-1 0 0,0-1 0,1-1 0,-1 0 0,0-1 0,-1 0 0,1-1 0,-1 0 0,1 0 0,-2-2 0,1 1 0,15-14 0,-1-1-25,-2-2 0,0 0 1,-2-1-1,-1-2 0,-1 0 0,-1-1 0,-1-1 0,-1 0 0,-2-1 0,16-45 0,-4-4-174,-4-1 1,23-155-1,-33 137 106,-4 0 0,-4-1 0,-11-116 0,0 142 85,-3 1-1,-3 0 1,-3 1 0,-3 1 0,-29-69 0,46 133 8,-10-24 0,-21-37 0,29 59 0,0 0 0,-1 0 0,0 1 0,-1-1 0,1 1 0,-1 0 0,0 1 0,-1-1 0,1 1 0,-8-4 0,10 7 28,1 1-1,0 0 1,-1 0 0,1 0 0,-1 0 0,1 1 0,-1-1-1,0 1 1,1 0 0,-1 0 0,0 0 0,1 0 0,-1 1-1,1 0 1,-1-1 0,1 1 0,-1 0 0,1 1-1,-7 2 1,-5 4 207,0 1 0,-27 20-1,30-20-203,-23 18-31,2 2 0,2 1 0,-57 68 0,-59 116 0,113-157 0,-49 114 0,72-142 0,1 1 0,1 0 0,1 0 0,2 1 0,1 0 0,0 36 0,5-54 0,1 1 0,0-1 0,2 0 0,-1 0 0,1 0 0,1 0 0,0 0 0,1-1 0,1 0 0,0 0 0,0 0 0,1-1 0,0 0 0,1 0 0,1-1 0,14 15 0,0-4 0,1 0 0,1-2 0,0-1 0,1-1 0,57 27 0,-50-29 0,1-2 0,1 0 0,0-3 0,0-1 0,1-1 0,0-2 0,55 2 0,-65-7 0,0-2 0,1-1 0,-1-1 0,0-1 0,-1-1 0,1-1 0,-1-1 0,0-2 0,0 0 0,-1-2 0,28-16 0,-42 21 0,-1-1 0,1 0 0,-1-1 0,0 0 0,-1 0 0,0-1 0,-1 0 0,1 0 0,-2-1 0,1 1 0,-1-2 0,-1 1 0,0-1 0,0 0 0,-1 0 0,5-21 0,-6 13 0,-1 0 0,0-1 0,-1 1 0,-1-1 0,-1 1 0,-1-1 0,0 1 0,-2-1 0,-8-27 0,-2 6 0,-1 1 0,-2 0 0,-2 1 0,-1 1 0,-2 1 0,-2 1 0,-1 1 0,-2 1 0,-1 1 0,-1 2 0,-41-34 0,55 53 0,0 1 0,-1 1 0,0 0 0,-1 1 0,0 0 0,0 2 0,-30-9 0,39 14 0,0 0 0,-1 0 0,1 1 0,0 1 0,-1-1 0,1 1 0,-1 1 0,1 0 0,-1 0 0,1 0 0,0 1 0,0 0 0,0 1 0,0 0 0,0 0 0,0 1 0,1 0 0,-1 0 0,-6 6 0,-1 1 0,2 0 0,0 1 0,0 1 0,1 0 0,1 1 0,0 0 0,1 1 0,0 0 0,1 0 0,1 1 0,1 0 0,0 1 0,1 0 0,-4 17 0,6-14 0,1-1 0,1 0 0,0 1 0,2 0 0,0-1 0,1 1 0,1-1 0,1 1 0,1-1 0,0 0 0,2 0 0,12 30 0,2-4 0,3-1 0,1-1 0,2-1 0,2-2 0,47 55 0,-55-73 0,1 0 0,1-2 0,1 0 0,1-2 0,0 0 0,1-2 0,1 0 0,0-2 0,2-1 0,35 12 0,-53-22 0,0 0 0,0 0 0,0-1 0,1-1 0,-1 0 0,1 0 0,-1-1 0,1 0 0,-1-1 0,1 0 0,-1-1 0,1 0 0,-1-1 0,0 0 0,0 0 0,0-1 0,-1 0 0,1-1 0,-1 0 0,0-1 0,0 0 0,-1 0 0,0-1 0,0 0 0,0 0 0,-1-1 0,0 1 0,-1-2 0,1 1 0,-2-1 0,8-13 0,3-11 4,-1 0 1,-1-1-1,-3-1 0,0 0 0,9-56 0,-9 15-67,1-128 0,-12 113 7,-5 0 0,-3 1 0,-4 0 1,-4 1-1,-5 0 0,-2 2 0,-5 0 0,-41-86 0,69 172 56,-9-20-2,-1 1 0,-1 0 0,-1 1 1,-20-27-1,29 42 6,-1 0 0,1 1 1,-1-1-1,0 1 1,0 0-1,0 0 0,0 0 1,-1 0-1,1 1 1,-1 0-1,0 0 0,0 0 1,1 0-1,-1 1 0,0 0 1,0 0-1,-1 0 1,1 1-1,0-1 0,0 1 1,0 0-1,0 1 1,0-1-1,-9 3 0,3 0 18,0 0 0,1 1 0,-1 0 0,1 0 0,0 1 0,0 0 0,1 1 0,0 0 0,0 1-1,0 0 1,0 0 0,1 1 0,1 0 0,-1 0 0,1 1 0,1 0 0,-1 0 0,2 0 0,-1 1 0,1 0-1,1 0 1,-6 19 0,-1 6-22,1 0 0,2 1 0,2 0 0,-3 52 0,7-27 0,10 112 0,-3-128 0,3-1 0,2-1 0,1 1 0,2-2 0,36 77 0,-35-90 0,1-2 0,1 0 0,2 0 0,1-2 0,0 0 0,2-1 0,1-2 0,1 0 0,27 20 0,-33-30 0,0-2 0,2 0 0,-1-1 0,1-1 0,0-1 0,0-1 0,1 0 0,0-1 0,0-2 0,0 0 0,1-1 0,-1 0 0,0-2 0,1-1 0,-1 0 0,31-7 0,-26 3 0,-1-1 0,0-1 0,0-1 0,0-1 0,-1-1 0,-1-1 0,0-1 0,0-1 0,-1-1 0,-1-1 0,0 0 0,-1-2 0,18-21 0,-11 7-26,-2-2 1,-2 0-1,0-2 0,-3 0 0,-1-2 1,-1 0-1,-3 0 0,-1-2 0,-1 0 1,7-48-1,-8 20-66,-4-1 1,-2 0-1,-3-1 1,-4 1-1,-12-88 1,1 75 29,-4 1 0,-3 1 0,-54-136 0,26 105 71,-121-201 0,53 140-9,97 147 0,-2 1 0,0 1 0,-1 1 0,-38-29 0,53 45 34,-1 0-1,0 0 0,0 0 0,0 1 0,-1 1 1,1-1-1,-1 1 0,0 1 0,0-1 0,0 2 0,0-1 1,0 1-1,0 0 0,-1 1 0,-16 2 0,14 0 16,-1 1-1,1 1 0,0 0 0,0 0 1,0 2-1,0-1 0,1 1 0,0 1 1,0 0-1,-16 15 0,7-5-48,0 2 0,2 1 0,0 0 0,1 1 0,1 1 0,2 0 0,0 1 0,1 1 0,1 0 0,1 1 0,2 0 0,0 0 0,2 1 0,1 0 0,0 0 0,2 1 0,2 0 0,0 31 0,2-26 0,2-1 0,1 0 0,1 1 0,2-1 0,1-1 0,2 1 0,1-1 0,1-1 0,1 0 0,2-1 0,1 0 0,1-1 0,1-1 0,1 0 0,30 30 0,-19-26 0,1-1 0,2-2 0,1-1 0,1-1 0,62 33 0,-71-45 0,0-2 0,1 0 0,1-2 0,0-1 0,0-1 0,0-1 0,1-1 0,0-2 0,41 0 0,-55-4 0,-1-1 0,1 0 0,-1-1 0,0-1 0,0 0 0,0-1 0,0 0 0,-1-1 0,0 0 0,0-1 0,0 0 0,-1-1 0,0 0 0,-1-1 0,11-11 0,-3 1 0,0-1 0,-2 0 0,0-1 0,-2-1 0,0 0 0,-1-1 0,9-25 0,-8 11 0,-2 0 0,-1 0 0,-3-1 0,7-55 0,-3-158 0,-12 198 0,-2-1 0,-2 1 0,-3 0 0,-2 1 0,-2-1 0,-3 2 0,-2 0 0,-2 1 0,-31-61 0,43 100 0,-1 0 0,0 0 0,0 1 0,-1 0 0,0 0 0,-1 1 0,0 0 0,-1 0 0,0 1 0,0 0 0,-1 1 0,-13-7 0,18 11 0,-1 0 0,0 1 0,0 0 0,0 0 0,0 0 0,0 1 0,0 0 0,0 1 0,0-1 0,-1 1 0,1 1 0,0-1 0,0 1 0,0 1 0,0-1 0,0 1 0,0 0 0,0 1 0,1-1 0,-1 2 0,1-1 0,-1 1 0,-5 4 0,-5 5 0,1 0 0,1 1 0,0 1 0,1 1 0,1 0 0,0 0 0,1 1 0,-14 28 0,-2 10 0,-32 90 0,45-103 0,1 1 0,2 1 0,2 0 0,2 0 0,2 1 0,0 58 0,6-78 0,2 1 0,0-1 0,2 0 0,1-1 0,0 1 0,2-1 0,1 0 0,1 0 0,1-1 0,1 0 0,1-1 0,25 35 0,-25-41 0,1-1 0,0 0 0,1-1 0,1 0 0,0-1 0,1-1 0,1 0 0,24 13 0,-34-21 0,1-1 0,0 1 0,0-1 0,0 0 0,0-1 0,1 0 0,-1 0 0,1-1 0,-1 0 0,1-1 0,0 1 0,-1-2 0,1 1 0,-1-1 0,1-1 0,-1 1 0,1-1 0,-1-1 0,0 0 0,0 0 0,13-7 0,-5 0 0,-1 0 0,-1-1 0,0-1 0,0 0 0,-1-1 0,-1-1 0,0 0 0,-1 0 0,-1-1 0,0 0 0,-1-1 0,12-27 0,-11 18 0,-2 1 0,-1-1 0,-1-1 0,0 1 0,-2-1 0,-2 0 0,0 0 0,-2-33 0,-6-10 0,-3 0 0,-3 0 0,-3 1 0,-3 1 0,-3 1 0,-3 0 0,-35-69 0,42 102 0,-1 0 0,-26-38 0,39 64 0,-1 0 0,1 0 0,-1 0 0,-1 1 0,1-1 0,-1 2 0,0-1 0,0 1 0,-1 0 0,1 0 0,-1 1 0,0 0 0,0 0 0,-17-4 0,22 8 0,-1-1 0,1 1 0,-1 0 0,0 0 0,1 0 0,-1 1 0,1-1 0,-1 1 0,1 0 0,0 0 0,-1 0 0,1 0 0,0 1 0,-1-1 0,1 1 0,0 0 0,0 0 0,1 0 0,-1 0 0,0 1 0,-2 2 0,-5 6 0,1 0 0,1 0 0,0 1 0,-8 15 0,-22 45 10,4 1 1,2 2-1,-27 98 0,32-72-78,4 2 0,-11 117-1,27-140-120,3 1-1,4 0 1,3 0-1,25 142 1,-15-161 194,3-1 1,2-1-1,3 0 1,3-1-1,2-2 1,55 89-1,-64-119 84,1-2 1,2 0-1,0-1 1,1-1-1,44 36 1,-55-51-61,0 0 1,0-1 0,1-1 0,-1 0 0,1 0-1,1-1 1,-1 0 0,1-1 0,0 0 0,0-1 0,0-1-1,0 0 1,0 0 0,1-1 0,-1-1 0,1 0-1,16-2 1,-23 0-30,0 1 0,0-1 0,0 0 0,-1 0 0,1-1 0,-1 0 0,0 0 0,0 0 0,0-1 0,0 1 0,0-1 0,-1 0 0,1-1 0,-1 1 0,0-1 0,-1 0 0,7-10 0,-2 0 0,0-1 0,-1 0 0,-1 0 0,-1-1 0,5-22 0,6-42 0,-4-1 0,-3 0 0,-3-100 0,-9 73 0,-35-212 0,33 284 0,-3 1 0,0 0 0,-3 0 0,-1 1 0,-1 1 0,-22-39 0,33 69 0,-1-1 0,1 1 0,-1 0 0,0 0 0,0 0 0,-1 1 0,1-1 0,-1 1 0,0-1 0,0 1 0,0 0 0,0 1 0,-1-1 0,-6-2 0,7 4 0,0 0 0,0 0 0,0 1 0,-1-1 0,1 1 0,0 0 0,-1 0 0,1 1 0,0-1 0,0 1 0,0 0 0,0 0 0,0 1 0,0-1 0,0 1 0,0 0 0,-4 2 0,-2 2 0,0 1 0,0 0 0,0 1 0,1 0 0,1 1 0,-1 0 0,1 0 0,1 0 0,-1 1 0,2 0 0,-1 1 0,2 0 0,-1 0 0,2 0 0,-1 0 0,-4 19 0,-1 14 0,1 0 0,2 1 0,-1 46 0,3-22 0,7 132 0,-2-198 0,0-1 0,1 1 0,-1 0 0,1 0 0,0 0 0,0 0 0,0-1 0,0 1 0,0 0 0,0-1 0,1 1 0,-1-1 0,1 1 0,0-1 0,0 0 0,0 1 0,0-1 0,0 0 0,0-1 0,0 1 0,3 1 0,-3-2 0,1 0 0,-1 0 0,0-1 0,0 0 0,0 1 0,1-1 0,-1 0 0,0 0 0,0 0 0,1 0 0,-1-1 0,0 1 0,0-1 0,1 1 0,-1-1 0,0 0 0,0 1 0,0-1 0,0 0 0,0-1 0,0 1 0,0 0 0,-1-1 0,1 1 0,0 0 0,-1-1 0,1 0 0,1-2 0,10-11 0,-1-1 0,0-1 0,-1 0 0,-1 0 0,0-1 0,-2-1 0,7-19 0,3-16 0,15-74 0,-19 57 0,9-130 0,-22 156 0,-1 0 0,-2 0 0,-2 0 0,-11-49 0,13 85 0,0 1 0,-1 0 0,1-1 0,-1 1 0,-1 0 0,0 0 0,-8-13 0,10 19 0,0 0 0,0 0 0,0 0 0,-1 0 0,1 0 0,0 0 0,-1 1 0,1-1 0,-1 1 0,1 0 0,-1-1 0,0 1 0,1 0 0,-1 1 0,0-1 0,0 0 0,0 1 0,0 0 0,1-1 0,-1 1 0,0 0 0,0 1 0,0-1 0,0 0 0,0 1 0,-4 1 0,-2 1 0,-1 1 0,1 0 0,0 1 0,0 0 0,0 0 0,0 1 0,1 0 0,0 0 0,0 1 0,1 0 0,0 1 0,0-1 0,1 1 0,0 1 0,0-1 0,1 1 0,-6 12 0,-6 17 0,1 1 0,-20 73 0,19-51 0,3 0 0,2 1 0,3 0 0,0 73 0,9-123 0,0 0 0,2 0 0,-1-1 0,7 21 0,-7-29 0,0 0 0,0 0 0,0 0 0,0-1 0,1 1 0,0-1 0,-1 1 0,1-1 0,0 1 0,4 3 0,-5-6 0,0 1 0,0 0 0,1 0 0,-1-1 0,0 1 0,0-1 0,1 1 0,-1-1 0,1 0 0,-1 1 0,0-1 0,1 0 0,-1 0 0,1 0 0,-1 0 0,0 0 0,1 0 0,-1 0 0,1-1 0,-1 1 0,0 0 0,1-1 0,1 0 0,1-1 0,-1-1 0,1 1 0,-1-1 0,0 1 0,1-1 0,-1 0 0,0 0 0,-1-1 0,1 1 0,-1 0 0,1-1 0,-1 0 0,0 1 0,1-5 0,0 2 0,0 0 0,-1-1 0,0 1 0,0 0 0,-1-1 0,0 1 0,0-1 0,0-8 0,-1 15 0,0 0 0,1 0 0,-1 0 0,0-1 0,0 1 0,0 0 0,0 0 0,0 0 0,0 0 0,0-1 0,0 1 0,0 0 0,0 0 0,0-1 0,0 1 0,0 0 0,0 0 0,0 0 0,0 0 0,0-1 0,0 1 0,0 0 0,-1 0 0,1 0 0,0-1 0,0 1 0,0 0 0,0 0 0,0 0 0,0 0 0,-1-1 0,1 1 0,0 0 0,0 0 0,0 0 0,0 0 0,0 0 0,-1 0 0,1 0 0,0 0 0,0-1 0,0 1 0,-1 0 0,1 0 0,0 0 0,0 0 0,0 0 0,-1 0 0,1 0 0,-9 11 0,-7 20 0,7-12 0,1 1 0,0 0 0,2 1 0,0-1 0,1 1 0,1 1 0,-1 26 0,5-47 0,-1 0 0,1 0 0,0 1 0,0-1 0,0 0 0,0 0 0,1 0 0,-1 0 0,0 0 0,0 1 0,1-1 0,-1 0 0,0 0 0,1 0 0,-1 0 0,1 0 0,0 0 0,-1 0 0,1 0 0,0 0 0,0 0 0,0 0 0,0-1 0,0 1 0,0-1 0,0 0 0,0 0 0,0 0 0,0-1 0,-1 1 0,1 0 0,0 0 0,0 0 0,0-1 0,0 1 0,0 0 0,-1-1 0,1 1 0,0 0 0,0-1 0,-1 1 0,1-1 0,0 0 0,0 0 0,6-6 0,0 0 0,0 0 0,10-16 0,-2 0 0,-1-1 0,-1 0 0,-2-1 0,0 0 0,-1 0 0,-2-1 0,-1-1 0,-1 1 0,6-53 0,-12 76-65,1-1 0,-1 1 0,0-1 0,0 0 0,0 1 0,0-1 0,0 1 0,-1-1 0,0 1 0,0-1 0,0 1 0,0-1 0,0 1 0,-1 0 0,1 0 0,-1-1 0,0 1 0,0 0 0,0 1 0,-4-5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4:49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1716 1461 24575,'-11'1'0,"-1"0"0,1 0 0,-1 1 0,1 1 0,0 0 0,0 0 0,0 1 0,0 1 0,-18 10 0,-4 6 0,-50 39 0,67-47 0,-69 58-190,4 2-1,-99 116 0,-113 191-450,140-140 441,127-192 169,2 2 0,2 0 0,-16 56 0,37-103 36,-4 9 11,2-1 0,0 0 0,0 1 0,1-1 0,0 1 0,1 0-1,0 0 1,1-1 0,3 23 0,-3-32 13,1 0 0,-1-1 0,1 1 0,-1 0 0,1-1 0,0 1-1,0-1 1,0 1 0,0-1 0,0 1 0,0-1 0,1 0 0,-1 1 0,0-1 0,1 0 0,-1 0 0,1 0-1,-1 0 1,1 0 0,-1 0 0,1-1 0,0 1 0,-1 0 0,1-1 0,0 1 0,0-1 0,2 0 0,-1 1 11,1-1 0,0 0 0,0-1 1,-1 1-1,1-1 0,0 0 0,-1 1 1,1-2-1,-1 1 0,1 0 0,-1-1 1,1 1-1,4-4 0,9-7-40,-1-1 0,0-1 0,0-1 0,-2 0 0,17-21 0,60-95 0,-53 67 0,-3-2 0,-3-2 0,38-115 0,-35 63 0,28-170 0,-54 236 0,-2 0 0,-3-1 0,-2 1 0,-2-1 0,-11-77 0,7 107 0,-1 0 0,-1 0 0,-1 0 0,-2 1 0,0 0 0,-1 0 0,-2 1 0,0 1 0,-1 0 0,-1 0 0,-2 2 0,0 0 0,-28-28 0,37 41 0,-1 1 0,0 0 0,-1 0 0,1 0 0,-1 1 0,0 1 0,0-1 0,0 1 0,-1 1 0,0 0 0,1 0 0,-1 1 0,0 0 0,0 1 0,-13-1 0,10 3 0,0 0 0,0 1 0,0 0 0,0 1 0,0 0 0,1 1 0,-1 0 0,1 1 0,0 1 0,0 0 0,-14 10 0,2 1 0,1 0 0,0 2 0,2 1 0,0 1 0,2 0 0,0 2 0,1 0 0,1 1 0,2 1 0,0 0 0,-17 42 0,17-29 0,2 0 0,1 1 0,2 0 0,2 1 0,1-1 0,3 2 0,0 74 0,4-107 0,0-1 0,0 0 0,1 0 0,1 1 0,-1-1 0,1 0 0,0 0 0,1 0 0,-1 0 0,7 10 0,-7-15 0,0 1 0,0-1 0,0 0 0,0 0 0,0 0 0,1 0 0,-1-1 0,0 1 0,1-1 0,-1 1 0,1-1 0,0 0 0,0 0 0,-1 0 0,1 0 0,0-1 0,0 1 0,0-1 0,0 1 0,0-1 0,-1 0 0,1 0 0,0 0 0,0-1 0,0 1 0,0-1 0,0 0 0,0 1 0,2-3 0,5 0 0,-1-1 0,0-1 0,-1 0 0,1 0 0,-1 0 0,0-1 0,-1-1 0,1 1 0,-1-1 0,0 0 0,-1-1 0,0 1 0,0-1 0,0-1 0,-1 1 0,4-11 0,9-17 0,-3-1 0,18-60 0,-8 3 0,-23 84 0,-1 0 0,0 0 0,0 0 0,-1 0 0,0 0 0,0 0 0,-4-15 0,4 23 0,0 1 0,-1-1 0,1 0 0,-1 1 0,0-1 0,1 1 0,-1-1 0,0 1 0,0-1 0,0 1 0,0-1 0,0 1 0,0 0 0,0 0 0,0-1 0,-1 1 0,1 0 0,0 0 0,-1 0 0,1 0 0,-1 1 0,1-1 0,-1 0 0,0 1 0,1-1 0,-1 1 0,0-1 0,1 1 0,-1 0 0,-2-1 0,0 2 0,1-1 0,0 0 0,0 1 0,0 0 0,0 0 0,0 0 0,0 0 0,0 0 0,0 0 0,0 1 0,0 0 0,0-1 0,1 1 0,-1 0 0,-3 4 0,-7 9 0,-1 1 0,2 0 0,0 1 0,1 1 0,1 0 0,1 0 0,-10 26 0,3 0 0,2 0 0,-9 54 0,17-64 0,1 1 0,1 0 0,2 0 0,1 0 0,5 41 0,-4-74 0,0 0 0,1-1 0,-1 1 0,0 0 0,0 0 0,1-1 0,-1 1 0,1-1 0,-1 1 0,1 0 0,0-1 0,0 1 0,0-1 0,0 0 0,0 1 0,0-1 0,0 0 0,0 1 0,0-1 0,3 2 0,-3-3 0,0 0 0,0 1 0,1-1 0,-1 0 0,0 0 0,0 0 0,1 0 0,-1 0 0,0 0 0,1-1 0,-1 1 0,0 0 0,0-1 0,0 1 0,1-1 0,-1 1 0,0-1 0,0 1 0,0-1 0,2-1 0,3-3 0,1 0 0,-1-1 0,-1 0 0,1 0 0,-1 0 0,0-1 0,4-7 0,4-10 0,-1 0 0,-1-1 0,-1-1 0,-1 0 0,-2 0 0,0-1 0,-2 1 0,-1-1 0,-1-1 0,-1-30 0,-1 55 0,-1-1 0,-1 1 0,1 0 0,0 0 0,-1 0 0,0 0 0,0 0 0,0 1 0,0-1 0,0 0 0,0 0 0,-1 0 0,1 1 0,-1-1 0,0 1 0,0-1 0,0 1 0,-3-3 0,4 4 0,-1 0 0,0 0 0,0 0 0,0 1 0,0-1 0,-1 0 0,1 1 0,0 0 0,0-1 0,0 1 0,0 0 0,0 0 0,-1 0 0,1 0 0,0 1 0,0-1 0,0 0 0,0 1 0,0 0 0,0-1 0,0 1 0,0 0 0,0 0 0,0 0 0,0 0 0,-3 3 0,-12 8 0,0 2 0,1-1 0,0 2 0,1 0 0,0 1 0,-22 33 0,4 0 0,-31 67 0,58-106 0,-11 23 0,2 0 0,-18 52 0,30-78 0,1 1 0,0 0 0,0-1 0,1 1 0,0 0 0,0 0 0,1 0 0,0 0 0,0 0 0,1 0 0,0-1 0,1 1 0,-1 0 0,2 0 0,-1-1 0,1 1 0,6 12 0,-7-17 0,0 0 0,0-1 0,1 1 0,-1-1 0,1 1 0,-1-1 0,1 0 0,0 0 0,0 0 0,0 0 0,0 0 0,0-1 0,0 1 0,0-1 0,7 2 0,-4-2 0,0 0 0,0-1 0,0 0 0,-1 0 0,1 0 0,0 0 0,0-1 0,10-3 0,-3 1 0,0-2 0,0 0 0,-1-1 0,1 0 0,-1 0 0,-1-2 0,16-11 0,-17 10 0,0-1 0,-1 0 0,0 0 0,0-1 0,-1 0 0,-1-1 0,0 0 0,-1 0 0,0 0 0,-1-1 0,0 0 0,-1 0 0,5-24 0,-8 31 0,0 1 0,0-1 0,-1 0 0,1 0 0,-1 0 0,-1 0 0,1 0 0,-1 0 0,0 0 0,-1 0 0,1 0 0,-1 1 0,0-1 0,-1 0 0,1 1 0,-1 0 0,0 0 0,0-1 0,-1 2 0,1-1 0,-1 0 0,0 1 0,-1 0 0,1 0 0,-1 0 0,0 0 0,0 1 0,0 0 0,0 0 0,0 0 0,-1 1 0,1-1 0,-9-1 0,7 2 0,-1-1 0,0 1 0,0 1 0,0-1 0,0 2 0,0-1 0,0 1 0,0 0 0,-12 2 0,16-1 0,0 0 0,0 0 0,0 1 0,0-1 0,0 1 0,0 0 0,1 0 0,-1 0 0,1 1 0,-1-1 0,1 1 0,0 0 0,0 0 0,0 0 0,0 0 0,0 1 0,1-1 0,0 1 0,-3 5 0,2-5 0,1 0 0,1 1 0,-1-1 0,1 0 0,-1 0 0,1 1 0,1-1 0,-1 0 0,0 1 0,1-1 0,0 1 0,0-1 0,0 1 0,1-1 0,0 1 0,1 4 0,-1-6 0,0-1 0,0 0 0,1 0 0,-1 1 0,1-1 0,-1 0 0,1-1 0,0 1 0,-1 0 0,1 0 0,0-1 0,0 1 0,1-1 0,-1 1 0,0-1 0,0 0 0,1 0 0,-1 0 0,0 0 0,1-1 0,-1 1 0,1-1 0,-1 1 0,1-1 0,-1 0 0,1 0 0,-1 0 0,1 0 0,-1 0 0,4-1 0,-2 0 0,1 0 0,-1 0 0,0 0 0,0-1 0,0 0 0,0 0 0,0 0 0,0 0 0,-1 0 0,1-1 0,-1 0 0,1 1 0,4-7 0,39-49 0,-35 41 0,-4 5 0,0-1 0,8-19 0,10-17 0,-26 49 0,1-1 0,-1 0 0,1 0 0,0 1 0,-1-1 0,1 0 0,0 1 0,-1-1 0,1 1 0,0-1 0,0 1 0,-1-1 0,1 1 0,0 0 0,0-1 0,0 1 0,-1 0 0,1 0 0,0-1 0,0 1 0,0 0 0,0 0 0,0 0 0,1 0 0,21 8 0,-20-6 0,0-1 0,-1 0 0,1 0 0,0 0 0,-1 0 0,1 0 0,0-1 0,4 1 0,-2-2 0,0 0 0,-1 0 0,1 0 0,-1-1 0,0 1 0,1-1 0,-1 0 0,0-1 0,0 1 0,0-1 0,-1 0 0,1 1 0,0-2 0,-1 1 0,0 0 0,0-1 0,0 1 0,0-1 0,-1 0 0,3-5 0,6-10 0,-1 0 0,13-38 0,-22 55 0,0-1 0,11-36 0,-11 37 0,0 0 0,-1 0 0,0 1 0,1-1 0,-1 0 0,0 0 0,0 0 0,0 0 0,0 0 0,0 0 0,0 0 0,-1 0 0,1 0 0,-1 0 0,1 0 0,-2-2 0,1 4 0,1-1 0,-1 1 0,1 0 0,-1-1 0,0 1 0,0 0 0,1 0 0,-1 0 0,0 0 0,1 0 0,-1 0 0,0 0 0,1 0 0,-1 0 0,0 0 0,0 0 0,1 0 0,-1 0 0,0 1 0,1-1 0,-1 0 0,0 0 0,1 1 0,-1-1 0,1 0 0,-1 1 0,1-1 0,-1 1 0,0-1 0,1 1 0,-1-1 0,1 1 0,0-1 0,-1 1 0,1 0 0,-1-1 0,1 2 0,-21 26 0,20-26 0,-34 62 0,32-58 0,0 1 0,1-1 0,0 1 0,0-1 0,0 1 0,1 0 0,0 0 0,0 10 0,1-16 0,0 0 0,0 0 0,0 0 0,0 0 0,0 0 0,0 0 0,0 0 0,0 0 0,0 0 0,0 0 0,1 0 0,-1 0 0,0 0 0,1 0 0,-1 0 0,1 0 0,-1-1 0,1 1 0,-1 0 0,1 0 0,0 0 0,-1-1 0,1 1 0,0 0 0,0-1 0,-1 1 0,1 0 0,0-1 0,0 1 0,0-1 0,0 1 0,0-1 0,0 0 0,0 1 0,0-1 0,0 0 0,0 0 0,0 0 0,0 1 0,0-1 0,0 0 0,0 0 0,0-1 0,0 1 0,0 0 0,0 0 0,0 0 0,0-1 0,0 1 0,0 0 0,0-1 0,-1 1 0,1-1 0,0 1 0,0-1 0,1-1 0,4-1 0,0-1 0,0 0 0,-1 0 0,0-1 0,0 0 0,0 0 0,4-6 0,-1-1 0,-1 0 0,0-1 0,-1 0 0,-1 0 0,0 0 0,-1-1 0,0 0 0,-1 0 0,-1 0 0,2-28 0,-4 7 0,-1 0 0,-1-1 0,-10-41 0,9 65 0,0 0 0,-1 1 0,0-1 0,-1 1 0,0 0 0,-1 1 0,0-1 0,-1 1 0,0 0 0,-11-12 0,0-1 0,12 14 0,1 0 0,0-1 0,0 1 0,-4-15 0,5 14 0,0-1 0,-1 1 0,0 0 0,-8-12 0,7 15 0,0 0 0,-1 1 0,1 0 0,-1 0 0,-1 0 0,1 1 0,-1 0 0,0 0 0,0 1 0,0 0 0,0 1 0,-1 0 0,1 0 0,-1 1 0,0 0 0,-15-2 0,-8 2 0,0 0 0,0 2 0,-44 7 0,46-4 0,-54 13 0,73-13 0,0 1 0,0 0 0,0 0 0,1 1 0,-1 1 0,1-1 0,1 1 0,-10 8 0,17-12 0,0-1 0,0 1 0,1-1 0,-1 1 0,0 0 0,1 0 0,0-1 0,-1 1 0,1 0 0,0 1 0,0-1 0,0 0 0,0 0 0,0 0 0,0 1 0,1-1 0,-1 0 0,1 0 0,0 1 0,0-1 0,-1 1 0,1-1 0,1 0 0,-1 1 0,0-1 0,1 0 0,-1 1 0,1-1 0,0 0 0,-1 0 0,1 1 0,0-1 0,1 0 0,-1 0 0,0 0 0,0 0 0,1 0 0,-1-1 0,1 1 0,0 0 0,0-1 0,-1 1 0,1-1 0,0 1 0,0-1 0,0 0 0,0 0 0,1 0 0,-1 0 0,0 0 0,0-1 0,1 1 0,-1-1 0,0 1 0,1-1 0,-1 0 0,0 0 0,1 0 0,-1 0 0,0 0 0,1 0 0,-1-1 0,0 1 0,4-2 0,-1 0 0,1 0 0,-1-1 0,0 0 0,1 1 0,-1-2 0,0 1 0,-1-1 0,1 1 0,-1-1 0,0-1 0,0 1 0,0-1 0,6-8 0,3-7 0,-1 0 0,10-23 0,-2-4 0,21-77 0,-29 86 0,-8 12 0,-7 19 0,-7 14 0,4 4 0,1 0 0,0 0 0,0 0 0,2 1 0,-1-1 0,1 1 0,1 0 0,-1 13 0,2-23 0,1-1 0,0 1 0,0 0 0,-1 0 0,1 0 0,1-1 0,-1 1 0,0 0 0,0 0 0,1 0 0,-1-1 0,1 1 0,1 3 0,-2-5 0,0 0 0,1 1 0,-1-1 0,1 1 0,-1-1 0,1 0 0,-1 1 0,1-1 0,-1 0 0,1 1 0,-1-1 0,1 0 0,-1 0 0,1 0 0,-1 1 0,1-1 0,-1 0 0,1 0 0,0 0 0,-1 0 0,1 0 0,-1 0 0,1 0 0,-1 0 0,1 0 0,0 0 0,0-1 0,2 0 0,1-1 0,-1 1 0,0-1 0,0 0 0,0 0 0,0 0 0,-1 0 0,1-1 0,0 1 0,-1-1 0,5-5 0,8-14 0,0 0 0,-1-1 0,-2 0 0,16-39 0,-23 46 0,1-1 0,-2 0 0,-1 1 0,0-2 0,-1 1 0,0 0 0,-2 0 0,-1-20 0,1 35 0,0-1 0,-1 1 0,1-1 0,-1 0 0,1 1 0,-1-1 0,0 1 0,0 0 0,0-1 0,0 1 0,0 0 0,-1 0 0,1-1 0,-1 1 0,1 0 0,-1 1 0,0-1 0,0 0 0,0 0 0,0 1 0,-2-2 0,0 1 0,1 1 0,-1-1 0,1 1 0,-1 0 0,0 0 0,0 0 0,0 1 0,0-1 0,0 1 0,1 0 0,-1 0 0,-7 2 0,3-1 0,1 0 0,-1 1 0,1 0 0,-1 1 0,1-1 0,0 1 0,0 1 0,0 0 0,0 0 0,1 0 0,0 0 0,0 1 0,-10 10 0,12-8 0,0-1 0,1 0 0,0 1 0,0 0 0,0 0 0,1 0 0,0 0 0,0 0 0,1 1 0,-1 11 0,2-15 0,-1 1 0,1-1 0,0 0 0,0 0 0,1 0 0,-1 0 0,1 0 0,0 0 0,0 0 0,0 0 0,0-1 0,1 1 0,0 0 0,0 0 0,0-1 0,0 1 0,0-1 0,1 0 0,-1 0 0,5 5 0,-6-7 0,1-1 0,-1 1 0,0 0 0,0 0 0,0-1 0,0 1 0,1-1 0,-1 1 0,0-1 0,0 1 0,1-1 0,-1 0 0,0 0 0,1 0 0,-1 0 0,0 0 0,1 0 0,-1 0 0,0 0 0,1 0 0,-1 0 0,0-1 0,1 1 0,-1-1 0,2 0 0,-1 0 0,0-1 0,0 0 0,0 0 0,0 0 0,0 0 0,0 0 0,0 0 0,-1 0 0,1-1 0,-1 1 0,3-5 0,0-4 0,0 0 0,0-1 0,-1 0 0,3-19 0,-5 22 0,0-1 0,-1 0 0,0 1 0,0-1 0,-1 0 0,-1 1 0,-4-17 0,-2 1 0,-18-36 0,22 52 0,-25-63 0,21 48 0,-1 1 0,-23-42 0,30 62 0,-1-1 0,1 0 0,1 1 0,-1-1 0,0 0 0,1 0 0,0 0 0,0-1 0,0 1 0,1 0 0,-1 0 0,1 0 0,0-1 0,0 1 0,0 0 0,1 0 0,0 0 0,1-6 0,0 5 0,0-1 0,1 1 0,0-1 0,0 1 0,0 0 0,1 0 0,0 0 0,0 1 0,0-1 0,0 1 0,1 0 0,6-4 0,1-1 0,1 1 0,0 0 0,1 1 0,18-8 0,-26 13 0,-1-1 0,1 0 0,-1-1 0,1 1 0,-1-1 0,8-7 0,-13 10 0,1 1 0,0-1 0,0 0 0,-1 1 0,1-1 0,0 0 0,-1 0 0,1 1 0,-1-1 0,1 0 0,-1 0 0,1 0 0,-1 0 0,0 0 0,1 0 0,-1 0 0,0 0 0,0 0 0,1 0 0,-1 0 0,0 0 0,0 0 0,0 0 0,-1 0 0,1 0 0,0 0 0,0 0 0,0 0 0,-1 0 0,1 0 0,0 0 0,-1 1 0,1-1 0,-1 0 0,1 0 0,-1 0 0,0 0 0,1 1 0,-1-1 0,0 0 0,1 0 0,-1 1 0,0-1 0,0 1 0,0-1 0,0 1 0,0-1 0,1 1 0,-1-1 0,-2 1 0,-4-3 0,-1 0 0,0 1 0,-1 0 0,1 0 0,0 1 0,0 1 0,-1-1 0,1 1 0,0 0 0,-14 3 0,13-2 0,0 0 0,0-1 0,0 0 0,0 0 0,0-1 0,0 0 0,0-1 0,-14-4 0,21 6 0,1-1 0,0 1 0,-1-1 0,1 1 0,-1-1 0,1 0 0,0 0 0,0 1 0,-1-1 0,1 0 0,0 0 0,0 0 0,0 0 0,0-1 0,0 1 0,0 0 0,0 0 0,0-1 0,1 1 0,-1 0 0,1-1 0,-1 1 0,1-1 0,-1 1 0,1-1 0,-1 1 0,1-1 0,0 1 0,0-1 0,0 1 0,0-1 0,0 1 0,1-3 0,0 2 0,0 0 0,-1 0 0,1 0 0,1 0 0,-1 0 0,0 1 0,0-1 0,1 0 0,-1 1 0,1-1 0,-1 1 0,1-1 0,0 1 0,0 0 0,-1 0 0,1 0 0,0 0 0,0 0 0,0 0 0,0 0 0,0 1 0,0-1 0,3 0 0,13 0 0,0 1 0,1 0 0,-1 1 0,0 1 0,0 0 0,28 9 0,-31-8 0,-6 0 0,0 1 0,0-1 0,0 1 0,-1 1 0,0 0 0,1 0 0,11 11 0,22 13 0,-25-18 0,0 0 0,-1 2 0,0 0 0,-1 0 0,-1 1 0,23 30 0,-32-39 0,1 0 0,-1 0 0,1 0 0,0-1 0,0 0 0,0 0 0,1-1 0,0 1 0,-1-2 0,1 1 0,10 2 0,-7-2 0,0 1 0,0 0 0,-1 0 0,0 1 0,11 7 0,-10-6 0,1 0 0,0-1 0,0 0 0,0-1 0,1 0 0,0-1 0,-1 0 0,21 1 0,-16-1 0,-1 0 0,0 0 0,0 2 0,23 9 0,-27-9 0,0 1 0,0 0 0,-1 0 0,0 1 0,-1 1 0,13 12 0,-19-17 0,1 1 0,-2 0 0,1 0 0,0 1 0,-1-1 0,0 1 0,0-1 0,0 1 0,0-1 0,-1 1 0,0 0 0,0 0 0,0 0 0,-1 0 0,0 0 0,1 0 0,-2 0 0,0 6 0,1-4 0,-2 0 0,1 1 0,-1-1 0,0 0 0,0 0 0,-1 0 0,0 0 0,0-1 0,0 1 0,-1-1 0,0 1 0,0-1 0,-1-1 0,0 1 0,0-1 0,0 1 0,-1-2 0,0 1 0,1 0 0,-2-1 0,1 0 0,-13 5 0,-3-1 0,-1-2 0,-26 5 0,40-10 0,1 1 0,-1-2 0,0 1 0,1-1 0,-1-1 0,0 0 0,1 0 0,-1-1 0,-10-2 0,15 1 0,-1 1 0,0-1 0,1 0 0,-1-1 0,1 1 0,0-1 0,0 0 0,0 0 0,1 0 0,-1 0 0,1-1 0,0 1 0,0-1 0,1 0 0,-1 0 0,1 0 0,0 0 0,-2-10 0,-2-7 0,1-1 0,1 1 0,0-25 0,3 60 0,0 0 0,-1 1 0,-4 15 0,-5 42 0,9-45 0,0 6 0,2 35 0,0-59 0,0 0 0,1 0 0,1 0 0,-1-1 0,1 1 0,1 0 0,0-1 0,0 1 0,7 12 0,-8-17 0,1 1 0,1-1 0,-1 1 0,0-1 0,1 0 0,0 0 0,-1 0 0,1-1 0,0 0 0,0 1 0,1-1 0,-1-1 0,0 1 0,1 0 0,-1-1 0,1 0 0,-1 0 0,1-1 0,0 1 0,-1-1 0,1 0 0,0 0 0,7-2 0,11-1 0,-1-1 0,0-2 0,36-12 0,-29 7 0,-14 6 0,-1-1 0,20-11 0,-25 11 0,1 1 0,0 0 0,0 1 0,0 0 0,1 0 0,17-3 0,35 4 0,-49 4 0,1-2 0,-1 0 0,1 0 0,16-5 0,-27 5 0,0-1 0,0 1 0,1-1 0,-1 0 0,0 0 0,0-1 0,-1 1 0,1-1 0,-1 0 0,1 0 0,-1 0 0,0 0 0,0 0 0,0-1 0,0 1 0,-1-1 0,4-7 0,0-4 0,0 0 0,-1-1 0,-1 1 0,-1-1 0,0 0 0,-1 0 0,0 0 0,-2 0 0,-2-31 0,2 22 0,-1 22 0,1 1 0,0-1 0,0 0 0,0 1 0,1-1 0,-1 0 0,1 1 0,-1-1 0,1 1 0,0-1 0,0 0 0,0 1 0,0 0 0,0-1 0,1 1 0,-1 0 0,1 0 0,0-1 0,1-1 0,0 3 0,-1 0 0,0 0 0,0 0 0,1 0 0,-1 0 0,0 1 0,1-1 0,-1 1 0,0 0 0,1-1 0,-1 1 0,1 0 0,-1 0 0,1 1 0,-1-1 0,1 0 0,-1 1 0,0 0 0,1-1 0,-1 1 0,3 1 0,7 3 0,1 1 0,-1 0 0,0 1 0,0 0 0,-1 1 0,21 18 0,-5 1 0,31 37 0,25 41 0,-69-91 0,0-1 0,2 0 0,-1-2 0,21 13 0,49 18 0,-50-18 0,-9-8 0,-1 2 0,-1 0 0,-1 2 0,39 41 0,-58-57 0,-1 1 0,0 0 0,0 1 0,-1-1 0,1 0 0,-1 1 0,0 0 0,-1-1 0,0 1 0,1 0 0,-2 0 0,1 0 0,-1 0 0,0 0 0,0 0 0,0-1 0,-1 1 0,0 0 0,-2 8 0,1-6 0,-1 0 0,0 0 0,0 0 0,-1 0 0,0-1 0,0 1 0,-1-1 0,1 0 0,-2 0 0,1-1 0,-1 0 0,-11 10 0,2-5 0,0 0 0,0-1 0,-1-1 0,0 0 0,-21 8 0,31-15 0,-1 0 0,1 0 0,-1 0 0,0-1 0,1 0 0,-1 0 0,0 0 0,0-1 0,0 0 0,1-1 0,-1 0 0,0 0 0,1 0 0,-1-1 0,0 1 0,1-2 0,-7-2 0,-36-16 0,39 17 0,0 1 0,1-2 0,-1 1 0,1-1 0,0 0 0,0-1 0,1 0 0,0-1 0,-11-10 0,16 14 0,-1 0 0,1 0 0,-1 0 0,1 0 0,-1 1 0,0-1 0,0 1 0,0 0 0,0 1 0,-1-1 0,1 1 0,0-1 0,-1 1 0,1 1 0,-8-2 0,-9 1 0,0 1 0,-25 3 0,-19-1 0,59-3 0,-1 0 0,1 0 0,0-1 0,-1 0 0,1 0 0,0 0 0,0-1 0,0 0 0,0 0 0,1-1 0,-1 1 0,1-1 0,0 0 0,0-1 0,0 1 0,1-1 0,-1 0 0,-3-6 0,3 4 0,1 0 0,-1-1 0,1 1 0,1-1 0,0 0 0,0 0 0,0 0 0,1-1 0,0 1 0,1-1 0,0 1 0,0-1 0,1-13 0,0 19 0,0 0 0,1 0 0,-1 0 0,1 0 0,0 0 0,0 1 0,0-1 0,0 0 0,1 0 0,-1 0 0,1 1 0,0-1 0,-1 1 0,1 0 0,0-1 0,1 1 0,-1 0 0,0 0 0,1 0 0,-1 0 0,1 1 0,-1-1 0,1 1 0,0-1 0,-1 1 0,1 0 0,0 0 0,0 0 0,0 0 0,0 1 0,6-1 0,9-1 0,0 1 0,0 1 0,0 1 0,22 3 0,-28-3 0,0 2 0,-1 0 0,0 0 0,0 1 0,0 0 0,0 1 0,12 8 0,23 9 0,-20-13 0,0-1 0,49 7 0,-44-10 0,49 16 0,99 27 0,-131-26 0,-39-17 0,0 0 0,0 0 0,0-2 0,12 5 0,-15-7 0,8 2 0,-1 0 0,0 0 0,-1 1 0,1 1 0,-1 0 0,0 1 0,0 0 0,0 1 0,-1 0 0,15 12 0,-2 6 0,-2-3 0,37 30 0,-51-45 0,1-2 0,-1 1 0,2-1 0,-1 0 0,0-1 0,1 0 0,0-1 0,16 4 0,0-1 0,49 20 0,9 1 0,-64-20 0,0 0 0,0 2 0,-1 0 0,34 23 0,-19-12 0,-17-8 0,-1 1 0,0 1 0,-1 0 0,-1 1 0,23 29 0,3 4 0,151 146 0,-165-168 0,25 12 0,-23-19 0,50 38 0,174 141 0,-190-138 0,102 131 0,-127-141 0,-17-22 0,1-1 0,35 34 0,-44-49 0,-1 0 0,13 21 0,17 18 0,-13-20 0,-2 2 0,-1 1 0,-2 1 0,22 46 0,60 127 0,-101-201 0,15 36 0,41 63 0,-30-59 0,14 21 0,91 106 0,-132-171 0,0 1 0,-1-1 0,0 1 0,0-1 0,0 1 0,0-1 0,0 1 0,-1 0 0,1 0 0,-1 0 0,0 0 0,0 0 0,-1 0 0,1 0 0,-1 1 0,0 5 0,-1-6 0,0-1 0,0 1 0,-1-1 0,1 0 0,-1 1 0,0-1 0,0 0 0,0 0 0,0 0 0,0 0 0,-1 0 0,0 0 0,1-1 0,-1 1 0,0-1 0,0 0 0,0 0 0,-5 3 0,-15 6 0,0-1 0,0-1 0,-1 0 0,0-2 0,-35 6 0,23-5 0,-51 18 0,69-20 0,0-1 0,-28 5 0,-24 6 0,58-11 0,1 0 0,-1 1 0,-10 8 0,-15 7 0,-62 19 0,-18 10 0,-35 35 0,55-37 0,74-34 0,-34 14 0,34-18 0,2 1 0,-23 15 0,-268 157 0,205-126 0,62-25 0,37-26 0,0 1 0,-1-1 0,0-1 0,0 1 0,-10 3 0,-16 7 0,0 2 0,1 1 0,-42 32 0,53-36 0,18-11 0,-1 0 0,1-1 0,-1 0 0,0 0 0,0-1 0,0 1 0,0-1 0,-7 1 0,12-3 0,1 0 0,0 0 0,-1-1 0,1 1 0,0 0 0,-1 0 0,1-1 0,0 1 0,0 0 0,-1-1 0,1 1 0,0 0 0,0-1 0,0 1 0,-1 0 0,1-1 0,0 1 0,0 0 0,0-1 0,0 1 0,0 0 0,0-1 0,0 1 0,0-1 0,0 1 0,0 0 0,0-1 0,0 1 0,0-1 0,0 1 0,0 0 0,0-1 0,0 1 0,0-1 0,0 1 0,1 0 0,-1-1 0,0 1 0,0 0 0,0-1 0,1 1 0,-1 0 0,0-1 0,1 1 0,-1 0 0,12-21 0,-12 21 0,82-136 0,-45 82 0,-27 41 0,0 0 0,-1-1 0,13-27 0,55-132 0,-73 165 0,1 1 0,-1-1 0,2 1 0,6-7 0,13-21 0,-8 11 0,2 0 0,1 0 0,0 2 0,2 1 0,0 0 0,37-25 0,-16 11 0,-2 7 0,0 1 0,2 2 0,91-39 0,-113 55 0,1 0 0,0-2 0,32-20 0,-22 9 0,10-6 0,41-36 0,63-54 0,84-79 0,-171 153 0,-55 40 0,1 1 0,0 0 0,0 1 0,0-1 0,1 1 0,-1 0 0,0 1 0,1-1 0,-1 1 0,9-1 0,-12 2 0,-1 0 0,1 1 0,-1-1 0,0 0 0,1 1 0,-1 0 0,0-1 0,0 1 0,1 0 0,-1-1 0,0 1 0,0 0 0,0 0 0,0 0 0,0 0 0,0 0 0,0 0 0,0 0 0,-1 0 0,1 1 0,0-1 0,0 0 0,-1 0 0,1 1 0,-1-1 0,0 0 0,1 1 0,-1-1 0,0 1 0,1 2 0,0 48 0,-1-43 0,0-4 0,0 6 0,0 0 0,0 0 0,-1 0 0,-1 0 0,0 0 0,0-1 0,-1 1 0,0 0 0,-1-1 0,-9 17 0,-7 3 0,0-1 0,-3 0 0,-32 32 0,51-58 0,0 1 0,0-1 0,0 0 0,-1 0 0,1 0 0,-1-1 0,1 0 0,-1 0 0,0 0 0,0 0 0,0-1 0,0 0 0,-10 2 0,13-3 0,0 0 0,0 0 0,-1 0 0,1 0 0,0 0 0,0 0 0,0 0 0,0-1 0,-1 1 0,1-1 0,0 0 0,0 0 0,0 1 0,0-1 0,0-1 0,1 1 0,-1 0 0,0 0 0,0-1 0,1 1 0,-1-1 0,1 1 0,-1-1 0,1 0 0,0 1 0,-1-1 0,1 0 0,0 0 0,0 0 0,0 0 0,1 0 0,-1 0 0,0 0 0,0-3 0,0-6 0,1 1 0,0-1 0,0 1 0,1-1 0,0 1 0,1 0 0,5-18 0,-3 12 0,-1 1 0,3-25 0,4-34 0,-7 57 0,0 1 0,-1-1 0,0-28 0,-2 42 0,-1 0 0,0 0 0,1 0 0,-1 0 0,0 0 0,0 0 0,-1 0 0,1 1 0,-1-1 0,1 0 0,-1 1 0,0-1 0,0 1 0,0 0 0,0-1 0,0 1 0,-1 0 0,1 0 0,-1 1 0,1-1 0,-1 0 0,0 1 0,1 0 0,-1-1 0,0 1 0,0 0 0,0 1 0,0-1 0,0 0 0,-4 1 0,-8-3 0,1 2 0,-1 0 0,0 1 0,-28 3 0,37-1 0,-1-1 0,1 1 0,0 0 0,0 0 0,0 1 0,0 0 0,1 0 0,-1 0 0,1 1 0,-1 0 0,-5 5 0,0 1 0,1 1 0,0 0 0,-16 22 0,-17 43 0,-8-1 0,38-53 0,-1-1 0,-1-1 0,-29 31 0,-31 23 0,-58 53 0,120-117 0,0-1 0,-28 15 0,31-19 0,0 0 0,0 1 0,1 1 0,-1-1 0,1 1 0,1 1 0,-15 15 0,9-8 0,0-1 0,-1 0 0,0-1 0,-31 20 0,-11 9 0,20-11 0,6-4 0,-46 30 0,51-36 0,21-17 0,1 0 0,-1 0 0,0 0 0,0-1 0,-6 4 0,-24 7 0,24-10 0,0 1 0,1 0 0,-1 0 0,-11 9 0,5-4 0,0 0 0,-1-2 0,0 1 0,-25 6 0,-5 3 0,40-14 0,-1-1 0,0 0 0,0-1 0,0 0 0,0 0 0,0-1 0,-10 1 0,18-2 0,0-1 0,1 1 0,-1-1 0,0 1 0,0-1 0,0 1 0,1-1 0,-1 1 0,0-1 0,1 0 0,-1 1 0,1-1 0,-1 0 0,0 1 0,1-1 0,-1 0 0,1 0 0,0 0 0,-1 1 0,1-1 0,0 0 0,0 0 0,-1 0 0,1 0 0,0 0 0,0 0 0,0-1 0,-1-30 0,1 27 0,2-59 0,-2-35 0,-1 87 0,0 1 0,-1-1 0,0 1 0,-1 0 0,-1 0 0,-6-16 0,4 15 0,-1 0 0,0 1 0,-1 0 0,0 0 0,0 1 0,-1 0 0,-1 1 0,0-1 0,0 2 0,0 0 0,-1 0 0,0 1 0,-20-10 0,20 13 0,1-1 0,-1-1 0,1 0 0,0 0 0,1-1 0,0 0 0,0 0 0,0-1 0,1-1 0,-10-12 0,7 6 0,6 10 0,1-1 0,-1 0 0,1 0 0,0 0 0,1 0 0,-1 0 0,1-1 0,0 0 0,1 0 0,0 0 0,0 0 0,0 0 0,1 0 0,0 0 0,1 0 0,-1-11 0,13-52 0,-7 51 0,-2 0 0,2-23 0,-6-190 0,-10 161 0,6 46 0,-2-49 0,7 63 0,-1 0 0,0 0 0,0 0 0,-1 0 0,-1 0 0,0 0 0,-7-15 0,2 8 0,-2 1 0,0 1 0,-18-24 0,-3-12 0,27 44 0,1 1 0,-1 0 0,0-1 0,-1 2 0,0-1 0,0 0 0,0 1 0,-1 0 0,0 0 0,0 1 0,-8-6 0,-88-41 0,24 14 0,60 30 0,0 1 0,-1 0 0,1 2 0,-1 0 0,-1 1 0,1 1 0,0 1 0,-38 0 0,14 0 0,-53-12 0,56 7 0,38 7 0,0 0 0,0-1 0,-1 1 0,1-1 0,0 0 0,0 0 0,0 0 0,0 0 0,0 0 0,0 0 0,1 0 0,-1-1 0,0 1 0,0 0 0,1-1 0,-1 0 0,1 1 0,0-1 0,-1 0 0,1 0 0,0 0 0,0 0 0,0 0 0,0 0 0,0 0 0,1 0 0,-1 0 0,1 0 0,-1 0 0,1-1 0,0 1 0,0 0 0,0 0 0,0-1 0,0 1 0,1-3 0,0-4 0,0 1 0,1-1 0,0 0 0,1 1 0,0-1 0,0 1 0,8-14 0,7-10 0,26-40 0,-32 53 0,-1-1 0,15-35 0,11-18 0,-7 6 0,-27 58 0,1 0 0,-1 0 0,1 0 0,1 0 0,0 0 0,0 1 0,1 0 0,0 0 0,0 1 0,0-1 0,13-9 0,24-11 0,-28 19 0,0-1 0,25-21 0,-7 5 0,-27 22 0,-1 0 0,1 0 0,-1-1 0,0 1 0,0-1 0,0 0 0,-1 0 0,0-1 0,7-11 0,-7 10 0,6-15 0,1 0 0,1 1 0,1 0 0,22-26 0,-13 21 0,-12 13 0,1 0 0,0 0 0,1 1 0,27-20 0,-33 29 0,1 0 0,1 0 0,-1 0 0,0 1 0,1 0 0,-1 1 0,1 0 0,-1 0 0,1 0 0,8 1 0,76 7 0,-91-7 0,18 4 0,-1 0 0,33 12 0,11 3 0,-46-16 0,-1 2 0,1 0 0,-1 0 0,0 2 0,0-1 0,-1 2 0,16 11 0,-20-14 0,1 0 0,-1 0 0,1-1 0,0-1 0,1 0 0,-1 0 0,0-1 0,1 0 0,16-1 0,-11 1 0,-1 0 0,1 0 0,29 10 0,8 11 0,-2 3 0,88 57 0,-88-51 0,69 47 0,62 36 0,-154-97 0,-1 2 0,0 1 0,28 28 0,-3-3 0,-16-13 0,-1 3 0,-1 1 0,-2 1 0,41 63 0,2 21 0,-55-87 0,-4-8 0,-2 0 0,16 38 0,-28-57 0,0 0 0,0 1 0,-1-1 0,0 1 0,-1 0 0,0-1 0,0 1 0,-1 0 0,0 0 0,0 0 0,-1-1 0,-4 18 0,3-21 0,0 0 0,0 0 0,0-1 0,-1 1 0,0-1 0,0 1 0,0-1 0,0 0 0,-1 0 0,0 0 0,1-1 0,-1 1 0,-1-1 0,1 0 0,0 0 0,-9 4 0,-7 2 0,-1-1 0,-37 11 0,23-9 0,10-2 0,0-2 0,-1-1 0,-45 4 0,-78-7 0,94-3 0,28 3 0,1 1 0,0 2 0,0 0 0,0 1 0,-32 14 0,-6 0 0,47-15 0,1 2 0,0 0 0,0 1 0,1 1 0,0 0 0,0 1 0,-14 13 0,-69 69 0,50-55 0,31-25 0,0 0 0,-27 29 0,40-36 0,-1 0 0,2 0 0,-1 0 0,1 1 0,-1-1 0,1 1 0,1 0 0,-1 0 0,1 0 0,0 0 0,1 0 0,-1 0 0,0 11 0,1 57 0,2-52 0,-2-1 0,0 1 0,-7 40 0,4-43 0,1-1 0,1 1 0,0 0 0,2 0 0,2 25 0,-2-42 0,0 0 0,1 0 0,-1 0 0,1 0 0,-1 0 0,1 0 0,-1 0 0,1 0 0,0 0 0,0 0 0,0 0 0,0-1 0,1 1 0,-1 0 0,0-1 0,1 1 0,-1-1 0,1 1 0,-1-1 0,4 2 0,-2-1 0,0-1 0,1 0 0,-1 0 0,1 0 0,-1 0 0,0 0 0,1-1 0,-1 1 0,1-1 0,-1 0 0,6-1 0,0 0 0,-1 0 0,1-1 0,-1 0 0,0 0 0,1-1 0,-1 0 0,-1-1 0,1 1 0,10-8 0,-9 3 0,-1 0 0,1-1 0,-1 0 0,-1 0 0,0-1 0,0 0 0,-1 0 0,-1 0 0,1-1 0,5-16 0,-5 10 0,2 1 0,0 1 0,19-28 0,-5 12 0,-16 23 0,-1 0 0,1 0 0,1 0 0,-1 1 0,1 0 0,0 0 0,12-7 0,90-66 0,33-20 0,-121 82 0,-20 9 0,-17 4 0,10 6 0,0-1 0,0 1 0,1 0 0,-1 0 0,0 1 0,1 0 0,-1 0 0,-6 4 0,-47 26 0,27-13 0,16-11 0,-214 128 0,225-133 0,-1 1 0,-1-1 0,1 0 0,0-1 0,-1 0 0,0 0 0,1 0 0,-1 0 0,0-1 0,0 0 0,0-1 0,0 0 0,1 0 0,-1 0 0,0-1 0,0 0 0,-11-3 0,15 3 0,1-1 0,0 1 0,0-1 0,0 0 0,1 0 0,-1 1 0,0-1 0,1 0 0,-1-1 0,1 1 0,0 0 0,-1 0 0,1 0 0,0-1 0,0 1 0,1-1 0,-1 1 0,0-1 0,1 1 0,0-1 0,-1-3 0,0-58 0,2 56 0,0-11 0,2 1 0,0-1 0,2 1 0,-1-1 0,2 1 0,12-26 0,61-101 0,-54 102 0,-12 19 0,1 1 0,1 0 0,1 1 0,0 1 0,38-36 0,-54 57 0,0 0 0,0-1 0,1 1 0,-1 0 0,0 0 0,0-1 0,0 1 0,1 0 0,-1 0 0,0-1 0,0 1 0,1 0 0,-1 0 0,0-1 0,0 1 0,1 0 0,-1 0 0,0 0 0,1 0 0,-1 0 0,0-1 0,1 1 0,-1 0 0,0 0 0,1 0 0,-1 0 0,0 0 0,1 0 0,-1 0 0,0 0 0,1 0 0,-1 0 0,0 0 0,1 0 0,-1 1 0,0-1 0,1 0 0,-1 0 0,0 0 0,1 0 0,-1 1 0,0-1 0,0 0 0,1 0 0,-1 0 0,0 1 0,0-1 0,1 0 0,-1 2 0,0-1 0,0 0 0,-1 1 0,1-1 0,0 0 0,0 1 0,-1-1 0,1 0 0,-1 1 0,1-1 0,-1 0 0,0 0 0,1 0 0,-2 2 0,-10 13 0,0-1 0,-1-1 0,-1 0 0,0-1 0,-19 13 0,-87 57 0,68-49 0,17-9 0,7-5 0,-46 26 0,67-42 0,-1-1 0,1 0 0,0 0 0,-1 0 0,0-1 0,1 0 0,-1-1 0,0 0 0,0 0 0,0 0 0,0-1 0,-10-1 0,16 0 0,-1 0 0,1 0 0,0 0 0,0 0 0,0 0 0,0 0 0,0-1 0,0 1 0,0-1 0,0 0 0,1 1 0,-1-1 0,1 0 0,-1 0 0,1 0 0,0 0 0,-1 0 0,1 0 0,0 0 0,1-1 0,-1 1 0,0 0 0,1-1 0,-1 1 0,1 0 0,-1-1 0,1 1 0,0-5 0,0-3 0,0-1 0,0 1 0,0 0 0,2-1 0,2-13 0,-1 15 0,-1 1 0,2 0 0,-1 0 0,1 0 0,0 0 0,0 1 0,1 0 0,8-10 0,-11 15 0,0-1 0,0 1 0,0 0 0,1-1 0,-1 1 0,1 1 0,-1-1 0,1 0 0,0 0 0,-1 1 0,1 0 0,0-1 0,0 1 0,0 0 0,0 1 0,0-1 0,0 0 0,0 1 0,1 0 0,-1 0 0,0 0 0,0 0 0,0 0 0,0 0 0,0 1 0,4 1 0,-5-1 0,0 0 0,0 1 0,0-1 0,0 1 0,0 0 0,0-1 0,0 1 0,-1 0 0,1 0 0,0 0 0,-1 1 0,0-1 0,0 0 0,0 0 0,0 1 0,0-1 0,0 0 0,0 1 0,-1-1 0,1 1 0,-1 0 0,0-1 0,1 1 0,-1-1 0,-1 5 0,1-3 0,0-1 0,0 1 0,0 0 0,-1 0 0,1 0 0,-1-1 0,0 1 0,0 0 0,-1-1 0,1 1 0,-1-1 0,1 1 0,-1-1 0,0 0 0,0 0 0,-5 5 0,7-8 0,-1 1 0,0-1 0,1 0 0,-1 1 0,0-1 0,0 0 0,1 0 0,-1 1 0,0-1 0,0 0 0,1 0 0,-1 0 0,0 0 0,0 0 0,0 0 0,1 0 0,-1 0 0,0 0 0,0-1 0,1 1 0,-1 0 0,0 0 0,0-1 0,1 1 0,-1-1 0,0 1 0,1 0 0,-1-1 0,0 1 0,1-1 0,-1 1 0,1-1 0,-1 0 0,1 1 0,-1-1 0,1 1 0,-1-1 0,1 0 0,0 0 0,-1 1 0,1-1 0,0 0 0,0 0 0,0 1 0,-1-1 0,1-1 0,-11-38 0,7 13 0,1-1 0,2 1 0,3-45 0,-2 70 0,0 0 0,0 0 0,0 0 0,1 0 0,-1 1 0,1-1 0,-1 0 0,1 0 0,0 1 0,-1-1 0,1 0 0,0 1 0,0-1 0,0 1 0,0-1 0,1 1 0,-1-1 0,0 1 0,1 0 0,-1 0 0,0 0 0,1-1 0,0 1 0,2-1 0,-2 2 0,-1 0 0,1 0 0,0 0 0,-1 0 0,1 0 0,0 0 0,-1 0 0,1 1 0,0-1 0,-1 1 0,1-1 0,0 1 0,-1 0 0,1-1 0,-1 1 0,1 0 0,-1 0 0,0 0 0,1 0 0,-1 0 0,0 0 0,1 1 0,-1-1 0,0 0 0,0 1 0,0-1 0,-1 1 0,2 1 0,8 15 0,0 0 0,-1 1 0,-2 0 0,1 0 0,7 38 0,13 105 0,-8 32 0,-18-163 0,-2 1 0,-2-1 0,0 0 0,-10 39 0,11-64 0,-1 1 0,0-1 0,-1 1 0,1-1 0,-1 0 0,-1 0 0,1 0 0,-1 0 0,0 0 0,0-1 0,0 0 0,-7 6 0,8-9 0,1 0 0,-1 0 0,0 0 0,0 0 0,0-1 0,0 1 0,0-1 0,0 0 0,-1 0 0,1 0 0,0 0 0,0-1 0,-1 1 0,1-1 0,-1 0 0,1 0 0,0 0 0,-1 0 0,1-1 0,0 1 0,-1-1 0,1 0 0,0 0 0,0 0 0,-1 0 0,-3-3 0,-1-1 0,1 1 0,-1-2 0,1 1 0,0-1 0,0 0 0,1 0 0,0-1 0,0 0 0,0 0 0,1 0 0,0-1 0,1 0 0,-1 0 0,2 0 0,-1 0 0,1-1 0,0 0 0,1 1 0,0-1 0,0 0 0,1 0 0,0-16 0,0 18 0,1 0 0,1 0 0,0 0 0,0 0 0,0 0 0,0 0 0,1 0 0,1 1 0,-1-1 0,1 1 0,0-1 0,0 1 0,1 0 0,0 0 0,0 1 0,0-1 0,1 1 0,-1 0 0,1 0 0,1 0 0,-1 1 0,1-1 0,-1 1 0,1 1 0,1-1 0,-1 1 0,0 0 0,1 1 0,11-4 0,-14 5 0,-1 0 0,1 0 0,-1 1 0,1-1 0,-1 1 0,1 0 0,-1 0 0,1 0 0,0 1 0,-1-1 0,1 1 0,-1 0 0,7 2 0,-8-2 0,1 1 0,-1-1 0,0 1 0,0-1 0,0 1 0,0 0 0,-1 0 0,1 0 0,0 0 0,-1 0 0,1 0 0,-1 0 0,0 0 0,0 1 0,0-1 0,0 0 0,0 1 0,0-1 0,1 6 0,1 18 0,0-1 0,-2 1 0,0 0 0,-2-1 0,-1 1 0,-1 0 0,-1-1 0,-2 0 0,0 0 0,-2 0 0,0-1 0,-2 0 0,-12 23 0,20-42 0,-1-1 0,0 0 0,1 1 0,-2-1 0,1 0 0,0 0 0,-1-1 0,0 1 0,-5 3 0,7-6 0,1 0 0,-1 0 0,1-1 0,-1 1 0,1 0 0,-1-1 0,1 0 0,-1 1 0,0-1 0,1 0 0,-1 0 0,0 0 0,1 0 0,-1 0 0,0 0 0,1 0 0,-1 0 0,1-1 0,-1 1 0,0-1 0,1 1 0,-1-1 0,1 0 0,-1 0 0,1 1 0,0-1 0,-1 0 0,1 0 0,0 0 0,0-1 0,-1 1 0,-1-2 0,-9-12 0,1 0 0,0-1 0,1 0 0,0 0 0,-13-33 0,-27-94 0,40 109 0,1 0 0,1-1 0,2 0 0,2 0 0,0-61 0,4 83 0,1 0 0,0 0 0,1 0 0,0 0 0,2 1 0,-1-1 0,1 1 0,1-1 0,0 1 0,1 1 0,0-1 0,1 1 0,0 0 0,1 0 0,0 1 0,0 0 0,1 1 0,17-14 0,-21 19 0,0 0 0,0 1 0,0 0 0,1 0 0,-1 1 0,1-1 0,0 1 0,0 0 0,-1 1 0,1-1 0,0 1 0,0 1 0,1-1 0,-1 1 0,0 0 0,0 0 0,0 1 0,0-1 0,0 1 0,0 1 0,11 3 0,-9-2 0,-1 1 0,0 0 0,0 0 0,0 0 0,0 1 0,-1 0 0,1 0 0,-1 1 0,-1 0 0,1 0 0,-1 0 0,0 0 0,0 1 0,-1 0 0,6 12 0,-2-1 0,-2 1 0,0-1 0,0 1 0,-2 0 0,-1 1 0,0-1 0,0 39 0,-3-43 0,-1 1 0,0 0 0,-2-1 0,0 1 0,0-1 0,-1 0 0,-1 0 0,-1 0 0,0 0 0,-10 17 0,14-28 0,-1-1 0,1 0 0,-1 1 0,1-1 0,-1 0 0,0 0 0,0 0 0,0 0 0,0-1 0,-1 1 0,1-1 0,-1 0 0,1 0 0,-1 0 0,0 0 0,0-1 0,0 0 0,0 1 0,0-2 0,0 1 0,0 0 0,0-1 0,0 0 0,-1 1 0,1-2 0,0 1 0,0 0 0,0-1 0,0 0 0,0 0 0,0 0 0,0 0 0,0-1 0,0 0 0,0 0 0,1 0 0,-1 0 0,-3-3 0,-14-12 0,0 0 0,1-2 0,0 0 0,2-2 0,1 0 0,-17-25 0,11 10 0,2-1 0,1 0 0,-18-52 0,31 71 0,1-1 0,1 1 0,0-1 0,2-1 0,0 1 0,1 0 0,2-1 0,0-22 0,2 29 0,-1 0 0,2 0 0,0 0 0,0 1 0,1-1 0,0 1 0,2-1 0,-1 2 0,1-1 0,1 1 0,0-1 0,16-18 0,-5 12 0,0 1 0,1 0 0,1 1 0,1 1 0,0 1 0,1 1 0,0 1 0,1 1 0,1 1 0,-1 1 0,2 1 0,-1 1 0,37-5 0,-56 11 0,0 0 0,1 1 0,-1 0 0,1 0 0,-1 0 0,1 0 0,-1 1 0,0 0 0,1 1 0,-1-1 0,0 1 0,0 0 0,0 0 0,0 0 0,5 4 0,-8-4 0,1 0 0,0 1 0,-1-1 0,0 1 0,0-1 0,1 1 0,-2 0 0,1 0 0,0 0 0,0 0 0,-1 0 0,0 0 0,0 1 0,0-1 0,0 0 0,0 1 0,0-1 0,-1 1 0,0-1 0,0 0 0,0 1 0,0-1 0,0 1 0,-2 6 0,-1 3 0,-1 1 0,-1-1 0,0 0 0,-1 0 0,0-1 0,-1 1 0,0-1 0,-1-1 0,-10 13 0,-3 1 0,-1 0 0,-45 37 0,45-44 0,0-1 0,-1-1 0,-1-1 0,-28 12 0,41-21 0,0-2 0,-1 1 0,0-2 0,1 0 0,-1 0 0,0-1 0,0 0 0,0-1 0,-1 0 0,1-1 0,-24-3 0,31 1 0,-1 1 0,1-1 0,0 0 0,0 0 0,0-1 0,0 1 0,0-1 0,1 0 0,-1 0 0,1-1 0,0 1 0,0-1 0,0 0 0,0 0 0,1-1 0,0 1 0,0-1 0,0 1 0,0-1 0,1 0 0,-1 0 0,1 0 0,1-1 0,-1 1 0,-1-8 0,-1-7 0,1 1 0,1-1 0,1 0 0,1 0 0,3-37 0,-1 51 0,-1 0 0,1 0 0,-1 1 0,2-1 0,-1 0 0,1 1 0,-1-1 0,1 1 0,1 0 0,-1 0 0,1 0 0,0 0 0,0 0 0,1 1 0,-1 0 0,1 0 0,0 0 0,0 1 0,0 0 0,0-1 0,1 2 0,-1-1 0,1 1 0,10-3 0,-4 1 0,1 0 0,0 1 0,0 1 0,0 0 0,0 1 0,0 1 0,0 0 0,0 0 0,0 1 0,22 5 0,-30-5 0,0 1 0,0-1 0,-1 1 0,1 0 0,-1 1 0,0-1 0,1 1 0,-1 0 0,0 0 0,-1 0 0,1 0 0,0 1 0,-1-1 0,0 1 0,5 7 0,-4-4 0,-1 0 0,1 0 0,-1 0 0,-1 0 0,1 1 0,-2-1 0,1 1 0,-1 0 0,1 10 0,-1-5 0,-1 0 0,-1 0 0,0 0 0,-1-1 0,0 1 0,-1 0 0,0-1 0,-1 0 0,0 0 0,-1 0 0,-1 0 0,-7 11 0,7-13 0,-1-1 0,0 0 0,-1 0 0,1-1 0,-2 0 0,-10 8 0,15-13 0,-1 0 0,0 0 0,1-1 0,-1 1 0,0-1 0,-1 0 0,1-1 0,0 1 0,-1-1 0,1 0 0,0 0 0,-1-1 0,1 0 0,-1 0 0,-7 0 0,-6-4 0,0 0 0,1-2 0,0 0 0,0 0 0,1-2 0,0 0 0,0-1 0,0-1 0,2 0 0,-1-2 0,1 1 0,-15-17 0,-2-3 0,2-2 0,1-1 0,1-1 0,-25-43 0,42 59 0,-1-1 0,2 0 0,1-1 0,1 0 0,0 0 0,2-1 0,0 0 0,2 0 0,-3-29 0,6 35 0,1 0 0,0 0 0,2 0 0,0 1 0,0-1 0,2 0 0,0 1 0,0 0 0,2 0 0,0 0 0,0 0 0,1 1 0,17-24 0,-16 27 0,0 1 0,0-1 0,0 2 0,2-1 0,-1 2 0,12-9 0,-15 13 0,0 0 0,0 1 0,1-1 0,0 1 0,-1 1 0,1 0 0,0 0 0,0 0 0,1 1 0,-1-1 0,0 2 0,10-1 0,-6 1 0,1 0 0,-1 1 0,0 0 0,0 1 0,0 0 0,0 1 0,21 8 0,-27-9 0,1 1 0,-1 1 0,0-1 0,0 1 0,0-1 0,-1 1 0,1 1 0,-1-1 0,0 1 0,0-1 0,0 1 0,-1 0 0,0 1 0,0-1 0,0 1 0,2 7 0,2 3 0,-2 1 0,0 0 0,-1 0 0,3 28 0,-6-34 0,-1-1 0,0 1 0,-1-1 0,0 1 0,0-1 0,-1 1 0,-1-1 0,-7 20 0,7-24 0,0 1 0,0-1 0,0 0 0,-1 0 0,0 0 0,0 0 0,-1-1 0,0 0 0,1 1 0,-12 7 0,13-11 0,1-1 0,0 0 0,-1 0 0,1 0 0,-1 0 0,1 0 0,-1 0 0,1 0 0,-1-1 0,1 0 0,-1 1 0,0-1 0,1 0 0,-1 0 0,1-1 0,-1 1 0,0 0 0,1-1 0,-1 1 0,1-1 0,-1 0 0,1 0 0,-1 0 0,1 0 0,0-1 0,0 1 0,-1-1 0,1 1 0,0-1 0,0 0 0,0 1 0,-2-4 0,0 1 0,1 0 0,0 0 0,0 0 0,0 0 0,0 0 0,1-1 0,-1 1 0,1-1 0,0 0 0,0 0 0,1 0 0,0 1 0,0-1 0,-1-8 0,2 5 0,0-1 0,0 1 0,1-1 0,0 1 0,0 0 0,1-1 0,0 1 0,5-9 0,-1 2 0,0 1 0,2 0 0,0 0 0,0 1 0,1 0 0,1 1 0,0 0 0,0 0 0,13-10 0,-12 14 0,0 1 0,1 0 0,0 0 0,0 1 0,0 1 0,0 0 0,1 1 0,0 0 0,0 1 0,0 0 0,0 1 0,1 0 0,-1 1 0,0 1 0,1 0 0,25 4 0,-28-2 0,0 0 0,-1 0 0,1 1 0,0 0 0,-1 1 0,0 0 0,0 1 0,0 0 0,0 0 0,-1 1 0,0 1 0,0-1 0,0 2 0,-1-1 0,0 1 0,-1 0 0,0 0 0,0 1 0,-1 0 0,10 17 0,-10-11 0,-1 1 0,0-1 0,-1 1 0,-1-1 0,-1 1 0,2 26 0,-3-31 0,-1 1 0,-1 0 0,0-1 0,0 1 0,-1-1 0,0 1 0,-1-1 0,-1 0 0,-8 20 0,10-28 0,1 0 0,-1 0 0,0 0 0,0 0 0,-1-1 0,1 1 0,0-1 0,-1 1 0,0-1 0,1 0 0,-1 0 0,0 0 0,0-1 0,0 1 0,0-1 0,-1 1 0,-4 0 0,2-1 0,0 0 0,0 0 0,0-1 0,1 0 0,-1 0 0,0-1 0,0 1 0,0-1 0,-9-3 0,-1-2 0,-1 0 0,1-2 0,0 1 0,1-2 0,-27-19 0,24 15 0,1-1 0,1 0 0,0-2 0,1 0 0,-26-34 0,34 39 0,1 0 0,0 0 0,0-1 0,1 0 0,1 0 0,0 0 0,0 0 0,2-1 0,-1 1 0,2-1 0,-1-21 0,2 18 0,0 0 0,1 1 0,1-1 0,1 1 0,0 0 0,1-1 0,1 1 0,11-24 0,-13 32 0,1 1 0,0-1 0,0 1 0,1 0 0,0 0 0,0 0 0,1 1 0,-1-1 0,1 1 0,0 1 0,1-1 0,-1 1 0,1 0 0,0 1 0,-1-1 0,2 1 0,-1 1 0,0-1 0,14-2 0,-14 4 0,0 0 0,1 0 0,-1 1 0,0-1 0,1 1 0,-1 1 0,0 0 0,0 0 0,1 0 0,-1 1 0,0 0 0,0 0 0,-1 1 0,1 0 0,11 6 0,-11-4 0,0 1 0,0 0 0,-1 0 0,1 1 0,-1-1 0,-1 1 0,1 1 0,-1-1 0,-1 1 0,1 0 0,-1 0 0,4 12 0,-3-5 0,0 1 0,-1 0 0,-1 0 0,0 1 0,-2-1 0,1 0 0,-2 1 0,0-1 0,-1 1 0,-1-1 0,-1 1 0,0-1 0,-6 17 0,6-24 0,0 0 0,-1 0 0,-1 0 0,1-1 0,-1 1 0,-1-1 0,1 0 0,-1-1 0,-1 0 0,-9 10 0,10-12 0,-1-1 0,1 1 0,-1-1 0,1-1 0,-1 1 0,0-1 0,0-1 0,-1 1 0,1-1 0,-1 0 0,1-1 0,-1 0 0,1 0 0,-13 0 0,7-2 0,1-1 0,-1 0 0,0-1 0,0-1 0,1 1 0,0-2 0,0 0 0,0 0 0,0-1 0,1-1 0,0 0 0,-12-10 0,-2-2 0,2-2 0,0 0 0,2-1 0,-20-27 0,32 38 0,0-1 0,1 0 0,0-1 0,2 0 0,-1 0 0,1-1 0,1 1 0,1-1 0,0 0 0,0 0 0,2-1 0,-1 1 0,2-1 0,0 0 0,1 1 0,0-1 0,5-23 0,-5 34 0,1 0 0,0 0 0,0 0 0,1 0 0,-1 0 0,1 0 0,-1 1 0,1-1 0,1 1 0,-1-1 0,0 1 0,1 0 0,-1 0 0,1 0 0,6-5 0,-3 4 0,0 0 0,0 0 0,1 1 0,-1 0 0,1 0 0,0 0 0,0 1 0,11-2 0,-5 1 0,1 1 0,0 1 0,-1 1 0,1 0 0,0 0 0,0 1 0,-1 1 0,1 0 0,14 6 0,-14-4 0,0 2 0,-1 0 0,0 0 0,0 2 0,0-1 0,-1 2 0,-1-1 0,1 2 0,-1-1 0,-1 2 0,0-1 0,0 1 0,-1 1 0,8 14 0,-12-18 0,0 0 0,-1 1 0,0 0 0,-1 0 0,0 0 0,0 0 0,-1 0 0,-1 1 0,1-1 0,-1 1 0,-1-1 0,0 1 0,0 0 0,-1-1 0,0 1 0,0-1 0,-1 1 0,-1-1 0,0 0 0,0 0 0,0 0 0,-8 12 0,1-5 0,-1 0 0,0-1 0,-1 0 0,-1-1 0,0-1 0,-1 0 0,0 0 0,-1-2 0,0 0 0,-1 0 0,-24 11 0,30-18 0,-1 0 0,-1 0 0,1-1 0,0-1 0,-1 0 0,1 0 0,-1-1 0,0 0 0,1-1 0,-1-1 0,0 0 0,1 0 0,-1-1 0,1-1 0,-1 0 0,1 0 0,0-1 0,0-1 0,-13-7 0,12 5 0,0 0 0,0-1 0,1 0 0,0-1 0,1 0 0,0-1 0,0 0 0,1 0 0,0-1 0,1 0 0,1-1 0,-1 0 0,2 0 0,0-1 0,-9-25 0,14 35 0,-1 0 0,1-1 0,1 1 0,-1 0 0,0-1 0,1 1 0,-1 0 0,1-1 0,0 1 0,0 0 0,1-1 0,-1 1 0,1 0 0,0-1 0,-1 1 0,1 0 0,1 0 0,-1 0 0,0 0 0,1 0 0,0 0 0,-1 0 0,1 0 0,0 0 0,1 1 0,-1-1 0,0 1 0,1 0 0,-1-1 0,1 1 0,0 0 0,0 1 0,-1-1 0,1 0 0,6-1 0,5-2 0,1 1 0,-1 0 0,1 2 0,-1-1 0,1 2 0,26 0 0,-10 2 0,-1 2 0,1 2 0,-1 0 0,0 2 0,0 2 0,-1 0 0,0 2 0,-1 1 0,0 1 0,-1 2 0,0 0 0,-1 2 0,-1 1 0,-1 1 0,0 1 0,-2 1 0,0 1 0,-2 1 0,0 1 0,20 32 0,-33-42 0,-1 0 0,0 0 0,-1 1 0,0-1 0,3 22 0,13 37 0,-21-72 0,1 1 0,0-1 0,-1 1 0,1-1 0,-1 1 0,1-1 0,-1 1 0,0-1 0,0 1 0,0 0 0,1-1 0,-2 1 0,1-1 0,0 1 0,0-1 0,0 1 0,-1 0 0,0 1 0,1-3 0,-1 1 0,1-1 0,-1 1 0,0-1 0,1 1 0,-1-1 0,0 1 0,1-1 0,-1 0 0,0 1 0,1-1 0,-1 0 0,0 1 0,0-1 0,1 0 0,-1 0 0,0 0 0,0 0 0,0 0 0,1 0 0,-1 0 0,0 0 0,0 0 0,-1-1 0,-3 0 0,-1-1 0,1 1 0,-1-2 0,1 1 0,0 0 0,0-1 0,0 0 0,-7-6 0,6 3 0,-1-1 0,1 0 0,1 0 0,-1 0 0,1 0 0,0-1 0,1 0 0,0 0 0,0-1 0,1 1 0,0-1 0,0 1 0,1-1 0,0 0 0,1 0 0,0 0 0,0 0 0,1 0 0,0 0 0,1 0 0,2-15 0,-2 21 0,1 0 0,-1 0 0,0 0 0,1 1 0,-1-1 0,1 0 0,0 1 0,0-1 0,0 1 0,0 0 0,0 0 0,0 0 0,1 0 0,-1 0 0,1 0 0,-1 0 0,1 1 0,0 0 0,0-1 0,-1 1 0,1 0 0,0 0 0,0 1 0,0-1 0,0 0 0,0 1 0,0 0 0,1 0 0,2 0 0,1 0 0,1 1 0,-1 0 0,0 0 0,0 0 0,0 1 0,0 0 0,0 0 0,0 1 0,-1 0 0,1 0 0,11 8 0,-3 2 0,0 0 0,0 2 0,-2 0 0,0 0 0,0 1 0,-1 1 0,-2 0 0,1 0 0,-2 1 0,0 0 0,6 22 0,-4-7 0,-1 0 0,-1 0 0,-3 1 0,0 0 0,1 62 0,-7-84 0,1-2 0,-1 0 0,0 0 0,-1-1 0,0 1 0,-3 11 0,3-19 0,1 0 0,-1-1 0,1 1 0,-1 0 0,0-1 0,0 1 0,0-1 0,0 1 0,0-1 0,0 1 0,0-1 0,0 0 0,-1 0 0,1 1 0,-1-1 0,1 0 0,-1 0 0,1 0 0,-1 0 0,1-1 0,-1 1 0,0 0 0,1-1 0,-1 1 0,0-1 0,0 0 0,1 1 0,-1-1 0,0 0 0,0 0 0,1 0 0,-1 0 0,-3-1 0,-5-1 0,0 0 0,1-1 0,-1 0 0,1-1 0,0 0 0,0 0 0,0-1 0,1 0 0,-1-1 0,1 0 0,1 0 0,-1-1 0,1 0 0,0 0 0,1 0 0,-1-1 0,-8-16 0,10 17 0,0-1 0,1 0 0,0 0 0,0 0 0,1 0 0,0-1 0,1 1 0,0-1 0,0 0 0,1 0 0,0 1 0,0-1 0,1 0 0,0 0 0,1 0 0,0 0 0,0 0 0,1 0 0,0 1 0,4-12 0,-4 16 0,0 0 0,1 0 0,-1 0 0,1 1 0,0-1 0,0 0 0,0 1 0,0 0 0,1 0 0,-1 0 0,1 0 0,0 1 0,0-1 0,0 1 0,0 0 0,0 0 0,1 0 0,-1 1 0,0-1 0,1 1 0,-1 0 0,1 1 0,0-1 0,-1 1 0,1 0 0,8 0 0,-1 1 0,0 1 0,1 0 0,-1 0 0,0 1 0,0 1 0,-1 0 0,1 1 0,19 11 0,-8-3 0,-1 1 0,-1 2 0,34 30 0,-49-41 0,0 1 0,-1 0 0,1 0 0,-2 0 0,1 1 0,0 0 0,-1 0 0,-1 0 0,1 0 0,-1 0 0,0 1 0,-1 0 0,1-1 0,-2 1 0,1 0 0,0 11 0,-2-17 0,0 0 0,0 1 0,0-1 0,0 0 0,0 0 0,-1 0 0,1 1 0,-1-1 0,1 0 0,-1 0 0,0 0 0,0 0 0,0 0 0,0 0 0,0-1 0,-1 1 0,1 0 0,0 0 0,-1-1 0,1 1 0,-1-1 0,-2 2 0,1-1 0,0-1 0,1 0 0,-1 0 0,0-1 0,0 1 0,0 0 0,0-1 0,0 0 0,0 0 0,0 0 0,0 0 0,0 0 0,0-1 0,-4 0 0,-5-2 0,0-1 0,-1-1 0,2 0 0,-1 0 0,1-1 0,-18-12 0,10 4 0,-1-2 0,2-1 0,0 0 0,1-1 0,0-1 0,2 0 0,-16-27 0,24 35 0,1 1 0,0-1 0,1 0 0,1 0 0,-1-1 0,2 1 0,0-1 0,0 0 0,1 0 0,0 0 0,1 0 0,1 0 0,0 0 0,0-1 0,1 1 0,6-23 0,-6 31 0,0-1 0,1 1 0,-1-1 0,1 1 0,0 0 0,1-1 0,-1 1 0,1 0 0,0 1 0,0-1 0,0 0 0,0 1 0,0 0 0,1-1 0,0 1 0,0 1 0,-1-1 0,2 1 0,-1-1 0,0 1 0,0 0 0,1 0 0,-1 1 0,1 0 0,0-1 0,-1 2 0,1-1 0,0 0 0,6 1 0,-3 0 0,0 1 0,0 0 0,0 0 0,0 1 0,0 0 0,0 1 0,-1-1 0,1 1 0,-1 1 0,0-1 0,0 2 0,0-1 0,0 1 0,-1-1 0,1 2 0,7 8 0,-6-6 0,0 1 0,0 0 0,-2 1 0,1 0 0,-1 0 0,0 0 0,-1 1 0,0-1 0,-1 1 0,0 1 0,-1-1 0,0 0 0,-1 1 0,0-1 0,-1 1 0,0 0 0,-1 0 0,-1 11 0,0-20 0,1-1 0,0 1 0,-1-1 0,0 1 0,1-1 0,-1 1 0,0-1 0,0 0 0,-1 1 0,1-1 0,0 0 0,-1 0 0,1 0 0,-1 0 0,0 0 0,0-1 0,0 1 0,0 0 0,0-1 0,0 1 0,0-1 0,0 0 0,0 0 0,-1 0 0,1 0 0,0 0 0,-1 0 0,1 0 0,-1-1 0,1 0 0,-1 1 0,1-1 0,-1 0 0,0 0 0,1 0 0,-1 0 0,-2-1 0,-6-1 0,1 0 0,0-1 0,0 0 0,0 0 0,0-1 0,1-1 0,-17-9 0,4 0 0,1-1 0,0-1 0,1-1 0,0-1 0,2 0 0,0-2 0,1 0 0,1-1 0,1 0 0,-23-46 0,35 59 0,-1-1 0,1 0 0,1 0 0,0 0 0,0-1 0,1 1 0,0 0 0,0-1 0,1 1 0,2-15 0,-2 21 0,1-1 0,0 0 0,-1 1 0,1-1 0,0 1 0,1-1 0,-1 1 0,1 0 0,-1-1 0,1 1 0,0 0 0,0 0 0,1 0 0,-1 0 0,1 1 0,-1-1 0,1 1 0,0-1 0,0 1 0,0 0 0,0 0 0,0 0 0,0 1 0,0-1 0,1 1 0,-1-1 0,1 1 0,6-1 0,4 0 0,1 1 0,-1 1 0,0 0 0,1 1 0,-1 1 0,0 0 0,0 1 0,0 0 0,0 1 0,0 0 0,-1 2 0,0-1 0,0 2 0,0 0 0,-1 0 0,0 1 0,0 0 0,12 12 0,-11-8 0,-1-1 0,-1 2 0,0 0 0,0 0 0,-1 1 0,-1 0 0,0 0 0,-1 1 0,-1 1 0,0-1 0,-1 1 0,-1 0 0,0 1 0,-1-1 0,2 21 0,-6-35 0,0 0 0,0 1 0,0-1 0,0 1 0,0-1 0,0 1 0,0-1 0,-1 0 0,1 1 0,-1-1 0,0 0 0,0 1 0,0-1 0,0 0 0,0 0 0,0 0 0,0 0 0,-1 0 0,1 0 0,-3 2 0,2-3 0,1 0 0,-1 0 0,0 0 0,0 0 0,0 0 0,0-1 0,0 1 0,0-1 0,0 1 0,0-1 0,0 0 0,0 1 0,0-1 0,0-1 0,0 1 0,-1 0 0,1 0 0,0-1 0,0 1 0,0-1 0,0 1 0,0-1 0,0 0 0,-1-1 0,-13-6 0,1 0 0,0-1 0,0-1 0,1 0 0,1-1 0,-25-24 0,-64-88 0,77 90 0,23 31 0,0 0 0,0-1 0,0 1 0,1 0 0,-1-1 0,1 1 0,0-1 0,-1 0 0,1 1 0,0-1 0,0 0 0,1 0 0,-1 1 0,1-1 0,-1 0 0,1 0 0,0 0 0,0 0 0,0 0 0,1 0 0,-1 0 0,1 1 0,-1-1 0,1 0 0,0 0 0,0 1 0,0-1 0,0 0 0,3-3 0,-1 2 0,1 1 0,-1 0 0,0 0 0,1 0 0,-1 0 0,1 1 0,0 0 0,0 0 0,0 0 0,0 0 0,1 0 0,-1 1 0,0 0 0,1-1 0,-1 2 0,0-1 0,1 1 0,6-1 0,0 2 0,-1-1 0,0 1 0,0 1 0,1 0 0,-1 1 0,0 0 0,0 0 0,-1 1 0,1 0 0,-1 1 0,0 0 0,0 0 0,0 1 0,-1 0 0,9 8 0,-6-4 0,-1 1 0,0 1 0,0-1 0,-1 1 0,0 1 0,-1 0 0,-1 0 0,0 0 0,10 28 0,-16-36 0,1 1 0,-1-1 0,0 1 0,0 0 0,0-1 0,-1 1 0,0 0 0,0-1 0,0 1 0,-3 10 0,3-14 0,-1-1 0,1 1 0,-1 0 0,0 0 0,0-1 0,0 1 0,0 0 0,0-1 0,0 1 0,0-1 0,0 0 0,-1 1 0,1-1 0,0 0 0,-1 0 0,1 1 0,-1-1 0,0 0 0,1-1 0,-1 1 0,0 0 0,0 0 0,1-1 0,-1 1 0,0-1 0,0 0 0,0 1 0,0-1 0,0 0 0,1 0 0,-1 0 0,0 0 0,0-1 0,0 1 0,-2-1 0,-2 0 0,0-1 0,0 1 0,1-1 0,-1 0 0,1-1 0,-1 1 0,1-1 0,0 0 0,0-1 0,0 1 0,0-1 0,1 0 0,-1 0 0,1 0 0,0-1 0,1 1 0,-1-1 0,1 0 0,0 0 0,0 0 0,0-1 0,1 1 0,-1-1 0,1 1 0,1-1 0,-1 0 0,1 0 0,0 0 0,1 0 0,-1 0 0,1 0 0,0 0 0,0 0 0,1 0 0,1-7 0,-1 11 0,0 0 0,0-1 0,0 1 0,0 0 0,1 0 0,-1 0 0,1 0 0,-1 0 0,1 0 0,0 0 0,-1 1 0,1-1 0,0 0 0,0 1 0,0 0 0,0-1 0,4-1 0,-1 1 0,1 0 0,-1 1 0,0-1 0,1 1 0,-1 0 0,1 1 0,9-1 0,-3 2 0,1 0 0,0 0 0,-1 1 0,1 1 0,-1 0 0,17 6 0,-8 1 0,0 1 0,-1 1 0,0 0 0,-1 2 0,0 0 0,-1 1 0,-1 1 0,24 27 0,-23-21 0,0 1 0,-2 1 0,0 1 0,-2 0 0,0 1 0,14 41 0,-22-48 0,0-1 0,3 23 0,-8-37 0,0 0 0,-1 0 0,1 0 0,-1 0 0,0 0 0,0 0 0,0 0 0,-1 0 0,1-1 0,-1 1 0,0 0 0,0 0 0,-1 0 0,1 0 0,-1-1 0,0 1 0,-2 4 0,3-7 0,0 0 0,-1 0 0,1 0 0,0 0 0,0 0 0,0 0 0,-1 0 0,1-1 0,0 1 0,-1 0 0,1-1 0,0 1 0,-1-1 0,1 0 0,-1 1 0,1-1 0,-1 0 0,1 0 0,-1 0 0,-1 0 0,-1-1 0,1 1 0,-1-1 0,1 0 0,0 0 0,-1-1 0,1 1 0,0-1 0,-5-2 0,-3-5 0,-1 0 0,1 0 0,-12-14 0,22 22 0,-42-47 0,-71-103 0,109 144 0,0-1 0,1 0 0,0 0 0,1-1 0,0 1 0,0-1 0,1 1 0,-3-14 0,5 20 0,0-1 0,-1 1 0,1 0 0,0-1 0,0 1 0,0 0 0,0-1 0,1 1 0,-1 0 0,1-1 0,-1 1 0,1 0 0,0 0 0,0-1 0,0 1 0,0 0 0,0 0 0,1 0 0,-1 0 0,0 1 0,1-1 0,0 0 0,-1 0 0,1 1 0,0-1 0,0 1 0,0 0 0,0-1 0,0 1 0,0 0 0,0 0 0,0 0 0,0 1 0,1-1 0,3-1 0,2 2 0,-1-1 0,0 1 0,1 0 0,-1 0 0,0 1 0,1 0 0,-1 0 0,0 1 0,0 0 0,0 0 0,0 1 0,0 0 0,-1 0 0,1 0 0,-1 1 0,0 0 0,11 9 0,1 2 0,-1 1 0,0 1 0,-1 1 0,16 22 0,-12-12 0,-1 0 0,-1 1 0,-1 1 0,19 50 0,-31-68 0,0 1 0,-1 0 0,-1 0 0,0 1 0,-1-1 0,-1 1 0,0-1 0,0 1 0,-1-1 0,-1 1 0,-1 0 0,0-1 0,0 0 0,-7 20 0,7-29 0,0 0 0,0 0 0,-1-1 0,1 1 0,-1-1 0,0 1 0,0-1 0,0 0 0,0 0 0,-1-1 0,1 1 0,-1-1 0,1 1 0,-1-1 0,0 0 0,-4 1 0,4-1 0,0 0 0,0 0 0,0 0 0,0 0 0,1 1 0,-1-1 0,1 1 0,0 0 0,-1 0 0,1 0 0,1 0 0,-1 1 0,0-1 0,-3 9 0,-3 13 0,-11 47 0,-4 14 0,19-70 0,1 0 0,0 1 0,1-1 0,1 1 0,1 0 0,0-1 0,1 1 0,0 0 0,4 19 0,6 20 0,24 74 0,-9-35 0,-24-89 0,10 39 0,-2 1 0,4 54 0,-12-86 0,-1 0 0,0 0 0,-1 0 0,-1 0 0,0 0 0,-1-1 0,0 1 0,-1 0 0,-1-1 0,0 0 0,-12 21 0,0-8 0,-2-1 0,0 0 0,-2-2 0,-1 0 0,-1-2 0,0 0 0,-2-1 0,-28 17 0,5-7 0,-1-3 0,-1-1 0,-88 31 0,106-46 0,0-2 0,0 0 0,-1-3 0,-65 6 0,84-11 0,0-1 0,0-1 0,-1 0 0,1-1 0,0-1 0,0 0 0,1 0 0,-1-2 0,1 1 0,0-2 0,0 0 0,0 0 0,1-2 0,-13-8 0,11 5 0,0-1 0,1-1 0,0 0 0,0 0 0,2-2 0,0 1 0,0-1 0,2-1 0,0 0 0,-11-26 0,16 30 0,0 0 0,1 0 0,0-1 0,1 1 0,0-1 0,1 0 0,1 0 0,0 1 0,0-1 0,1 0 0,1 0 0,0 1 0,1-1 0,1 1 0,9-24 0,3 3 0,1 1 0,2 0 0,1 2 0,2 0 0,43-46 0,-12 23 0,104-82 0,19 12 0,-140 102 0,1 1 0,0 1 0,46-14 0,-78 31 0,0 0 0,0 0 0,1 1 0,-1-1 0,0 1 0,1 0 0,8 0 0,-14 1 0,0 0 0,1 0 0,-1 1 0,0-1 0,1 0 0,-1 0 0,0 0 0,0 0 0,1 0 0,-1 1 0,0-1 0,0 0 0,0 0 0,1 0 0,-1 1 0,0-1 0,0 0 0,0 0 0,0 1 0,1-1 0,-1 0 0,0 0 0,0 1 0,0-1 0,0 0 0,0 0 0,0 1 0,0-1 0,0 0 0,0 1 0,0-1 0,0 0 0,0 0 0,0 1 0,0-1 0,0 0 0,0 1 0,0-1 0,0 0 0,0 0 0,0 1 0,0-1 0,-1 0 0,1 0 0,0 1 0,0-1 0,0 0 0,0 0 0,-1 1 0,1-1 0,0 0 0,0 0 0,0 0 0,-1 1 0,-10 12 0,5-7 0,-1-1 0,0 0 0,0 0 0,0-1 0,0 0 0,0 0 0,-1-1 0,-10 4 0,16-7 0,-1 1 0,1-1 0,0 1 0,0-1 0,0 0 0,0 0 0,0 0 0,0 0 0,-1 0 0,1 0 0,0-1 0,0 1 0,0-1 0,0 0 0,0 1 0,0-1 0,0 0 0,0 0 0,0 0 0,0 0 0,1-1 0,-1 1 0,0 0 0,1-1 0,-1 1 0,1-1 0,-1 0 0,1 1 0,0-1 0,0 0 0,0 0 0,0 0 0,0 0 0,0 0 0,0 0 0,0-3 0,-3-8 0,1 1 0,0-1 0,1 1 0,1-1 0,0 0 0,1 0 0,1-18 0,0 24 0,0 0 0,0-1 0,0 1 0,1 0 0,0 0 0,1 0 0,-1 0 0,2 0 0,-1 1 0,1-1 0,-1 1 0,2 0 0,-1 0 0,6-6 0,-7 10 0,1-3 0,1 0 0,1 1 0,-1 0 0,1 0 0,11-7 0,-16 11 0,0-1 0,0 1 0,0 0 0,0-1 0,0 1 0,0 0 0,0 0 0,0 0 0,0 0 0,0 0 0,0 0 0,0 0 0,0 0 0,0 0 0,0 1 0,0-1 0,0 0 0,2 1 0,-2 0 0,0 0 0,0 0 0,1 0 0,-1 1 0,0-1 0,0 0 0,0 1 0,0-1 0,0 0 0,-1 1 0,1-1 0,0 1 0,-1-1 0,1 1 0,0 2 0,2 9 0,-1 0 0,-1 0 0,0 0 0,0 0 0,-3 21 0,2 21 0,0-53 0,-1-1 0,1 0 0,0 0 0,0 0 0,0 0 0,1 0 0,-1 0 0,0 0 0,0 0 0,0 0 0,1 0 0,-1 0 0,1 0 0,-1 0 0,1 0 0,-1 0 0,1-1 0,-1 1 0,1 0 0,0 0 0,-1 0 0,1-1 0,0 1 0,0 0 0,1 0 0,0 0 0,0-1 0,-1 0 0,1 0 0,0 0 0,0-1 0,-1 1 0,1 0 0,0-1 0,-1 1 0,1-1 0,2 0 0,-3 0 0,0 0 0,1 1 0,-1-1 0,0 0 0,1 1 0,-1-1 0,0 1 0,1 0 0,-1-1 0,0 1 0,1 0 0,-1 0 0,1 0 0,-1 0 0,0 0 0,1 0 0,-1 1 0,1-1 0,-1 0 0,0 1 0,1-1 0,-1 1 0,0-1 0,0 1 0,1 0 0,-1-1 0,0 1 0,0 0 0,0 0 0,0 0 0,0 0 0,0 0 0,1 1 0,2 6 0,0 0 0,-1 0 0,0 0 0,0 1 0,-1-1 0,0 1 0,1 15 0,1 70 0,-4-64 0,0 187 0,5-198 0,-5-18 0,0-1 0,0 0 0,1 1 0,-1-1 0,0 0 0,0 1 0,1-1 0,-1 0 0,0 0 0,1 1 0,-1-1 0,0 0 0,1 0 0,-1 0 0,0 1 0,1-1 0,-1 0 0,1 0 0,-1 0 0,0 0 0,1 0 0,-1 0 0,1 0 0,-1 0 0,0 0 0,2 0 0,-1-1 0,1 0 0,0 0 0,0 0 0,0 0 0,-1 0 0,1-1 0,-1 1 0,1-1 0,-1 1 0,1-1 0,-1 1 0,0-1 0,0 0 0,0 0 0,2-3 0,16-36 0,-2 0 0,-2-1 0,-2 0 0,15-85 0,-25 111 0,-1 1 0,-1-1 0,-1 0 0,0 0 0,-1 0 0,-5-24 0,5 35 0,0-1 0,-1 1 0,1 0 0,-1-1 0,0 1 0,-1 0 0,1 0 0,-1 1 0,0-1 0,0 0 0,-1 1 0,1 0 0,-1 0 0,0 0 0,0 0 0,0 0 0,-1 1 0,1 0 0,-1 0 0,0 0 0,-9-4 0,4 4 0,-1 0 0,1 1 0,-1 0 0,0 1 0,1 0 0,-1 0 0,0 1 0,0 1 0,1-1 0,-1 2 0,0 0 0,1 0 0,-1 1 0,1 0 0,0 0 0,0 2 0,0-1 0,0 1 0,1 0 0,0 1 0,0 0 0,1 1 0,-1 0 0,1 0 0,-7 9 0,8-9 0,1 1 0,0-1 0,0 1 0,1 1 0,0-1 0,0 1 0,1 0 0,0 0 0,1 0 0,0 0 0,0 1 0,1-1 0,0 1 0,1 0 0,0-1 0,1 1 0,-1 0 0,2 0 0,0-1 0,0 1 0,0 0 0,2-1 0,-1 1 0,1-1 0,0 0 0,1 0 0,8 15 0,2-1 0,2-1 0,1 0 0,0-1 0,1 0 0,2-2 0,0 0 0,1-2 0,1 0 0,0-1 0,1-1 0,1-2 0,0 0 0,1-1 0,0-2 0,1 0 0,33 7 0,-29-14 0,15 4 0,-42-6 0,-1 0 0,1 0 0,-1 0 0,1 0 0,-1 0 0,0 1 0,0-1 0,0 1 0,0-1 0,0 1 0,0 0 0,0 0 0,0 0 0,-1 0 0,2 2 0,9 19 0,-1 0 0,14 45 0,-4-8 0,63 136 0,8-5 0,9-4 0,154 217 0,-246-389 0,-1 1 0,-1-1 0,-1 1 0,0 1 0,7 28 0,-2-4 0,70 263 0,-74-264 0,4 54 0,-9-79 0,1-3 0,1-22 0,2-25 0,0-83 0,-10-138 0,-1 191 0,-3 0 0,-3 0 0,-34-109 0,38 158 0,0 1 0,-2 0 0,0 0 0,0 1 0,-1 1 0,-1-1 0,-21-19 0,31 32 0,0 0 0,1 0 0,-1 0 0,0 1 0,0-1 0,0 0 0,0 0 0,0 1 0,0-1 0,0 1 0,0-1 0,0 1 0,0-1 0,0 1 0,0 0 0,0-1 0,0 1 0,0 0 0,0 0 0,-2 0 0,2 0 0,0 0 0,0 1 0,0-1 0,1 1 0,-1-1 0,0 1 0,0-1 0,0 1 0,1-1 0,-1 1 0,0 0 0,1-1 0,-1 1 0,1 0 0,-1 0 0,1-1 0,-1 1 0,1 0 0,-1 1 0,-1 6 0,-1-1 0,2 0 0,-1 1 0,1-1 0,0 10 0,0 16 0,2 0 0,1-1 0,1 1 0,2-1 0,2 0 0,13 42 0,79 179 0,-98-251 0,4 10 0,5 12 0,0-1 0,1 0 0,2-1 0,0 0 0,30 36 0,-43-57 0,1 0 0,0 0 0,0 0 0,-1 0 0,1-1 0,0 1 0,0 0 0,0 0 0,0-1 0,0 1 0,0-1 0,0 1 0,0-1 0,0 1 0,0-1 0,0 0 0,0 0 0,0 1 0,1-1 0,-1 0 0,0 0 0,0 0 0,0 0 0,2-1 0,-1 1 0,-1-1 0,0 0 0,1 0 0,-1 0 0,0 0 0,1 0 0,-1 0 0,0 0 0,0 0 0,0-1 0,0 1 0,0 0 0,0-1 0,-1 1 0,2-2 0,2-6 0,-1 0 0,0-1 0,0 1 0,2-17 0,-1-9 0,-1-1 0,-2 0 0,-7-67 0,-28-106 0,-14 5 0,37 166 0,-2 0 0,-2 1 0,-26-46 0,37 76 0,-1 0 0,0 0 0,0 0 0,-1 1 0,0-1 0,0 1 0,-1 1 0,1-1 0,-1 1 0,-1 0 0,-10-5 0,4 4 0,1 0 0,-1 1 0,0 1 0,-1 0 0,-26-3 0,39 6 0,0 1 0,0-1 0,0 1 0,0 0 0,0 0 0,-1 0 0,1 1 0,0-1 0,0 0 0,0 1 0,0-1 0,0 1 0,0 0 0,0-1 0,0 1 0,0 0 0,0 0 0,1 1 0,-1-1 0,0 0 0,-1 2 0,1 0 0,0-1 0,1 1 0,-1-1 0,1 1 0,0 0 0,0-1 0,0 1 0,0 0 0,0 0 0,0 0 0,1 0 0,0 0 0,-1 4 0,2 7 0,-1 0 0,2 0 0,0 0 0,1-1 0,5 19 0,3-2 0,1-1 0,1 0 0,1-1 0,2 0 0,1-1 0,1-1 0,1-1 0,1 0 0,1-2 0,38 34 0,-56-55 0,-1 0 0,1 0 0,-1 0 0,1 0 0,0-1 0,0 1 0,0-1 0,0 0 0,0 1 0,0-1 0,0-1 0,0 1 0,1 0 0,-1-1 0,0 0 0,0 0 0,6 0 0,-7 0 0,0-1 0,0 0 0,0 0 0,0 0 0,0 0 0,0 0 0,0 0 0,0-1 0,0 1 0,0-1 0,-1 1 0,1-1 0,-1 0 0,1 1 0,-1-1 0,0 0 0,0 0 0,1 0 0,-1 0 0,0 0 0,-1 0 0,1-1 0,0 1 0,-1 0 0,1 0 0,-1-5 0,6-26 0,-3-1 0,-1 1 0,-3-58 0,-24-100 0,19 158 0,-2 0 0,-22-59 0,26 82 0,0 1 0,0 0 0,-1 1 0,0-1 0,-1 1 0,1 0 0,-2 0 0,1 0 0,-1 1 0,0 0 0,0 1 0,-1-1 0,0 1 0,-11-6 0,15 10 0,1 0 0,-1 1 0,0-1 0,1 1 0,-1-1 0,0 1 0,0 1 0,0-1 0,0 0 0,0 1 0,0 0 0,0 0 0,0 0 0,0 0 0,0 1 0,0-1 0,0 1 0,0 0 0,0 1 0,0-1 0,0 0 0,0 1 0,1 0 0,-1 0 0,1 0 0,0 0 0,-1 1 0,1 0 0,0-1 0,0 1 0,1 0 0,-1 0 0,1 0 0,-1 1 0,1-1 0,0 1 0,0-1 0,0 1 0,1 0 0,-1 0 0,1-1 0,0 1 0,0 0 0,0 5 0,-2 12 0,2-1 0,0 0 0,1 0 0,1 1 0,1-1 0,1 0 0,0 0 0,2 0 0,0-1 0,1 0 0,11 22 0,1 0 0,3-1 0,1-1 0,53 72 0,-59-90 0,1-1 0,1-1 0,29 24 0,-40-37 0,0-1 0,0 0 0,0 0 0,1 0 0,0-1 0,-1 0 0,2-1 0,-1 0 0,0 0 0,1-1 0,-1 0 0,1 0 0,-1-1 0,10 0 0,-15-1 0,0 0 0,0-1 0,0 0 0,0 1 0,0-1 0,0 0 0,0-1 0,0 1 0,-1 0 0,1-1 0,0 0 0,-1 1 0,1-1 0,-1 0 0,0 0 0,0 0 0,1-1 0,-1 1 0,-1-1 0,1 1 0,0-1 0,-1 1 0,1-1 0,-1 0 0,0 0 0,0 0 0,1-4 0,3-8 0,-2 0 0,0-1 0,1-31 0,-3 40 0,1-24 0,-2 1 0,-1 0 0,-2 0 0,-10-53 0,9 65 0,-1 0 0,-1 1 0,0-1 0,-1 2 0,-1-1 0,-1 1 0,0 0 0,-1 0 0,-13-15 0,17 25 0,1 1 0,-1 0 0,0 0 0,0 0 0,0 1 0,-1 0 0,1 0 0,-1 1 0,0 0 0,0 0 0,0 1 0,-1-1 0,1 1 0,0 1 0,-1 0 0,0 0 0,1 0 0,-1 1 0,-11 1 0,13-1 0,0 1 0,1 0 0,-1 0 0,0 1 0,1 0 0,-1 0 0,1 0 0,-1 1 0,1-1 0,0 1 0,0 1 0,0-1 0,0 1 0,1-1 0,0 1 0,-1 1 0,1-1 0,1 0 0,-1 1 0,1 0 0,0 0 0,0 0 0,0 0 0,0 1 0,-1 6 0,0-1 0,1 0 0,1 0 0,0 0 0,1 0 0,0 0 0,0 0 0,1 0 0,1 1 0,0-1 0,0 0 0,1 0 0,1 0 0,-1-1 0,2 1 0,7 16 0,-4-13 0,1 0 0,0-1 0,1 0 0,1-1 0,0 1 0,1-2 0,0 0 0,1 0 0,0-1 0,19 13 0,-3-4 0,54 27 0,-74-43 0,0 1 0,0-1 0,0 0 0,1-1 0,-1 0 0,0 0 0,1-1 0,0 0 0,-1 0 0,1-1 0,-1 0 0,16-2 0,-22 1 0,0 0 0,0 0 0,0 0 0,0 0 0,0 0 0,0-1 0,0 1 0,-1 0 0,1-1 0,0 1 0,-1-1 0,1 0 0,-1 1 0,0-1 0,0 0 0,1 0 0,-1 0 0,0 0 0,-1 0 0,1 0 0,0 0 0,-1 0 0,1-1 0,0-2 0,1-8 0,-1 0 0,0 0 0,-1-14 0,-2-14 0,-3-1 0,-1 1 0,-1 0 0,-17-49 0,-65-156 0,71 202 0,-2 1 0,-28-48 0,39 78 0,0-1 0,-1 1 0,-1 1 0,0 0 0,0 0 0,-1 1 0,-1 1 0,0 0 0,-28-17 0,34 23 0,-1 0 0,0 1 0,0 0 0,0 0 0,-1 1 0,1 0 0,0 0 0,-1 1 0,0 0 0,1 0 0,-13 2 0,15-1 0,0 1 0,-1 1 0,1-1 0,0 1 0,0 1 0,0-1 0,0 1 0,1 0 0,-1 0 0,1 0 0,-1 1 0,1 0 0,0 0 0,1 0 0,-1 1 0,-4 5 0,1 0 0,1 1 0,1 0 0,0 0 0,0 0 0,1 1 0,0 0 0,1 0 0,1 0 0,0 0 0,-2 15 0,2-3 0,1 0 0,1 0 0,1 0 0,4 35 0,2-23 0,3 1 0,0-2 0,2 1 0,2-2 0,1 0 0,2 0 0,1-1 0,1-1 0,2-1 0,1-1 0,2-1 0,1 0 0,32 29 0,-41-45 0,-1-2 0,2 1 0,-1-2 0,19 9 0,-28-15 0,0-1 0,0-1 0,0 1 0,0-1 0,0 0 0,1 0 0,-1-1 0,1 0 0,0 0 0,-1-1 0,1 0 0,0 0 0,-1 0 0,13-3 0,-16 2 0,0 0 0,0-1 0,0 1 0,0-1 0,0 0 0,-1 0 0,1 0 0,-1 0 0,1 0 0,-1-1 0,0 1 0,0-1 0,0 1 0,0-1 0,0 0 0,0 0 0,1-4 0,2-4 0,-1-1 0,0 0 0,3-16 0,2-17 0,-3-1 0,-1 0 0,-2 1 0,-2-1 0,-2 0 0,-3 0 0,-10-57 0,11 90 0,0 0 0,-1 0 0,0 0 0,-1 1 0,-1 0 0,0 0 0,0 0 0,-1 0 0,-1 1 0,-10-12 0,12 16 0,-1 1 0,0 0 0,0 0 0,-1 1 0,0 0 0,0 0 0,0 0 0,0 1 0,-1 1 0,0-1 0,0 2 0,1-1 0,-2 1 0,1 0 0,-12 0 0,-4-1 0,0 2 0,-1 0 0,1 2 0,-46 7 0,63-7 0,0 1 0,0 0 0,0 1 0,1-1 0,-1 2 0,1-1 0,-1 1 0,1 0 0,1 0 0,-1 1 0,0 0 0,1 0 0,0 0 0,0 1 0,1 0 0,-1 0 0,1 1 0,1 0 0,-5 7 0,7-10 0,0 1 0,1 0 0,-1 0 0,1 0 0,0 0 0,0 0 0,0 0 0,1 0 0,0 1 0,0-1 0,0 0 0,1 0 0,0 0 0,0 0 0,0 0 0,0 0 0,3 5 0,3 7 0,1 0 0,0-1 0,17 24 0,4 1 0,2-2 0,2-1 0,1-2 0,1-1 0,2-2 0,2-1 0,0-3 0,3 0 0,0-3 0,1-2 0,2-1 0,53 18 0,-85-36 0,0-1 0,0 0 0,1-1 0,-1-1 0,1 0 0,25 0 0,-35-2 0,0-1 0,0 1 0,0-1 0,0 1 0,0-1 0,0 0 0,-1 0 0,1-1 0,0 1 0,-1-1 0,1 0 0,-1 0 0,1 0 0,-1 0 0,0-1 0,0 1 0,0-1 0,0 0 0,0 0 0,-1 0 0,1 0 0,-1 0 0,0-1 0,0 1 0,0-1 0,0 1 0,1-6 0,2-15 0,-1 0 0,-1-1 0,0 1 0,-3-1 0,-2-42 0,1 45 0,0-20 0,-2 0 0,-2 0 0,-13-52 0,16 88 0,-1-1 0,0 1 0,0-1 0,-1 1 0,0 0 0,0 0 0,0 0 0,-1 1 0,0-1 0,0 1 0,0 0 0,0 1 0,-1-1 0,-11-6 0,13 9 0,-1-1 0,1 1 0,-1 0 0,1 0 0,-1 0 0,0 1 0,0 0 0,1 0 0,-1 0 0,0 0 0,0 1 0,0 0 0,0 0 0,0 0 0,0 0 0,0 1 0,0 0 0,0 0 0,0 0 0,1 1 0,-1 0 0,-5 2 0,7-1 0,-1-1 0,1 1 0,0 0 0,0 0 0,0 0 0,1 1 0,-1-1 0,1 1 0,0-1 0,-1 1 0,2 0 0,-1 0 0,0 0 0,1 0 0,0 0 0,0 0 0,0 0 0,0 7 0,-1 4 0,1 0 0,1 0 0,3 28 0,1-22 0,1-1 0,0 0 0,2-1 0,1 0 0,0 0 0,1 0 0,1-1 0,1 0 0,0-1 0,1 0 0,1-1 0,1-1 0,0 0 0,1-1 0,0 0 0,1-1 0,21 13 0,-35-25 0,0 0 0,-1 0 0,1 0 0,0 0 0,0 0 0,0 0 0,1 0 0,-1 0 0,0-1 0,0 1 0,0-1 0,0 0 0,1 1 0,-1-1 0,0 0 0,0 0 0,1-1 0,-1 1 0,0 0 0,0-1 0,0 1 0,0-1 0,0 0 0,0 0 0,1 0 0,-2 0 0,1 0 0,3-2 0,-2 0 0,-1 0 0,1-1 0,-1 1 0,0 0 0,0-1 0,0 0 0,-1 1 0,1-1 0,-1 0 0,0 0 0,0 0 0,0 1 0,-1-1 0,1 0 0,-1-6 0,1-21 0,-1 1 0,-1 0 0,-2-1 0,-9-43 0,8 57 0,-1 1 0,-1-1 0,-1 1 0,0 0 0,-1 0 0,-1 1 0,0 0 0,-1 0 0,-13-14 0,14 17 0,-1 1 0,0 0 0,-1 1 0,0 0 0,-1 0 0,0 1 0,-1 1 0,-15-8 0,21 12 0,0 0 0,0 0 0,1-1 0,-1 1 0,1-2 0,0 1 0,0-1 0,1 1 0,-1-2 0,-5-8 0,2 1 0,1 0 0,0-1 0,-11-29 0,-2-2 0,15 35 0,0-1 0,1 0 0,-4-15 0,-11-31 0,15 47 0,1-1 0,0 0 0,0 0 0,2 0 0,-3-23 0,4 31 0,1 0 0,0 0 0,0-1 0,0 1 0,1 0 0,0 0 0,0 0 0,0-1 0,0 1 0,0 0 0,4-6 0,-4 9 0,0 0 0,0-1 0,0 1 0,0 0 0,1 0 0,-1 0 0,0 1 0,1-1 0,-1 0 0,0 0 0,1 1 0,-1-1 0,1 1 0,-1-1 0,1 1 0,-1 0 0,1-1 0,-1 1 0,1 0 0,0 0 0,-1 0 0,1 0 0,-1 0 0,1 1 0,-1-1 0,1 0 0,-1 1 0,1-1 0,-1 1 0,1 0 0,-1-1 0,1 1 0,-1 0 0,2 1 0,20 12 0,-1 1 0,0 1 0,-1 1 0,-1 1 0,34 37 0,-52-52 0,13 15 0,-1 1 0,-1 0 0,0 1 0,-2 1 0,11 26 0,-8-18 0,32 52 0,-28-56 0,5 6 0,-2 0 0,25 52 0,-5-13 0,-28-52 0,16 34 0,-2 0 0,-18-37 0,-1 0 0,-1 1 0,0 0 0,4 18 0,-4-8 0,-1 1 0,-1 0 0,2 42 0,-6-51 0,1 0 0,5 21 0,4 34 0,-10-57 0,1-1 0,1 0 0,0 1 0,9 21 0,-7-22 0,0 1 0,-1 1 0,3 27 0,3 43 0,-5-53 0,1 44 0,-7 718 0,0-782 0,-1 0 0,-1 0 0,0 0 0,-1-1 0,-1 1 0,0-1 0,0 0 0,-2 0 0,-14 22 0,9-13 0,-17 39 0,24-43 0,2 0 0,0 1 0,1-1 0,1 0 0,0 1 0,1-1 0,4 20 0,-2 21 0,-1 11 0,-2 94 0,-2-153 0,1 0 0,-1 1 0,-1-1 0,0-1 0,0 1 0,-1 0 0,-1-1 0,-6 10 0,-19 40 0,-71 216 0,91-240 0,-10 61 0,13-33 0,-18 87 0,-46 99 0,14-64 0,-28 123 0,81-294 0,-1 0 0,0-1 0,-15 25 0,11-23 0,2 0 0,-11 27 0,6-10 0,-30 57 0,29-64 0,0 0 0,2 1 0,-13 44 0,-4 25 0,-4 15 0,28-94 0,-1 0 0,-1-1 0,0 0 0,-1 0 0,0-1 0,-17 22 0,9-13 0,-17 34 0,28-42 0,0 0 0,1 0 0,0 0 0,-2 27 0,1-6 0,0-6 0,1 0 0,-2-1 0,-1 0 0,-21 57 0,3-24 0,12-28 0,-29 52 0,8-23 0,24-44 0,0 0 0,-1 0 0,-1-1 0,-1-1 0,0 0 0,-20 19 0,-28 30 0,20-20 0,37-44 0,-1 1 0,1-1 0,-1 0 0,1-1 0,-1 1 0,0-1 0,0 0 0,0 0 0,0-1 0,-10 2 0,-23 9 0,12 1 0,2 0 0,0 2 0,0 1 0,1 1 0,-31 30 0,26-23 0,-16 17 0,31-25 0,1 0 0,0 1 0,1 0 0,1 1 0,-11 29 0,13-30 0,0 0 0,-2-1 0,1 0 0,-2-1 0,-14 17 0,-69 65 0,76-80 0,2 1 0,1 1 0,0 0 0,-19 33 0,2-2 0,22-38 0,-1 0 0,-1-1 0,1 0 0,-2-1 0,1 0 0,-25 13 0,19-11 0,0 1 0,-26 23 0,3 4 0,-86 65 0,102-87 0,-2-2 0,0 0 0,-1-2 0,0-1 0,-32 10 0,-39 18 0,72-29 0,0 0 0,-55 14 0,53-18 0,-1 1 0,-33 16 0,31-11 0,-45 12 0,48-20 0,1 2 0,-1 1 0,1 1 0,1 2 0,0 0 0,-34 23 0,-43 51 0,82-67 0,-1-1 0,-42 25 0,24-18 0,2-1 0,-1-2 0,-1-1 0,-72 25 0,102-43 0,0 0 0,0-1 0,-1 0 0,1-1 0,-1 0 0,1-1 0,-1 0 0,1-1 0,-1 0 0,-13-4 0,16 3 0,0-1 0,0-1 0,1 0 0,-1 0 0,1 0 0,0-1 0,0-1 0,0 1 0,1-1 0,0 0 0,0-1 0,-10-11 0,8 4 0,0 1 0,1-1 0,0 0 0,1-1 0,1 0 0,0 0 0,1 0 0,1-1 0,0 0 0,1 0 0,1 0 0,1 0 0,0 0 0,2-29 0,2 1 0,3 0 0,1 0 0,2 1 0,18-50 0,-21 72 0,2 0 0,0 0 0,1 1 0,1 1 0,0-1 0,2 2 0,0 0 0,2 0 0,0 1 0,0 1 0,18-16 0,-2 5 0,-9 7 0,41-29 0,-55 44 0,1 0 0,0 1 0,0 0 0,1 0 0,-1 1 0,1 0 0,-1 0 0,1 1 0,17-2 0,-15 3 0,0 0 0,0 2 0,1-1 0,-1 1 0,0 1 0,0 0 0,0 0 0,-1 1 0,1 1 0,20 9 0,-25-10 0,-1 0 0,1 1 0,-1 0 0,1 0 0,-1 1 0,-1 0 0,1-1 0,-1 2 0,0-1 0,0 0 0,0 1 0,-1 0 0,1 0 0,-1 0 0,-1 0 0,1 0 0,-1 0 0,0 1 0,1 12 0,-2-7 0,0 1 0,-1-1 0,-1 1 0,0 0 0,-1-1 0,0 0 0,-1 1 0,0-1 0,-1 0 0,-1 0 0,-9 19 0,-5 4 0,-1-1 0,-35 44 0,35-53 0,0-1 0,-1-1 0,-1-1 0,-2-1 0,-48 34 0,61-48 0,0 0 0,-1 0 0,1-1 0,-1-1 0,-1 0 0,1 0 0,-1-1 0,1-1 0,-1 0 0,0-1 0,0 0 0,0-1 0,-1-1 0,1 0 0,0 0 0,-22-5 0,29 3 0,1 1 0,-1-2 0,1 1 0,-1-1 0,1 1 0,0-1 0,0-1 0,0 1 0,1-1 0,-1 0 0,-6-7 0,4 2 0,-1-1 0,2 0 0,-1 0 0,1 0 0,-6-16 0,1-3 0,1-1 0,2 0 0,-8-47 0,8 29 0,2-2 0,3 1 0,1-1 0,6-55 0,-2 87 0,0-1 0,2 0 0,0 1 0,0 0 0,2 0 0,0 0 0,2 1 0,-1 0 0,2 0 0,1 1 0,0 0 0,0 0 0,2 1 0,13-13 0,-13 16 0,-1 0 0,1 0 0,1 1 0,0 1 0,27-17 0,-38 25 0,1 1 0,0-1 0,-1 1 0,1 0 0,0 0 0,0 0 0,0 0 0,0 1 0,0-1 0,0 1 0,0 0 0,0 0 0,0 0 0,0 0 0,0 0 0,0 1 0,0-1 0,0 1 0,0 0 0,0 0 0,-1 0 0,1 0 0,0 0 0,0 1 0,-1-1 0,1 1 0,-1 0 0,1-1 0,-1 1 0,0 0 0,0 1 0,0-1 0,3 4 0,2 5 0,0 0 0,-1 0 0,0 1 0,-1 0 0,0 0 0,-1 1 0,0-1 0,4 25 0,-2 5 0,0 59 0,-6-74 0,-2 0 0,-1 0 0,-1 0 0,-1 0 0,-1-1 0,-1 0 0,-2-1 0,-1 1 0,0-1 0,-2-1 0,-1 0 0,-1-1 0,-1-1 0,0 0 0,-2 0 0,-1-2 0,0 0 0,-34 26 0,46-41 0,0-1 0,-1 1 0,0-1 0,0-1 0,0 0 0,0 0 0,0 0 0,-1-1 0,1 0 0,-1 0 0,1-1 0,-1 0 0,0 0 0,0-1 0,1 0 0,-16-2 0,17 1 0,0 0 0,0 0 0,0-1 0,0 0 0,1 0 0,-1-1 0,1 0 0,0 1 0,-1-2 0,1 1 0,1-1 0,-1 0 0,0 0 0,1 0 0,0 0 0,0-1 0,0 0 0,1 1 0,-1-2 0,1 1 0,-5-11 0,1-3 0,1 0 0,1-1 0,1 0 0,0 0 0,2 0 0,0 0 0,1 0 0,1 0 0,5-35 0,-2 32 0,1 1 0,2-1 0,0 2 0,1-1 0,1 1 0,1 0 0,0 0 0,20-28 0,-27 46 0,-1 0 0,1 1 0,0-1 0,0 1 0,0 0 0,0-1 0,0 1 0,1 0 0,-1 0 0,1 0 0,-1 1 0,1-1 0,0 1 0,0-1 0,0 1 0,0 0 0,0 0 0,0 0 0,0 1 0,0-1 0,0 1 0,0-1 0,0 1 0,0 0 0,0 0 0,0 0 0,0 1 0,1-1 0,-1 1 0,0 0 0,3 1 0,-1 0 0,1 1 0,-1 0 0,-1 0 0,1 0 0,0 1 0,-1-1 0,0 1 0,0 0 0,0 0 0,0 1 0,0-1 0,-1 1 0,0-1 0,0 1 0,0 0 0,2 8 0,3 11 0,-1 0 0,-1 0 0,-1 1 0,2 35 0,-5 102 0,-4-135 0,-1 0 0,-2 0 0,0-1 0,-2 1 0,0-1 0,-2-1 0,-1 0 0,-1 0 0,-2 0 0,0-2 0,-1 0 0,-27 34 0,38-55 0,1 1 0,-1-1 0,0 1 0,0-1 0,0 0 0,0 0 0,0 0 0,0 0 0,-1-1 0,1 1 0,-1-1 0,1 0 0,-1 0 0,1 0 0,-1-1 0,0 1 0,1-1 0,-1 0 0,0 0 0,1 0 0,-1 0 0,0-1 0,1 1 0,-1-1 0,1 0 0,-1 0 0,1-1 0,-1 1 0,1-1 0,0 1 0,0-1 0,-1 0 0,1 0 0,0 0 0,1-1 0,-1 1 0,0-1 0,1 0 0,0 1 0,-1-1 0,-1-4 0,-4-6 0,1 0 0,1-1 0,0 0 0,1 0 0,0 0 0,1 0 0,1-1 0,0 0 0,1 0 0,1 0 0,0 0 0,1 0 0,2-16 0,0 7 0,2 0 0,0 0 0,1 0 0,2 1 0,0 0 0,2 0 0,14-29 0,-15 39 0,0 0 0,1 0 0,1 1 0,0 0 0,0 0 0,1 1 0,0 1 0,1 0 0,17-11 0,-21 16 0,0 0 0,0 0 0,1 1 0,0 0 0,-1 0 0,1 1 0,0 1 0,1-1 0,-1 1 0,0 1 0,1 0 0,-1 0 0,1 1 0,-1 0 0,0 0 0,14 3 0,-19-1 0,1-1 0,0 0 0,0 1 0,-1 0 0,1 0 0,-1 1 0,1-1 0,-1 1 0,0 0 0,0 0 0,0 0 0,0 1 0,-1-1 0,5 7 0,-3-3 0,-1-1 0,-1 1 0,0-1 0,0 1 0,0 0 0,0 0 0,-1 0 0,2 15 0,-2-3 0,-1 0 0,-1-1 0,0 1 0,-2 0 0,0-1 0,-9 37 0,5-36 0,0 1 0,-1-1 0,-2-1 0,0 1 0,0-1 0,-2-1 0,0 0 0,-1 0 0,-1-2 0,-22 23 0,30-34 0,1-1 0,-1 1 0,0-1 0,0 0 0,0 0 0,0 0 0,-1-1 0,1 0 0,-1 0 0,0 0 0,0-1 0,1 0 0,-1 0 0,0 0 0,0-1 0,0 0 0,0 0 0,0-1 0,0 1 0,1-1 0,-1 0 0,0-1 0,0 1 0,1-1 0,-1-1 0,1 1 0,0-1 0,-1 0 0,1 0 0,0 0 0,1 0 0,-1-1 0,1 0 0,-1 0 0,1-1 0,0 1 0,1-1 0,-5-6 0,0-5 0,0 0 0,2 0 0,0 0 0,1-1 0,0 1 0,1-1 0,-1-25 0,1 4 0,3 0 0,4-51 0,-1 64 0,1 1 0,2-1 0,0 1 0,2 0 0,1 1 0,0-1 0,2 2 0,0-1 0,2 1 0,1 1 0,18-25 0,-29 44 0,-1 0 0,1 0 0,-1 0 0,1 0 0,0 1 0,0-1 0,0 0 0,0 1 0,0 0 0,0-1 0,1 1 0,-1 0 0,0 0 0,1 0 0,-1 0 0,0 1 0,1-1 0,-1 1 0,1-1 0,-1 1 0,1 0 0,-1 0 0,1 0 0,-1 0 0,1 1 0,-1-1 0,1 1 0,-1-1 0,1 1 0,-1 0 0,1 0 0,-1 0 0,0 0 0,0 0 0,0 1 0,3 1 0,2 3 0,0 0 0,0 0 0,-1 0 0,0 1 0,-1 0 0,1 0 0,-1 0 0,-1 1 0,6 10 0,0 5 0,0 2 0,-2-1 0,-1 1 0,-1 0 0,-1 0 0,-1 1 0,-1 0 0,-1-1 0,-2 1 0,-3 34 0,1-44 0,0 0 0,-2 0 0,0-1 0,-1 0 0,0 0 0,-1 0 0,-14 25 0,13-30 0,0 0 0,0 0 0,-1-1 0,0 0 0,-1 0 0,0-1 0,0 0 0,-1-1 0,0 0 0,0 0 0,-13 5 0,6-3 0,-1-2 0,0 0 0,0-1 0,0-1 0,-1-1 0,1-1 0,-1 0 0,0-1 0,0-1 0,-37-3 0,46 1 0,-1-1 0,1 0 0,0 0 0,1-1 0,-1 0 0,0-1 0,1 0 0,0-1 0,0 0 0,0 0 0,0-1 0,1 0 0,0 0 0,0-1 0,1 0 0,0 0 0,0-1 0,1 0 0,-1 0 0,2-1 0,-9-17 0,6 7 0,1 0 0,1 0 0,0-1 0,2 0 0,1 0 0,0 0 0,1-1 0,1 1 0,1-1 0,1 1 0,1 0 0,1-1 0,0 1 0,2 0 0,0 0 0,1 1 0,1 0 0,15-29 0,-12 32-1365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4:53.3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546 1969 24575,'8'-4'0,"-1"-1"0,0 0 0,0-1 0,0 0 0,-1 0 0,8-9 0,14-13 0,4 1 0,1 2 0,36-22 0,-55 39 0,1 0 0,0 0 0,0 2 0,0 0 0,1 1 0,0 0 0,33-4 0,-48 9 0,1-1 0,0 1 0,-1 0 0,1 0 0,-1 0 0,1 0 0,0 0 0,-1 0 0,1 0 0,-1 1 0,1-1 0,-1 1 0,1-1 0,-1 1 0,1-1 0,-1 1 0,1 0 0,-1 0 0,0 0 0,1 0 0,-1 0 0,0 0 0,0 0 0,0 0 0,0 0 0,0 1 0,0-1 0,0 0 0,0 1 0,0-1 0,0 1 0,-1-1 0,1 0 0,-1 1 0,1 0 0,-1-1 0,0 1 0,1-1 0,-1 1 0,0 0 0,0 1 0,-1 8 0,1-1 0,-1 0 0,-1 1 0,0-1 0,-5 14 0,-10 28 0,-3-2 0,-2 0 0,-54 90 0,-106 127 0,-4-30 0,153-202 0,-1 0 0,-1-3 0,-2-1 0,-51 33 0,82-60 0,0 0 0,0-1 0,0 0 0,-1 0 0,0 0 0,1-1 0,-1 0 0,0 0 0,0-1 0,-11 1 0,14-2 0,1 0 0,-1 0 0,0-1 0,0 0 0,1 1 0,-1-1 0,0-1 0,1 1 0,-1 0 0,1-1 0,0 0 0,-1 0 0,1 0 0,0 0 0,0 0 0,0-1 0,1 1 0,-1-1 0,1 0 0,-1 0 0,-2-3 0,-3-8 0,0 0 0,0-1 0,2 0 0,0 0 0,0 0 0,1-1 0,1 0 0,1 0 0,-2-23 0,1-5 0,2 0 0,6-54 0,0 50 0,3 0 0,1 1 0,3 0 0,2 0 0,2 2 0,1-1 0,3 2 0,2 0 0,1 2 0,2 0 0,3 2 0,0 0 0,51-53 0,-42 52 0,66-71 0,-84 96 0,0 0 0,1 0 0,0 2 0,25-14 0,-43 27 0,0 1 0,-1-1 0,1 1 0,0-1 0,0 1 0,0-1 0,0 1 0,0 0 0,1 0 0,-1-1 0,0 1 0,0 0 0,0 0 0,0 0 0,0 0 0,0 0 0,0 0 0,0 0 0,0 1 0,0-1 0,0 0 0,0 1 0,0-1 0,0 0 0,0 1 0,0-1 0,0 1 0,0 0 0,0-1 0,0 1 0,0 0 0,-1-1 0,1 1 0,0 0 0,0 0 0,-1 0 0,1 0 0,-1-1 0,1 1 0,-1 0 0,1 0 0,-1 0 0,1 0 0,-1 2 0,2 3 0,0 0 0,-1 1 0,1-1 0,-1 1 0,-1 0 0,0 8 0,-1 14 0,-2 0 0,-1-1 0,-1 1 0,-1-1 0,-2 0 0,-1-1 0,-1 0 0,-1 0 0,-23 39 0,32-63 0,1 0 0,-1-1 0,0 1 0,0-1 0,0 1 0,0-1 0,0 0 0,0 1 0,0-1 0,-5 2 0,7-4 0,-1 1 0,1-1 0,0 0 0,-1 0 0,1 0 0,-1 0 0,1 0 0,0 0 0,-1 0 0,1 0 0,0 0 0,-1 0 0,1 0 0,-1 0 0,1 0 0,0 0 0,-1 0 0,1-1 0,0 1 0,-1 0 0,1 0 0,0 0 0,-1-1 0,1 1 0,0 0 0,-1 0 0,1-1 0,0 1 0,0 0 0,-1-1 0,-6-22 0,3-27 0,2-1 0,2 0 0,3 0 0,1 0 0,3 1 0,16-58 0,-16 81 0,1 1 0,2 0 0,0 1 0,2 0 0,0 0 0,2 2 0,19-26 0,-23 36 0,0 0 0,0 1 0,2 1 0,-1 0 0,1 0 0,1 1 0,0 1 0,0 0 0,1 1 0,0 0 0,0 1 0,1 1 0,27-8 0,-39 13 0,0 0 0,1 0 0,-1 1 0,0-1 0,1 1 0,-1 0 0,1 0 0,-1 0 0,0 0 0,1 1 0,-1-1 0,0 1 0,0 0 0,1 0 0,-1 0 0,0 0 0,0 1 0,0-1 0,0 1 0,0 0 0,-1 0 0,1 0 0,0 0 0,-1 0 0,1 1 0,-1-1 0,0 1 0,4 5 0,-2 1 0,1 0 0,-1 1 0,-1-1 0,0 1 0,0 0 0,-1 0 0,0 0 0,-1 0 0,1 11 0,-1 16 3,-2 0 0,-2 0 0,-1 0 0,-2-1 0,-1 1 0,-2-1 0,-14 34 0,-3 0-43,-3-1 0,-59 98 0,45-95-116,-101 125 0,112-160 122,-3 0 0,0-2 1,-2-2-1,-66 46 0,86-68 130,-1-1 1,-27 12-1,41-20-79,-1 0 0,1 0 0,-1-1 0,1 1 0,-1-1 0,0 0 0,1-1 0,-1 1-1,0-1 1,0 0 0,0 0 0,0-1 0,1 1 0,-1-1 0,0 0 0,-5-2 0,8 2-17,0 0 0,1 0 0,-1-1 0,0 1 0,1-1 0,-1 1 0,1-1 0,-1 1 0,1-1 0,0 0 0,-1 0 0,1 0 0,0 0 0,0 0 0,1 0 0,-1 0 0,0 0 0,1 0 0,-1-4 0,-3-48 0,5 12 0,3 1 0,16-81 0,37-83 0,-55 199 0,36-112-163,5 2 0,72-140 0,-75 182 65,3 2 0,3 2 0,3 1 1,77-81-1,147-118 98,-265 260 16,1 0 90,0 0 0,0 1 0,1 0-1,19-11 1,-27 17-93,-1 0-1,1 1 0,0-1 1,0 0-1,0 1 1,0-1-1,0 1 0,0-1 1,0 1-1,0 0 0,0 0 1,0 0-1,0 0 0,0 0 1,1 1-1,-1-1 1,0 0-1,0 1 0,-1 0 1,1-1-1,0 1 0,0 0 1,0 0-1,0 0 1,-1 0-1,1 1 0,0-1 1,-1 0-1,1 1 0,-1-1 1,1 1-1,-1-1 1,0 1-1,2 2 0,3 8-12,-1-1 0,0 0 0,0 1 0,-1 0 0,-1 0 0,0 0 0,0 1 0,0 12 0,-1-15 0,9 80-189,-3 0-1,-4 1 1,-10 101-1,-54 271-797,28-310 930,-5-1-1,-8-3 0,-6-1 1,-93 189-1,127-303 51,-2-1 1,-1 0-1,-30 37 0,44-63-8,1-1 0,-1 0 0,0 0 0,-14 10 0,19-15 38,0-1 0,0 1-1,0 0 1,0-1 0,0 1-1,0-1 1,0 1 0,0-1-1,0 0 1,0 1 0,0-1 0,0 0-1,0 0 1,0 0 0,-1 0-1,1 0 1,0 0 0,0 0-1,0 0 1,0 0 0,0 0-1,0 0 1,0-1 0,0 1-1,0-1 1,0 1 0,0 0 0,0-1-1,0 0 1,0 1 0,0-1-1,0 0 1,0 1 0,0-1-1,1 0 1,-1 0 0,0 0-1,0 0 1,1 1 0,-1-1-1,1 0 1,-1 0 0,1 0-1,-1 0 1,1-2 0,-3-6 104,0 1 1,1-1-1,1 0 0,0 0 0,0 0 1,0 0-1,2-14 0,-1 4-84,4-104-220,5 1-1,6 0 1,5 1 0,5 1-1,73-206 1,-71 253 161,3 1-1,3 1 1,59-91 0,-70 128 10,2 1 0,1 1 0,2 1 0,1 1 0,1 2 0,1 1 1,2 1-1,43-27 0,-54 41 127,-1 1 0,2 1 0,-1 1 1,33-9-1,-41 15-54,1 0 1,0 0-1,0 1 0,0 1 1,0 1-1,0 0 1,0 0-1,22 5 0,-30-4-67,-1 1 0,0-1 0,0 1 0,0 0 0,0 1 0,0-1 0,0 1 0,-1 0 0,1 0 0,-1 1 0,0-1 0,0 1 0,4 4 0,-2-1 0,-1 1 0,0-1 0,0 1 0,-1 0 0,0 1 0,0-1 0,3 11 0,-1 3 0,-1 0 0,-1 0 0,-1 1 0,-1 0 0,-1 33 0,-3-20 0,-3 1 0,0-1 0,-3 0 0,0-1 0,-3 0 0,-1 0 0,-1-1 0,-21 38 0,1-12 0,-3-1 0,-2-2 0,-66 76 0,-46 23 0,126-135 0,-1 0 0,-1-2 0,-1-1 0,-46 24 0,64-38 0,0 0 0,-1 0 0,0 0 0,1-2 0,-1 1 0,0-1 0,0 0 0,-1-1 0,1-1 0,-14 0 0,19 0 0,0-1 0,-1 0 0,1-1 0,0 1 0,1-1 0,-1 0 0,0-1 0,0 1 0,1-1 0,0 0 0,-1 0 0,1 0 0,0 0 0,0-1 0,1 0 0,-1 1 0,1-1 0,0-1 0,0 1 0,0 0 0,-4-10 0,-1-4 0,1 1 0,0-1 0,2-1 0,-6-32 0,-4-79 0,14 122 0,-2-37 0,2-1 0,2 1 0,2 0 0,1 0 0,22-86 0,-17 99 0,1 1 0,2 0 0,1 1 0,1 1 0,2 0 0,1 1 0,1 1 0,43-50 0,5 12 0,141-107 0,-148 126 0,-48 37 0,1 0 0,0 1 0,0 0 0,0 1 0,1 1 0,0-1 0,1 2 0,20-6 0,-28 10 0,0 0 0,0 1 0,0-1 0,0 1 0,0 1 0,0-1 0,0 1 0,0 0 0,0 0 0,0 1 0,0-1 0,0 2 0,-1-1 0,1 0 0,-1 1 0,1 0 0,-1 0 0,0 1 0,0 0 0,-1 0 0,1 0 0,6 8 0,2 3 0,-1 2 0,-1-1 0,0 1 0,-1 1 0,-1 0 0,-1 1 0,-1 0 0,0 0 0,-1 0 0,-2 1 0,5 31 0,-3 1 0,-2 0 0,-2 1 0,-7 66 0,1-71 0,-3 0 0,-2 0 0,-2-1 0,-2 0 0,-2-1 0,-2-1 0,-1 0 0,-3-2 0,-2 0 0,-2-1 0,-32 42 0,39-61 0,-1-1 0,-1-1 0,-30 24 0,43-39 0,-1 1 0,0-2 0,-1 1 0,1-1 0,-1 0 0,0-1 0,0 0 0,0 0 0,-1-1 0,1 0 0,-1-1 0,0 0 0,-13 1 0,19-4 0,0 1 0,1-1 0,-1 0 0,0 0 0,0 0 0,0 0 0,0-1 0,1 1 0,-1-1 0,1 0 0,-1 0 0,1 0 0,0-1 0,0 1 0,0-1 0,-5-5 0,-3-5 0,1 0 0,-15-26 0,24 37 0,-33-58-57,2-2-1,4 0 1,-26-82-1,20 31-156,-22-133 1,39 133 32,4-1 0,6 0 0,4-1 1,6 1-1,4 0 0,5 0 0,6 1 1,36-130-1,-36 185 181,39-91 0,-45 124 0,1 0 0,1 1 0,1 1 0,1 0 0,32-34 0,-42 51 137,0 0 0,1 0 0,-1 1 0,1 0 0,1 1 0,-1-1 0,0 2 0,1-1 0,0 1-1,0 0 1,16-4 0,-22 7-117,0 0-1,0 0 0,1 0 1,-1 0-1,0 0 0,0 1 0,0-1 1,0 1-1,1-1 0,-1 1 1,0 0-1,0 0 0,0 0 0,0 0 1,0 0-1,-1 0 0,1 1 0,0-1 1,-1 1-1,1-1 0,0 1 1,-1-1-1,0 1 0,1 0 0,1 3 1,5 8 26,-1 0 0,12 28 0,-17-35-45,15 39-1,19 75 0,11 143-164,-24-29-780,-10 1 1,-11 0-1,-10 0 0,-71 437 0,10-363-140,52-250 1080,-3 0 0,-54 108 0,74-166 6,-9 15 516,-20 29 0,27-42-366,0 0-1,-1-1 1,1 1 0,0-1-1,-1 1 1,1-1 0,-1 0-1,1 0 1,-1 0 0,0 0-1,0-1 1,0 1 0,0-1-1,0 0 1,-1 0 0,1 0-1,-6 1 1,8-2-76,-1 0 1,1-1-1,0 1 1,-1 0-1,1-1 1,0 0-1,-1 1 1,1-1-1,0 0 1,0 1-1,0-1 1,-1 0-1,1 0 1,0 0-1,0 0 1,0 0-1,1 0 1,-1 0-1,0 0 1,0-1-1,0 1 1,1 0-1,-2-2 1,-11-34 257,13 37-334,-7-30 17,1 0 0,-3-59 0,6-67-26,3 126 8,0 15 1,5-182 0,-2 155 0,2 0 0,17-70 0,-19 104 49,-1-1 0,1 1 0,1 0-1,-1 0 1,1 0 0,9-11 0,-11 15-156,1 1 0,-1 0 1,1 0-1,0 1 0,1-1 1,-1 1-1,0-1 0,1 1 1,-1 0-1,1 0 0,-1 0 1,1 1-1,0-1 0,0 1 1,7-1-1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7:00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6371 1169 24575,'14'76'0,"1"27"0,-1-3 0,-10-82 0,23 79 0,-19-71 0,0 0 0,7 47 0,-14-47 0,-1 1 0,-5 40 0,2-35 0,2-29 0,1 1 0,-1-1 0,0 0 0,0-1 0,-1 1 0,1 0 0,-1 0 0,1 0 0,-1-1 0,0 1 0,0-1 0,-2 3 0,-34 31 0,14-14 0,-233 244 0,244-254 0,-1 0 0,0-2 0,-28 17 0,-17 11 0,-57 50 0,116-88 0,0 0 0,-1 0 0,1 1 0,0-1 0,0 0 0,0 0 0,0 0 0,0 0 0,-1 0 0,1 0 0,0 0 0,0 0 0,0 0 0,0 0 0,-1 0 0,1 0 0,0 0 0,0 0 0,0 0 0,-1 0 0,1 0 0,0 0 0,0 0 0,0 0 0,0 0 0,-1 0 0,1 0 0,0 0 0,0 0 0,0 0 0,0-1 0,0 1 0,-1 0 0,1 0 0,0 0 0,0 0 0,0 0 0,0 0 0,0-1 0,0 1 0,0 0 0,0 0 0,-1 0 0,1 0 0,0-1 0,-3-12 0,3-19 0,0 28 0,2-14 0,0 0 0,6-29 0,0 7 0,-2-2 0,-2 16 0,0 1 0,9-26 0,-11 43 0,3-10 0,1 1 0,0 0 0,1 0 0,0 1 0,2-1 0,0 2 0,14-19 0,-10 16 0,-1-1 0,17-33 0,1-2 0,-23 42 0,-1 1 0,0-1 0,7-24 0,-11 32 0,-1-1 0,0 0 0,0 1 0,0-1 0,0 0 0,-1 0 0,0 0 0,0 1 0,0-1 0,-1 0 0,1 0 0,-1 1 0,0-1 0,-2-4 0,2 6 0,-1 1 0,1-1 0,-1 1 0,1-1 0,-1 1 0,0 0 0,0 0 0,0 0 0,0 0 0,0 0 0,0 0 0,0 1 0,-1-1 0,1 1 0,-1 0 0,1-1 0,-1 1 0,1 0 0,-1 0 0,-3 0 0,-4-1 0,0 1 0,-1 1 0,1 0 0,-15 1 0,18 0 0,0 0 0,0-1 0,0 0 0,0 0 0,-1-1 0,1 0 0,0 0 0,0 0 0,-13-6 0,-35-17 0,45 21 0,0-1 0,0 0 0,1 0 0,0-1 0,0 0 0,0-1 0,1 0 0,-1 0 0,1-1 0,1 0 0,-10-11 0,-62-109 0,4 6 0,122 175 0,-29-35 0,-1 1 0,15 22 0,42 86 0,-55-92 0,-13-23 0,1 1 0,1-1 0,11 15 0,30 48 0,-490-569 0,224 255 0,195 214 0,-160-184 0,130 143 0,-55-91 0,99 143 0,4 5 0,0 1 0,-1 0 0,0 0 0,0 0 0,-1 0 0,0 1 0,0 0 0,-9-7 0,-143-120 0,-8-6 0,101 96 0,41 28 0,-34-26 0,56 39 0,1 1 0,-1-1 0,0 1 0,1 0 0,-1-1 0,0 1 0,0 0 0,1 0 0,-1 0 0,0 0 0,0 1 0,-4-2 0,4 3 0,0-1 0,0 1 0,0 0 0,0-1 0,1 1 0,-1 0 0,0 0 0,0 0 0,1 0 0,-1 1 0,0-1 0,1 0 0,-3 3 0,-24 17 0,-1-1 0,-1-2 0,-1 0 0,-39 14 0,33-14 0,-70 30 0,-154 45 0,-122 13 0,102-31 0,259-68 0,16-4 0,-1-1 0,0 0 0,0 0 0,1-1 0,-1 0 0,0 0 0,-11 0 0,-47-11 0,0-1 0,-85-29 0,89 23 0,-11-2 0,-273-69 0,255 70 0,-174-11 0,213 27 0,-412-34 0,442 35 0,0 0 0,0 2 0,1 0 0,-29 6 0,-8 0 0,-185 6 0,-48 5 0,282-17 0,0 0 0,0 1 0,0 0 0,1 1 0,-10 3 0,13-5 0,-111 34 0,71-22 0,-8-1 0,36-9 0,-1 0 0,1 2 0,0 0 0,-31 14 0,47-19 0,-1 1 0,0-1 0,0 1 0,0-1 0,0 1 0,0-1 0,0 1 0,0-1 0,1 1 0,-1 0 0,0-1 0,1 1 0,-1 0 0,0 0 0,1 0 0,-1 0 0,1-1 0,-1 1 0,1 0 0,0 0 0,-1 0 0,1 0 0,0 0 0,0 0 0,-1 0 0,1 0 0,0 0 0,0 2 0,1 0 0,0 0 0,1-1 0,-1 1 0,1-1 0,-1 1 0,1-1 0,0 1 0,2 2 0,9 12 0,-12-15 0,1 0 0,-1 0 0,0 0 0,0 0 0,1-1 0,0 1 0,-1-1 0,1 1 0,0-1 0,-1 1 0,1-1 0,0 0 0,0 0 0,0 0 0,0 0 0,0 0 0,0 0 0,1-1 0,-1 1 0,4 0 0,-2-1 0,-1-1 0,1 1 0,0-1 0,-1 1 0,1-1 0,-1 0 0,1 0 0,-1-1 0,0 1 0,1-1 0,4-3 0,7-5 0,-2-1 0,1-1 0,-1 0 0,13-16 0,-24 26 0,9-10 0,-1-1 0,-1 0 0,1 0 0,-2-1 0,0 0 0,-1-1 0,0 0 0,-1 0 0,-1 0 0,0-1 0,-1 0 0,-1 1 0,-1-1 0,0-1 0,0 1 0,-2 0 0,-2-27 0,1 38 0,0 0 0,-1 0 0,1 0 0,-1 0 0,0 1 0,0-1 0,0 1 0,-1 0 0,0-1 0,1 1 0,-1 0 0,-1 0 0,1 1 0,-1-1 0,1 1 0,-1 0 0,0 0 0,0 0 0,-1 0 0,1 1 0,0-1 0,-1 1 0,1 0 0,-10-2 0,6 2 0,1 1 0,-2-1 0,1 1 0,0 1 0,0 0 0,0 0 0,0 0 0,0 1 0,0 0 0,0 1 0,0 0 0,0 0 0,1 1 0,-13 5 0,1 3 0,1 0 0,1 1 0,0 1 0,0 0 0,1 2 0,1-1 0,1 2 0,0 0 0,-19 29 0,23-30 0,1 1 0,0 0 0,1 1 0,1-1 0,0 2 0,1-1 0,1 1 0,1-1 0,0 1 0,2 1 0,-2 27 0,5-38 0,0 0 0,1-1 0,0 1 0,0-1 0,0 1 0,1-1 0,0 0 0,0 0 0,1 0 0,0 0 0,0 0 0,1-1 0,0 0 0,0 0 0,0 0 0,1-1 0,0 0 0,0 0 0,7 5 0,1 0 0,0-2 0,0 1 0,1-2 0,0 0 0,1-1 0,-1 0 0,1-1 0,19 3 0,-8-5 0,1 0 0,-1-2 0,0-1 0,1-1 0,-1-2 0,0 0 0,0-2 0,0-1 0,30-11 0,-36 10 0,1-2 0,-1 0 0,0-1 0,-1-1 0,0-1 0,-1-1 0,0 0 0,-1-2 0,-1 0 0,0-1 0,18-21 0,-32 32 0,1-1 0,-1 1 0,0-1 0,0 1 0,0-1 0,-1 0 0,0 0 0,0 0 0,-1 0 0,1 0 0,-1-1 0,-1 1 0,1 0 0,-1-1 0,0 1 0,-1 0 0,1-1 0,-1 1 0,-1 0 0,1 0 0,-1 0 0,0 0 0,0 0 0,-1 0 0,1 0 0,-1 1 0,-1-1 0,1 1 0,-6-7 0,2 3 0,0 1 0,0 0 0,-1 1 0,0 0 0,0 0 0,0 0 0,-1 1 0,0 0 0,-1 1 0,1 0 0,-1 1 0,0 0 0,0 0 0,0 1 0,0 0 0,-21-2 0,23 5 0,1 1 0,-1-1 0,0 2 0,0-1 0,1 1 0,-1 0 0,1 1 0,0 0 0,0 0 0,0 1 0,0-1 0,0 1 0,1 1 0,0-1 0,0 1 0,0 1 0,-6 5 0,-2 4 0,1 0 0,0 1 0,2 0 0,-1 1 0,-12 27 0,14-24 0,2 0 0,0 1 0,2 0 0,0 1 0,1-1 0,1 1 0,1 0 0,1 0 0,1 0 0,1 0 0,4 27 0,-2-32 0,1-1 0,0 0 0,2 0 0,0 0 0,0 0 0,2-1 0,0 0 0,0 0 0,1-1 0,1 0 0,1 0 0,0-1 0,0-1 0,2 1 0,18 15 0,-16-17 0,0-1 0,1 0 0,0-1 0,1-1 0,-1 0 0,2-1 0,-1-1 0,24 6 0,-29-9 0,0-1 0,1-1 0,-1 1 0,0-2 0,1 0 0,-1 0 0,0-1 0,0 0 0,1-1 0,-1 0 0,0-1 0,-1 0 0,20-9 0,-21 7 0,23-9 0,-32 14 0,1-1 0,-1 1 0,1 0 0,-1 0 0,1 0 0,-1 0 0,1 0 0,-1 0 0,1 0 0,-1 0 0,1 0 0,-1 0 0,1 1 0,-1-1 0,1 0 0,-1 0 0,1 0 0,-1 1 0,1-1 0,-1 0 0,1 0 0,-1 1 0,1-1 0,-1 0 0,0 1 0,1-1 0,-1 0 0,0 1 0,1-1 0,-1 1 0,0-1 0,0 1 0,1-1 0,-1 1 0,0-1 0,0 1 0,0-1 0,0 1 0,1-1 0,-1 1 0,0-1 0,0 1 0,0-1 0,0 1 0,0-1 0,0 1 0,0-1 0,-1 1 0,1-1 0,0 1 0,0-1 0,0 1 0,-1 0 0,-18 110 0,10-67 0,-5 54 0,13-73 0,0 0 0,2 1 0,0-1 0,2 0 0,9 40 0,-9-53 0,1-1 0,0 0 0,1 1 0,0-2 0,1 1 0,0-1 0,0 0 0,1 0 0,0 0 0,1-1 0,0 0 0,1-1 0,19 15 0,-7-10 0,0 0 0,1-1 0,1-2 0,0 0 0,0-1 0,1-2 0,0 0 0,0-1 0,1-2 0,36 3 0,-53-6 0,0 0 0,-1 1 0,1 0 0,-1 1 0,0 0 0,0 0 0,0 0 0,0 1 0,-1 0 0,11 9 0,6 6 0,30 33 0,-3-2 0,-47-48 0,0 0 0,0 0 0,0 0 0,0-1 0,0 1 0,1-1 0,-1 0 0,0 0 0,1 0 0,-1-1 0,1 1 0,-1-1 0,1 0 0,-1 0 0,0 0 0,1 0 0,-1-1 0,1 1 0,3-2 0,11-2 0,0-2 0,25-11 0,-18 7 0,383-149 0,142-55 0,11 36 0,-501 163 0,67-8 0,-100 19 0,1 2 0,0 2 0,0 0 0,50 8 0,-72-8 0,1 1 0,-1-1 0,0 0 0,1-1 0,-1 1 0,1-1 0,-1 0 0,0-1 0,0 0 0,1 0 0,-1 0 0,10-6 0,177-80 0,310-190 0,-463 254 0,-2-2 0,-1-2 0,-1-1 0,-2-2 0,35-39 0,-52 52 0,2 0 0,0 1 0,1 1 0,1 0 0,0 2 0,1 1 0,0 0 0,1 2 0,1 0 0,37-10 0,-47 17 0,1 0 0,-1 2 0,26-2 0,-26 3 0,-1 0 0,0-1 0,1 0 0,-1-1 0,13-5 0,14-10 0,-24 10 0,1 1 0,21-6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2:25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3918 24575,'19'0'0,"-7"1"0,0-1 0,0-1 0,-1 1 0,1-2 0,-1 1 0,1-2 0,-1 0 0,16-5 0,252-102 0,-129 29 0,-7 4 0,-125 68 0,0-2 0,-1 0 0,0-1 0,-1 0 0,0-2 0,-1 0 0,0 0 0,-1-2 0,-1 0 0,13-19 0,1-4 0,-15 23 0,-1 0 0,0 0 0,-1-1 0,9-22 0,27-66 0,12-33 0,-50 119 0,0 0 0,1 1 0,23-33 0,-17 28 0,16-34 0,-25 43 0,0 1 0,1-1 0,1 2 0,16-22 0,-21 30 0,1 0 0,0 0 0,1 0 0,-1 1 0,1-1 0,-1 1 0,1 0 0,0 1 0,0-1 0,0 1 0,1 0 0,-1 0 0,0 1 0,1-1 0,9 0 0,32-1 0,-1 2 0,68 6 0,-110-4 0,0-1 0,0 1 0,0 0 0,0 0 0,0 0 0,0 0 0,-1 1 0,1-1 0,0 1 0,-1 0 0,1 0 0,-1 0 0,0 1 0,0-1 0,0 1 0,0 0 0,0 0 0,-1 0 0,1 0 0,-1 0 0,0 0 0,0 1 0,0-1 0,0 1 0,0 0 0,-1-1 0,0 1 0,2 5 0,0 9 0,0 0 0,-1 0 0,-1 1 0,-3 34 0,2-33 0,-2 7 0,-1-1 0,-1 1 0,-2-1 0,0 0 0,-2-1 0,0 1 0,-2-1 0,-1-1 0,-1 0 0,-19 29 0,25-43 0,-1 1 0,0-1 0,-1 0 0,0-1 0,-1 0 0,1 0 0,-2-1 0,-14 10 0,11-8 0,0-1 0,0 2 0,1 0 0,0 0 0,1 1 0,0 1 0,1 0 0,1 0 0,0 1 0,-13 25 0,15-24 0,0 0 0,1 1 0,1 0 0,0 0 0,-2 20 0,6-33 0,0 0 0,1 0 0,0 0 0,0-1 0,0 1 0,0 0 0,0 0 0,0 0 0,1 0 0,0 0 0,-1 0 0,1 0 0,0 0 0,0-1 0,1 1 0,-1 0 0,0-1 0,1 1 0,0-1 0,0 0 0,-1 1 0,1-1 0,1 0 0,-1 0 0,0 0 0,0 0 0,1-1 0,-1 1 0,1-1 0,-1 1 0,1-1 0,0 0 0,0 0 0,0 0 0,-1 0 0,7 0 0,-3 0 0,1 0 0,0-1 0,0 0 0,0-1 0,0 1 0,-1-1 0,1-1 0,0 1 0,0-1 0,-1 0 0,0-1 0,1 0 0,-1 0 0,0 0 0,0 0 0,0-1 0,-1 0 0,7-7 0,12-9 0,-2-2 0,35-45 0,-32 36 0,2 0 0,-6 9 0,-2-1 0,0-1 0,-2 0 0,0-2 0,15-32 0,-28 47 0,8-12 0,-2-2 0,0 0 0,-2 0 0,-1-1 0,-1 0 0,5-44 0,-11 66 0,2-36 0,-4-51 0,1 80 0,0-1 0,-1 0 0,-1 1 0,0 0 0,0-1 0,-1 1 0,0 0 0,-12-20 0,12 26 0,0 1 0,0 0 0,0 0 0,-1 0 0,0 0 0,1 1 0,-1-1 0,0 1 0,-1 0 0,1 1 0,0-1 0,-1 1 0,0 0 0,-8-1 0,-11-3 0,-50-4 0,69 9 0,-14 0 0,0-1 0,0 2 0,1 1 0,-1 1 0,-30 6 0,36-5 0,0 1 0,1 1 0,0 0 0,0 1 0,0 1 0,1 0 0,0 0 0,-16 14 0,14-10 0,-15 12 0,-45 47 0,-84 93 0,123-132 0,20-18 0,-26 27 0,37-35 0,0-1 0,0 0 0,-1 0 0,1 0 0,-1-1 0,0 0 0,0 0 0,0 0 0,-1 0 0,1-1 0,0 0 0,-1 0 0,-11 2 0,-1-1 0,-1-1 0,0-1 0,-19-2 0,21 1 0,1-1 0,-1 2 0,1 0 0,-27 6 0,18 3 0,0 0 0,1 1 0,1 2 0,-1 0 0,-22 19 0,-41 22 0,83-52 0,1 0 0,-1-1 0,0 1 0,0-1 0,-1 1 0,1-1 0,0 0 0,0-1 0,0 1 0,-1-1 0,1 0 0,0 0 0,-1 0 0,1 0 0,-5-2 0,8 2 0,0-1 0,-1 1 0,1-1 0,0 0 0,-1 1 0,1-1 0,0 0 0,0 0 0,0 0 0,0 1 0,0-1 0,0 0 0,0-1 0,0 1 0,0 0 0,0 0 0,1 0 0,-1 0 0,0-2 0,0 0 0,0 1 0,1-1 0,0 0 0,-1 1 0,1-1 0,0 0 0,0 1 0,0-1 0,1 0 0,-1 1 0,1-1 0,-1 0 0,3-3 0,8-23 0,29-53 0,-26 57 0,-2-1 0,17-45 0,-21 43 0,1 0 0,2 1 0,1 1 0,17-30 0,-13 25 0,-14 25 0,1 0 0,0 0 0,0 1 0,1-1 0,0 1 0,0 0 0,0 0 0,0 0 0,9-7 0,26-16 0,66-34 0,-33 20 0,-63 37 0,-1-1 0,1-1 0,-1 1 0,-1-2 0,1 1 0,-1-1 0,-1 0 0,7-10 0,2-6 0,18-42 0,-10 19 0,-6 15 0,1 1 0,42-52 0,-48 68 0,0 1 0,1 1 0,1 0 0,0 1 0,1 0 0,1 2 0,19-12 0,-23 17 0,0 0 0,0 1 0,0 0 0,1 1 0,-1 0 0,1 1 0,19 0 0,96 4 0,-53 2 0,-63-4 0,1 0 0,-1-1 0,0 0 0,0 0 0,0-1 0,0-1 0,0 0 0,-1-1 0,1 0 0,-1-1 0,0 0 0,0-1 0,-1 0 0,0 0 0,0-1 0,0-1 0,-1 0 0,0 0 0,11-13 0,-7 4 0,-1 0 0,0-1 0,-1 0 0,12-28 0,26-82 0,-46 121 0,-3 5 0,4-7 0,-1 0 0,0-1 0,-1 1 0,0 0 0,2-19 0,-4 26 0,-1 0 0,1 0 0,0 0 0,0 0 0,-1 0 0,1 0 0,-1 0 0,0 0 0,0 0 0,1 0 0,-1 0 0,-1 0 0,1 1 0,0-1 0,0 0 0,0 1 0,-1-1 0,1 1 0,-1-1 0,1 1 0,-1 0 0,0-1 0,0 1 0,1 0 0,-1 0 0,0 0 0,0 1 0,0-1 0,0 0 0,0 1 0,0-1 0,0 1 0,-3 0 0,-3-2 0,0 2 0,0-1 0,-1 1 0,1 0 0,0 1 0,0 0 0,0 0 0,-11 3 0,-4 4 0,-33 14 0,3 0 0,1-1 0,2 3 0,1 2 0,-54 38 0,85-53 0,-10 5 0,-47 19 0,25-13 0,9-5 0,30-14 0,0 2 0,0-1 0,0 2 0,-11 7 0,6-2 0,0-1 0,1 1 0,0 1 0,1 0 0,-22 25 0,21-19 0,8-7 0,-2 0 0,1-1 0,-1-1 0,0 1 0,-1-1 0,0-1 0,-12 8 0,21-16 0,0 1 0,0-1 0,-1 1 0,1-1 0,0 1 0,0-1 0,0 1 0,-1-1 0,1 0 0,0 0 0,0 0 0,-1 0 0,1 0 0,0 0 0,-1 0 0,1 0 0,0 0 0,0-1 0,-1 1 0,1 0 0,0-1 0,0 1 0,0-1 0,0 1 0,-1-1 0,1 0 0,0 1 0,0-1 0,0 0 0,0 0 0,1 0 0,-1 0 0,0 0 0,0 0 0,0 0 0,1 0 0,-1 0 0,0 0 0,1 0 0,-1-1 0,1 1 0,0 0 0,-1 0 0,1-1 0,0 1 0,0-2 0,-3-8 0,1 0 0,1-1 0,0-22 0,1 30 0,-1-36 0,0 12 0,0 1 0,2 0 0,1 0 0,1-1 0,10-39 0,-9 57 0,1 1 0,0 0 0,0 0 0,1 0 0,0 1 0,0 0 0,1 0 0,0 0 0,0 1 0,11-8 0,14-10 0,43-24 0,-57 37 0,-3 3 0,0 0 0,0-1 0,0 0 0,-2-1 0,1 0 0,-1-1 0,12-15 0,-16 19 0,0-1 0,0 1 0,1 1 0,0-1 0,0 2 0,0-1 0,16-5 0,33-24 0,93-79 0,-146 110 0,1 1 0,0 0 0,0 0 0,0 1 0,0 0 0,1 0 0,-1 1 0,1 0 0,0 0 0,14-1 0,5 2 0,51 4 0,-62-1 0,-1-1 0,1 0 0,0-1 0,-1-1 0,1 0 0,0-1 0,-1-1 0,25-7 0,-22 1 0,0 0 0,-1-1 0,-1 0 0,1-2 0,-2 0 0,21-20 0,-25 22 0,-1-1 0,-1 0 0,0-1 0,0 0 0,-1 0 0,0-1 0,-1 0 0,-1 0 0,6-19 0,-10 28 0,-1 0 0,0 0 0,0 0 0,0 0 0,0 0 0,-1-1 0,0 1 0,0 0 0,0 0 0,0 0 0,-1-1 0,0 1 0,1 0 0,-1 0 0,-1 0 0,1 0 0,-1 0 0,0 0 0,1 0 0,-2 1 0,1-1 0,0 1 0,-1-1 0,1 1 0,-1 0 0,0 0 0,0 0 0,-1 0 0,1 1 0,0-1 0,-1 1 0,0 0 0,1 0 0,-1 0 0,0 0 0,0 1 0,0-1 0,0 1 0,0 0 0,-8 0 0,-28-4 0,1 2 0,-1 2 0,-76 8 0,106-5 0,0 0 0,0 1 0,0 0 0,0 0 0,0 1 0,1 0 0,-1 1 0,1 0 0,-15 11 0,-5 7 0,-37 37 0,23-20 0,11-7 0,0 1 0,2 2 0,-34 55 0,61-88 0,-10 14 0,-2 0 0,-17 16 0,16-17 0,1 0 0,-15 22 0,23-29 0,0 0 0,-1 0 0,0-1 0,0 0 0,-1 0 0,1-1 0,-2 0 0,1-1 0,-1 0 0,0 0 0,0-1 0,-1-1 0,1 1 0,-21 4 0,30-9 0,0 0 0,0 1 0,1-1 0,-1 0 0,0 0 0,0 0 0,0 1 0,0-1 0,0 0 0,0 0 0,0-1 0,0 1 0,0 0 0,0 0 0,0 0 0,0-1 0,0 1 0,0 0 0,1-1 0,-1 1 0,0-1 0,0 1 0,0-1 0,1 1 0,-1-1 0,0 0 0,0 1 0,0-2 0,0 0 0,0 0 0,1 0 0,0 1 0,-1-1 0,1 0 0,0 0 0,0 0 0,0 1 0,0-1 0,0 0 0,1 0 0,-1 0 0,0 1 0,2-3 0,1-7 0,1 0 0,1 0 0,9-16 0,9-6 0,1 1 0,1 1 0,2 1 0,58-51 0,-69 66 0,45-52 0,-44 47 0,0 1 0,24-21 0,-27 28 0,-1-2 0,13-15 0,23-23 0,-9 15 0,41-32 0,-58 50 0,38-39 0,-42 38 0,2 0 0,25-19 0,113-84 0,-45 31 0,-51 41 0,71-75 0,-101 102 0,-31 23 0,-1 0 0,1 0 0,0 0 0,-1 1 0,1-1 0,0 1 0,-1-1 0,1 1 0,0-1 0,0 1 0,0 0 0,0 0 0,-1 0 0,1 0 0,0 0 0,0 0 0,0 0 0,-1 1 0,3 0 0,-4-1 0,1 1 0,-1-1 0,1 0 0,-1 1 0,0-1 0,1 1 0,-1-1 0,0 1 0,1-1 0,-1 1 0,0 0 0,0-1 0,0 1 0,1-1 0,-1 1 0,0-1 0,0 1 0,0 0 0,0-1 0,0 1 0,0-1 0,0 1 0,0 0 0,0-1 0,0 1 0,-1-1 0,1 1 0,0-1 0,0 1 0,0-1 0,-1 1 0,1 0 0,0-1 0,-1 1 0,1-1 0,0 0 0,-2 2 0,-15 19 0,16-19 0,-20 20 0,0-1 0,-45 35 0,54-48 0,0 0 0,0-1 0,-1 0 0,0-1 0,0 0 0,-1-1 0,0 0 0,-15 2 0,3-2 0,1 1 0,-1 0 0,2 2 0,-1 2 0,1 0 0,1 1 0,0 1 0,-34 24 0,2 10 0,42-33 0,-1-1 0,-1-1 0,-23 15 0,38-26 0,0 0 0,-1 1 0,1-1 0,-1 0 0,1 1 0,0-1 0,-1 0 0,1 1 0,-1-1 0,1 0 0,-1 0 0,1 0 0,-1 0 0,1 1 0,-1-1 0,1 0 0,-1 0 0,1 0 0,-1 0 0,1 0 0,-1 0 0,1 0 0,-1 0 0,1-1 0,-1 1 0,1 0 0,-1 0 0,1 0 0,0 0 0,-1-1 0,1 1 0,-1 0 0,0-1 0,3-17 0,18-23 0,-19 40 0,27-43 0,3 1 0,45-50 0,-51 63 0,11-6 0,-34 35 0,-1 0 0,0 0 0,0 0 0,1 0 0,-1 0 0,0 1 0,1-1 0,-1 0 0,1 1 0,-1-1 0,1 1 0,2-1 0,-3 1 0,-1 0 0,1 1 0,-1-1 0,1 0 0,-1 0 0,1 1 0,-1-1 0,1 0 0,-1 1 0,1-1 0,-1 1 0,0-1 0,1 0 0,-1 1 0,1-1 0,-1 1 0,0-1 0,0 1 0,1-1 0,-1 1 0,0-1 0,0 1 0,0 0 0,1-1 0,-1 1 0,0-1 0,0 1 0,0-1 0,0 1 0,0 0 0,0-1 0,0 1 0,0-1 0,-1 2 0,1 8 0,-2-1 0,1 1 0,-1-1 0,-1 1 0,1-1 0,-2 0 0,-6 13 0,-3 5 0,-19 28 0,-45 51 0,48-68 0,-41 68 0,-16 21 0,84-118 0,12-15 0,13-17 0,31-41 0,-17 18 0,77-74 0,-90 97 0,37-46 0,-43 45 0,2 2 0,41-37 0,-53 53 0,-1 1 0,1 0 0,0 0 0,0 1 0,0 0 0,1 0 0,0 1 0,-1 0 0,1 1 0,0 0 0,1 0 0,-1 1 0,0 0 0,0 0 0,1 1 0,-1 1 0,0-1 0,0 2 0,0-1 0,0 1 0,13 5 0,-15-6 0,1 1 0,-1 1 0,0 0 0,-1 0 0,1 0 0,0 1 0,-1 0 0,0 0 0,0 0 0,0 1 0,-1 0 0,1 0 0,-1 1 0,0-1 0,-1 1 0,1 0 0,-1 0 0,0 1 0,3 8 0,11 19 0,-1 0 0,-2 2 0,-2 0 0,17 69 0,-17-41 0,9 93 0,-20-126 0,-2-1 0,0 1 0,-2 0 0,-1 0 0,-10 38 0,2-33 0,-2 1 0,-28 56 0,37-86 0,-11 23 0,14-29 0,0 0 0,0 0 0,0 1 0,1-1 0,-1 0 0,0 0 0,-1 0 0,1 0 0,0 0 0,0 0 0,0-1 0,0 1 0,-1 0 0,1 0 0,0-1 0,-1 1 0,-1 0 0,2-1 0,1 0 0,-1 0 0,1-1 0,-1 1 0,1 0 0,-1 0 0,1 0 0,-1 0 0,1-1 0,-1 1 0,1 0 0,-1 0 0,1-1 0,0 1 0,-1 0 0,1-1 0,0 1 0,-1-1 0,1 1 0,0 0 0,-1-1 0,1 1 0,0-1 0,0 1 0,0-1 0,-1 1 0,1-1 0,0 1 0,0-2 0,-2-7 0,0-1 0,1 0 0,0 0 0,0 0 0,1 0 0,1 0 0,0 0 0,0 0 0,4-13 0,15-66 0,4 1 0,63-150 0,-77 213 0,128-293 0,-94 233 0,87-129 0,-108 183 0,1 2 0,1 0 0,1 2 0,2 0 0,0 2 0,2 1 0,60-36 0,-66 46 0,1 2 0,1 0 0,0 1 0,0 2 0,1 1 0,0 1 0,0 1 0,1 2 0,0 0 0,0 2 0,34 2 0,-55 0 0,0 0 0,1 1 0,-1 0 0,0 1 0,1-1 0,-1 1 0,0 1 0,0 0 0,0-1 0,-1 2 0,1-1 0,-1 1 0,0 0 0,0 1 0,7 5 0,-8-4 0,0 1 0,0-1 0,-1 1 0,0-1 0,0 1 0,-1 0 0,0 1 0,0-1 0,0 1 0,-1-1 0,0 1 0,-1 0 0,0-1 0,1 13 0,-2 1 0,0 0 0,-1 0 0,-1 0 0,-8 39 0,-37 89 0,0-33-275,-4-2-1,-81 131 0,-170 197-551,124-230 827,142-175 0,-1-2 0,-2-2 0,-54 36 0,86-63 18,-1-2 1,-1 1-1,1-1 1,0 0-1,-1-1 1,0 0-1,0-1 1,0 1-1,0-2 1,0 1-1,0-1 0,0-1 1,-16 0-1,14-2 39,-1 0 0,1 0 0,0-1 0,0-1 0,0 0 0,0-1-1,0 1 1,1-2 0,-16-10 0,1-4 61,1 0 0,1-2 1,1 0-1,1-2 0,0 0 0,-32-53 0,40 54-118,0 0 0,2-1 0,0 0 0,2-1 0,1 0 0,-9-45 0,11 34 0,2-1 0,1 0 0,2 0 0,5-50 0,3 32 0,2 1 0,3-1 0,2 2 0,2 0 0,3 1 0,36-72 0,-11 43 0,4 2 0,4 2 0,3 3 0,3 2 0,3 3 0,89-78 0,-130 128 0,1 2 0,0 1 0,1 0 0,32-15 0,-47 27 0,1 0 0,-1 1 0,1 0 0,0 1 0,0 0 0,0 0 0,1 1 0,-1 0 0,0 0 0,0 1 0,1 0 0,-1 0 0,0 1 0,1 0 0,-1 1 0,0-1 0,0 2 0,8 2 0,-8-1 0,-2 0 0,1 1 0,0 0 0,-1 0 0,0 0 0,0 0 0,0 1 0,-1 0 0,0 1 0,0-1 0,-1 1 0,0 0 0,0 0 0,0 0 0,-1 0 0,4 12 0,3 13 0,0 1 0,7 55 0,-9-22-106,-2 0 0,-3 1 0,-4-1 0,-8 70 0,-6-21-175,-44 165-1,-43 41 258,75-255 25,-3-1 0,-61 99-1,25-72 0,59-83 0,-1-1 0,0 0 0,0 0 0,0-1 0,-1 0 0,0 0 0,-16 8 0,20-13 23,-1 0-1,1 0 0,-1 0 0,1 0 1,-1-1-1,0 0 0,1 0 1,-1-1-1,0 0 0,0 0 1,1 0-1,-1 0 0,0-1 0,0 0 1,1 0-1,-1-1 0,1 1 1,-1-1-1,1-1 0,0 1 1,-1-1-1,1 0 0,1 0 0,-8-5 1,2 0 27,1-1 1,1 0 0,-1 0-1,2 0 1,-1-1 0,1 0 0,1 0-1,-1-1 1,2 0 0,-6-15-1,3 4-50,1 0 0,2 0 0,0 0 0,1-1 0,1 1 0,2-1 0,0 0 0,3-26 0,1 19 0,2 1 0,0 0 0,2 1 0,2-1 0,21-48 0,9-6 0,5 2 0,3 1 0,3 3 0,109-128 0,-155 200 0,2-1 0,-1 1 0,1 0 0,0 0 0,0 1 0,0-1 0,11-4 0,-16 8 0,1 0 0,-1 1 0,1-1 0,-1 1 0,1-1 0,0 1 0,-1 0 0,1 0 0,0 0 0,-1-1 0,1 2 0,0-1 0,-1 0 0,1 0 0,-1 0 0,1 1 0,0-1 0,-1 1 0,1-1 0,-1 1 0,1 0 0,-1-1 0,1 1 0,-1 0 0,0 0 0,1 0 0,-1 0 0,0 1 0,0-1 0,1 0 0,-1 0 0,0 1 0,0-1 0,-1 0 0,1 1 0,0-1 0,0 1 0,0 2 0,2 4 0,1 1 0,-2 0 0,1 0 0,-1 0 0,-1 0 0,1 16 0,-2 60 0,-2-51 0,-2 226-1365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2:28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8:23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8903 0 24575,'-13'1'0,"0"1"0,0 1 0,0-1 0,1 2 0,0 0 0,-21 9 0,-29 10 0,20-11 0,29-8 0,1 0 0,0 0 0,-1-1 0,0-1 0,0 0 0,1-1 0,-1 0 0,0-1 0,0-1 0,-21-2 0,15-2 0,0 0 0,-20-8 0,14 7 0,20 9 0,14 7 0,94 86 0,5 3 0,-103-96 0,-1 0 0,0-1 0,1 0 0,0 0 0,-1 0 0,1-1 0,0 0 0,0 0 0,0 0 0,0 0 0,10-1 0,60-3 0,-61 2 0,20-6 0,-28 5 0,-1 0 0,1 1 0,0 0 0,0 0 0,0 0 0,7 1 0,-13 0 0,0 0 0,1 0 0,-1 0 0,0 0 0,0 0 0,1 0 0,-1 0 0,0 0 0,0 0 0,0 0 0,1 0 0,-1 0 0,0 0 0,0 1 0,0-1 0,0 0 0,1 0 0,-1 0 0,0 0 0,0 0 0,0 0 0,0 1 0,1-1 0,-1 0 0,0 0 0,0 0 0,0 1 0,0-1 0,0 0 0,0 0 0,0 0 0,1 0 0,-1 1 0,0-1 0,0 0 0,0 0 0,0 1 0,0-1 0,0 0 0,0 0 0,0 0 0,0 1 0,0-1 0,0 0 0,0 0 0,-1 0 0,1 1 0,0-1 0,0 0 0,0 0 0,-11 15 0,-16 10 0,14-17 0,0-1 0,0 0 0,-1 0 0,1-2 0,-25 8 0,16-6 0,-27 12 0,22-9 0,-44 13 0,70-23 0,-1 0 0,1 0 0,0 1 0,0-1 0,0 0 0,0 1 0,0-1 0,0 1 0,0-1 0,0 1 0,0-1 0,1 1 0,-1 0 0,0 0 0,0-1 0,0 1 0,1 0 0,-1 0 0,0 0 0,1 0 0,-1 0 0,1 0 0,-1 0 0,0 2 0,1-1 0,0 0 0,-1 1 0,1-1 0,0 1 0,0-1 0,1 0 0,-1 1 0,0-1 0,1 1 0,1 3 0,2 5 0,1 0 0,1 0 0,9 14 0,-15-24 0,14 21 0,-8-11 0,1 0 0,1-1 0,-1 1 0,12 10 0,-16-19 0,-1 1 0,1-1 0,-1 0 0,0 1 0,0 0 0,0-1 0,0 1 0,0 0 0,0 0 0,-1 0 0,0 0 0,1 1 0,-1-1 0,0 0 0,-1 0 0,1 1 0,0-1 0,-1 0 0,0 7 0,-1-4 0,-1-1 0,1 0 0,-1 0 0,-1 1 0,1-2 0,-1 1 0,1 0 0,-2 0 0,1-1 0,0 0 0,-6 6 0,-5 9 0,1 1 0,1 0 0,1 1 0,0 0 0,2 1 0,-12 41 0,19-55 0,0 1 0,0 0 0,1-1 0,1 1 0,0 0 0,0 0 0,0-1 0,1 1 0,1 0 0,3 13 0,-1-8 0,1 0 0,0 0 0,1-1 0,0 0 0,13 20 0,-18-33 0,-1 0 0,0 1 0,0-1 0,0 0 0,1 1 0,-1-1 0,0 0 0,0 1 0,1-1 0,-1 0 0,0 0 0,1 1 0,-1-1 0,0 0 0,1 0 0,-1 0 0,0 0 0,1 1 0,-1-1 0,1 0 0,-1 0 0,0 0 0,1 0 0,-1 0 0,0 0 0,1 0 0,-1 0 0,1 0 0,-1 0 0,0 0 0,1 0 0,0 0 0,10-11 0,8-25 0,-16 29 0,59-114 0,-62 120 0,0 0 0,0 0 0,0 0 0,1 0 0,-1 0 0,1 0 0,-1 1 0,1-1 0,-1 0 0,1 0 0,-1 1 0,1-1 0,0 0 0,-1 0 0,1 1 0,0-1 0,-1 1 0,1-1 0,0 1 0,0-1 0,0 1 0,0-1 0,-1 1 0,3-1 0,-2 2 0,-1 0 0,1 0 0,-1 0 0,1 0 0,-1 0 0,1 0 0,-1 0 0,0 0 0,1 0 0,-1 1 0,0-1 0,0 0 0,0 0 0,0 0 0,0 0 0,0 2 0,-5 54 0,4-52 0,-3 15 0,0-1 0,-1 0 0,-8 21 0,-5 11 0,12-34 0,0-1 0,-11 23 0,8-21 0,1 1 0,-11 34 0,11-18 0,2 0 0,-5 67 0,11 73 0,1-82 0,-2-83 0,-1 0 0,0 0 0,-1-1 0,0 1 0,0 0 0,-1-1 0,-1 0 0,1 0 0,-1 0 0,-1-1 0,-9 13 0,-17 29 0,25-37 0,-8 14 0,2 1 0,0 0 0,-9 33 0,-21 89 0,-11-15 0,20-53 0,20-52 0,-20 34 0,10-22 0,-49 91 0,-33 62 0,85-150 0,-29 90 0,41-103 0,-6 21 0,-38 89 0,42-121 0,-2-1 0,-25 32 0,8-12 0,-3-4 0,26-29 0,0 1 0,0-1 0,-9 13 0,-9 23 0,19-31 0,0 0 0,-1 0 0,-1-1 0,0 0 0,-1 0 0,0-1 0,-18 16 0,-3 1 0,27-23 0,-1 0 0,0 0 0,1-1 0,-1 1 0,-1-1 0,1 0 0,-1 0 0,1 0 0,-1 0 0,0-1 0,0 0 0,0 0 0,0 0 0,0-1 0,0 0 0,-1 0 0,-5 1 0,10-3 0,-1 1 0,1 0 0,-1-1 0,1 0 0,-1 1 0,1-1 0,0 0 0,-1 0 0,1 0 0,0 0 0,0 0 0,-1 0 0,1 0 0,0 0 0,0-1 0,0 1 0,0 0 0,1-1 0,-1 1 0,0 0 0,0-1 0,1 1 0,-1-1 0,1 1 0,-1-1 0,1 0 0,0 1 0,0-1 0,0 1 0,0-3 0,-3-55 0,3 52 0,1-47 0,-2-74 0,-1 112 0,-2 0 0,0 0 0,-1 1 0,-1-1 0,0 1 0,-1 0 0,-17-27 0,7 11 0,10 18 0,1-1 0,0 1 0,1-1 0,1 0 0,0-1 0,1 1 0,0-1 0,1 0 0,1 0 0,1-21 0,-1 8 0,-1 21 0,2 0 0,-1 0 0,1 0 0,0 1 0,0-1 0,1 0 0,0 0 0,0 0 0,1 1 0,3-12 0,-4 17 0,-1 0 0,1 0 0,-1 0 0,1 0 0,-1 0 0,1 0 0,0 1 0,-1-1 0,1 0 0,0 0 0,0 1 0,0-1 0,-1 0 0,1 1 0,0-1 0,0 1 0,0-1 0,0 1 0,0 0 0,0-1 0,0 1 0,0 0 0,0 0 0,0-1 0,0 1 0,0 0 0,0 0 0,0 0 0,0 0 0,0 1 0,0-1 0,0 0 0,0 0 0,0 0 0,0 1 0,0-1 0,0 1 0,0-1 0,0 1 0,0-1 0,0 1 0,0-1 0,-1 1 0,1 0 0,0-1 0,0 1 0,-1 0 0,1 0 0,0 0 0,-1 0 0,2 1 0,1 4 0,1 0 0,-1 0 0,0 0 0,0 0 0,-1 1 0,3 8 0,-3-8 0,1 1 0,-1-1 0,2 0 0,-1 0 0,1 0 0,0 0 0,0-1 0,1 0 0,0 0 0,0 0 0,1 0 0,6 5 0,-10-9 0,1 0 0,-1 0 0,1 0 0,-1 0 0,1-1 0,0 1 0,0-1 0,-1 0 0,1 1 0,0-1 0,0 0 0,0-1 0,1 1 0,-1-1 0,0 1 0,0-1 0,0 0 0,0 0 0,0 0 0,1-1 0,-1 1 0,0-1 0,0 1 0,0-1 0,0 0 0,0-1 0,0 1 0,0 0 0,-1-1 0,1 1 0,0-1 0,2-3 0,-2 3 0,-1-1 0,1 0 0,-1 0 0,0 0 0,0 0 0,0-1 0,-1 1 0,1 0 0,-1-1 0,0 1 0,0-1 0,0 0 0,0 1 0,-1-1 0,1 0 0,-1 1 0,0-1 0,0 0 0,-1-4 0,0-1 0,0 0 0,-1 1 0,0-1 0,0 1 0,-1 0 0,0-1 0,-5-8 0,-6-7 0,8 14 0,0 1 0,1-1 0,-4-13 0,7 20 0,1-1 0,0 0 0,1 0 0,-1 0 0,1 0 0,0 0 0,0 0 0,0 0 0,0 0 0,1 0 0,-1 0 0,1 1 0,1-5 0,-1 5 0,1 1 0,-1 0 0,0-1 0,1 1 0,-1 0 0,1 0 0,-1 0 0,1 0 0,0 0 0,0 1 0,0-1 0,0 0 0,0 1 0,1 0 0,-1-1 0,4 0 0,47-17 0,-8 3 0,-38 13 0,-1-1 0,1 1 0,-1-1 0,0 0 0,-1-1 0,1 1 0,-1-1 0,0 0 0,0-1 0,0 1 0,-1-1 0,0 0 0,0 0 0,0 0 0,-1-1 0,0 1 0,0-1 0,-1 0 0,1 0 0,-2 0 0,3-11 0,-2 4 0,0 0 0,1 0 0,9-22 0,-10 32 0,0-1 0,0 1 0,1 0 0,0 0 0,-1 0 0,1 0 0,1 0 0,-1 1 0,0-1 0,1 1 0,0 0 0,0 0 0,0 0 0,5-2 0,-3 2 0,0-1 0,0 0 0,0 0 0,-1-1 0,1 0 0,-1 0 0,0 0 0,-1 0 0,1-1 0,-1 0 0,5-9 0,1-4 0,-2 0 0,10-31 0,-3 5 0,-11 35 0,0 0 0,0-1 0,-1 0 0,2-17 0,-5 23 0,0 0 0,0 1 0,-1-1 0,1 0 0,-1 1 0,0-1 0,-1 0 0,1 1 0,-1-1 0,0 1 0,0 0 0,0 0 0,-5-6 0,-103-162 0,98 152 0,-18-39 0,21 40 0,-1-1 0,-15-21 0,23 38 0,-1 0 0,1 0 0,-1 1 0,0-1 0,0 1 0,0 0 0,0 0 0,-1 0 0,1 0 0,-1 0 0,1 1 0,-1 0 0,1-1 0,-1 1 0,0 1 0,-4-2 0,-3 1 0,0 0 0,0 1 0,-1 0 0,-12 2 0,22-2 0,0 1 0,0 0 0,0-1 0,0 1 0,1 0 0,-1 0 0,0 0 0,0 1 0,1-1 0,-1 0 0,1 1 0,-1-1 0,1 0 0,-2 3 0,2-3 0,1-1 0,-1 1 0,1-1 0,0 1 0,-1-1 0,1 1 0,-1 0 0,1-1 0,0 1 0,-1 0 0,1-1 0,0 1 0,0 0 0,0-1 0,-1 1 0,1 0 0,0-1 0,0 1 0,0 0 0,0 0 0,0-1 0,0 1 0,0 0 0,1-1 0,-1 1 0,0 0 0,0 0 0,0-1 0,1 1 0,-1-1 0,0 1 0,1 0 0,-1-1 0,1 1 0,-1-1 0,0 1 0,1 0 0,0-1 0,-1 1 0,1-1 0,0 1 0,1 0 0,-1-1 0,0 0 0,1 1 0,-1-1 0,0 0 0,1 0 0,-1 0 0,1 0 0,-1 0 0,0 0 0,1 0 0,-1-1 0,1 1 0,-1 0 0,0-1 0,1 1 0,-1-1 0,0 1 0,1-1 0,-1 0 0,0 1 0,2-2 0,27-23 0,-25 20 0,29-29 0,-2-2 0,-2 0 0,-1-3 0,-2 0 0,-2-1 0,30-67 0,-52 101 0,0 0 0,-1 0 0,1-1 0,-1 0 0,-1 1 0,2-14 0,-3 19 0,0 0 0,0 0 0,0 0 0,0 0 0,0 0 0,0 0 0,0 0 0,0 0 0,-1 0 0,1 0 0,-1 0 0,1 0 0,0 0 0,-1 0 0,1 0 0,-1 0 0,0 0 0,1 1 0,-1-1 0,-1-1 0,1 1 0,-1 1 0,1-1 0,-1 1 0,1 0 0,-1-1 0,1 1 0,-1 0 0,1 0 0,-1 0 0,1 0 0,-1 0 0,1 0 0,-1 0 0,1 0 0,-1 1 0,1-1 0,0 1 0,-3 0 0,-7 4 0,1 0 0,1 1 0,-1 0 0,1 1 0,0-1 0,0 2 0,1-1 0,0 1 0,0 1 0,-8 11 0,-13 12 0,-690 694 0,554-588 0,-202 129 0,-115 93 0,432-312 0,31-27 0,-39 29 0,13-16-2,-392 301-174,15 24-135,294-235 193,-123 153 1,173-177 136,4 3 0,-84 154-1,144-231 66,0 1-1,1 1 1,2 0-1,1 0 1,1 1-1,1 1 1,-6 53-1,14-82-83,0 1 0,0-1 0,0 1 0,0-1 0,0 0 0,0 1 0,-1-1 0,1 1 0,0-1 0,-1 1 0,1-1 0,-1 0 0,0 1 0,1-1 0,-1 0 0,0 0 0,0 0 0,0 1 0,0-1 0,0 0 0,0 0 0,0 0 0,0 0 0,0 0 0,0-1 0,0 1 0,-1 0 0,1 0 0,0-1 0,-1 1 0,1-1 0,-3 1 0,2-1 0,0 0 0,0-1 0,0 1 0,0-1 0,0 1 0,0-1 0,0 0 0,1 0 0,-1 0 0,0 0 0,0 0 0,1 0 0,-1 0 0,1-1 0,-1 1 0,1-1 0,0 1 0,-1-1 0,1 1 0,0-1 0,0 0 0,0 1 0,-1-5 0,-3-5 0,1 0 0,0-1 0,1 0 0,0 0 0,1 0 0,0 0 0,0-18 0,6-90 0,-3 105 0,1 5 0,-1 0 0,1 0 0,1 0 0,0 0 0,0 1 0,1-1 0,9-15 0,43-60 0,-39 60 0,-13 17 0,-17 20 0,-18 24 0,27-32 0,0 1 0,-1 0 0,1-1 0,-1 0 0,0 0 0,0-1 0,0 1 0,-1-1 0,0 0 0,1-1 0,-1 1 0,0-1 0,0 0 0,0 0 0,0-1 0,-11 1 0,-8 0 0,0-1 0,-47-5 0,57 3 0,-35-3 0,0-2 0,1-2 0,0-3 0,0-1 0,2-3 0,-76-34 0,117 46 0,-2 0 0,1 0 0,0 1 0,0 0 0,-1 0 0,1 1 0,-1-1 0,0 2 0,1-1 0,-1 1 0,0 0 0,1 1 0,-1 0 0,-11 2 0,9-1 0,-1-1 0,1-1 0,-1 0 0,0 0 0,1-1 0,0 0 0,-1-1 0,1 0 0,0-1 0,-12-5 0,8 2 0,0-1 0,1 0 0,0-1 0,1-1 0,0 0 0,-18-17 0,-16-20 0,3-1 0,1-2 0,-43-68 0,78 105 0,0-1 0,1 0 0,1 0 0,0 0 0,1-1 0,1 1 0,0-1 0,0 0 0,2 0 0,0 0 0,0 0 0,1-1 0,1 1 0,3-19 0,-2 27 0,1 0 0,-1-1 0,1 2 0,0-1 0,1 0 0,-1 1 0,1-1 0,0 1 0,0 0 0,10-8 0,-14 13 0,0 0 0,0 0 0,0 1 0,0-1 0,0 0 0,0 0 0,0 1 0,0-1 0,0 0 0,0 0 0,0 1 0,0-1 0,0 0 0,0 0 0,0 1 0,0-1 0,0 0 0,0 0 0,0 0 0,1 1 0,-1-1 0,0 0 0,0 0 0,0 0 0,0 1 0,1-1 0,-1 0 0,0 0 0,0 0 0,0 0 0,1 0 0,-1 1 0,0-1 0,0 0 0,1 0 0,-1 0 0,0 0 0,0 0 0,0 0 0,1 0 0,-1 0 0,0 0 0,0 0 0,1 0 0,-1 0 0,0 0 0,0 0 0,1 0 0,-1 0 0,0 0 0,0 0 0,1 0 0,-1-1 0,0 1 0,0 0 0,1 0 0,-1 0 0,0 0 0,0 0 0,0-1 0,0 1 0,1 0 0,-1 0 0,0 0 0,0-1 0,-6 22 0,-1-12 0,1-1 0,-2 0 0,1 0 0,-1 0 0,0-1 0,-1 0 0,0-1 0,0 0 0,0 0 0,-1-1 0,1 0 0,-1 0 0,-14 3 0,7-2 0,-1-1 0,0-1 0,0-1 0,0 0 0,0-2 0,0 0 0,-22-1 0,22-2 0,-1-1 0,1 0 0,0-1 0,0-1 0,0-1 0,1-1 0,-27-13 0,36 16 0,0-1 0,0 0 0,1 0 0,0-1 0,0 1 0,0-2 0,0 1 0,1-1 0,0 0 0,1 0 0,0 0 0,0-1 0,0 0 0,1 0 0,0 0 0,0-1 0,-2-11 0,5 17 0,0 0 0,1 0 0,-1 0 0,1 0 0,0 0 0,0-1 0,0 1 0,1 0 0,-1 0 0,1 0 0,0 0 0,0 0 0,0 0 0,0 1 0,0-1 0,0 0 0,1 0 0,2-4 0,1 2 0,-1 1 0,0-1 0,1 1 0,0 0 0,0 0 0,0 1 0,11-6 0,-68 5 0,42 5 0,1-1 0,-1 0 0,1-1 0,-1 1 0,0-2 0,1 1 0,0-1 0,-1-1 0,1 0 0,0 0 0,0-1 0,1 0 0,-1 0 0,1-1 0,0 0 0,0-1 0,0 0 0,1 0 0,0 0 0,0-1 0,1 0 0,-8-10 0,-3-9 0,0 0 0,2-2 0,1 1 0,1-2 0,2 1 0,-10-38 0,17 54 0,-8-29 0,-12-83 0,24 123 0,0 1 0,0-1 0,0 0 0,-1 0 0,1 1 0,0-1 0,0 0 0,-1 1 0,1-1 0,0 0 0,-1 1 0,1-1 0,0 1 0,-1-1 0,1 1 0,-1-1 0,1 0 0,-1 1 0,0 0 0,1-1 0,-1 1 0,1-1 0,-1 1 0,0 0 0,1-1 0,-1 1 0,0 0 0,1 0 0,-1-1 0,0 1 0,0 0 0,1 0 0,-1 0 0,0 0 0,1 0 0,-1 0 0,0 0 0,0 0 0,1 0 0,-1 1 0,0-1 0,1 0 0,-1 0 0,0 1 0,1-1 0,-1 0 0,0 1 0,1-1 0,-1 1 0,0 0 0,-2 0 0,1 0 0,-1 1 0,1-1 0,-1 1 0,1-1 0,0 1 0,0 0 0,0 0 0,0 0 0,0 1 0,0-1 0,-2 4 0,-4 20 0,1 1 0,1 0 0,2 0 0,-2 30 0,2-22 0,-13 63 0,5-55 0,3 1 0,2 1 0,-3 47 0,-1 23 0,7-104 0,1-1 0,-2-1 0,1 1 0,-1-1 0,-1 0 0,0 0 0,0 0 0,-1-1 0,-8 9 0,-11 15 0,-70 111 0,68-99 0,22-33 0,1-1 0,0 1 0,0 0 0,-2 12 0,-8 20 0,11-32 0,2-1 0,-1 1 0,1 0 0,1 0 0,0 0 0,0 0 0,1 1 0,3 20 0,-1-19 0,-2 1 0,1 0 0,-2-1 0,0 1 0,-4 21 0,-8 19 0,-9 94 0,21-140 0,0 0 0,-1-1 0,0 1 0,0-1 0,-1 0 0,0 0 0,0 0 0,-1 0 0,0 0 0,0-1 0,-1 1 0,1-1 0,-8 7 0,-6 4 0,0-1 0,-40 25 0,32-22 0,22-17 0,1 0 0,-1 0 0,1 0 0,-1-1 0,0 0 0,0 1 0,0-1 0,0 0 0,0-1 0,0 1 0,0-1 0,0 0 0,0 0 0,0 0 0,-1 0 0,1-1 0,0 1 0,0-1 0,0 0 0,-6-3 0,-6-3 0,0 0 0,1-1 0,-23-16 0,19 12 0,-123-67 0,140 78 0,0 0 0,0-1 0,0 0 0,1 1 0,-1-1 0,0 0 0,1 0 0,-1 0 0,1 0 0,0 0 0,-1 0 0,1 0 0,0 0 0,0 0 0,0-1 0,1 1 0,-1-1 0,0-3 0,0-4 0,0 0 0,1 0 0,2-14 0,-1-15 0,-1 38 0,0 1 0,0 0 0,0 0 0,0-1 0,0 1 0,0 0 0,0 0 0,0-1 0,0 1 0,0 0 0,-1 0 0,1-1 0,0 1 0,0 0 0,0 0 0,0 0 0,0-1 0,0 1 0,-1 0 0,1 0 0,0 0 0,0-1 0,0 1 0,0 0 0,-1 0 0,1 0 0,0 0 0,0 0 0,0 0 0,-1-1 0,1 1 0,0 0 0,0 0 0,-1 0 0,1 0 0,0 0 0,0 0 0,-1 0 0,1 0 0,-1 0 0,-12 7 0,-15 18 0,25-21 0,-22 19 0,2 1 0,1 1 0,-23 33 0,31-35 0,-1-2 0,2 1 0,1 0 0,-19 48 0,27-60 0,0 0 0,0-1 0,-1 1 0,-1-1 0,1 0 0,-1 0 0,-14 14 0,-4 2 0,-30 23 0,30-28 0,-31 34 0,-68 75 0,89-98 0,-53 38 0,6-6 0,46-32 0,-34 42 0,-45 37 0,111-108 0,-1 0 0,1-1 0,0 0 0,0 1 0,-1-1 0,1 0 0,-8 0 0,10 0 0,-1-1 0,1 1 0,0-1 0,-1 0 0,1 0 0,-1 0 0,0 0 0,1 0 0,-1 0 0,1 0 0,-1 0 0,1-1 0,0 1 0,-1-1 0,1 1 0,-1-1 0,1 1 0,0-1 0,-1 0 0,-1-1 0,5 1 0,0 0 0,1 0 0,-1 1 0,0-1 0,0 0 0,0 1 0,0-1 0,0 1 0,1 0 0,3 0 0,5 1 0,1 0 0,-1 1 0,0 1 0,0 0 0,19 8 0,-20-7 0,0 0 0,1-1 0,0 0 0,0-1 0,0 0 0,15 1 0,15-8 0,-34 3 0,1 1 0,-1 0 0,1 0 0,-1 1 0,15 1 0,-20-1 0,0 0 0,0 1 0,0 0 0,0-1 0,0 1 0,0 0 0,-1 0 0,1 0 0,0 0 0,-1 0 0,1 1 0,-1-1 0,1 0 0,-1 1 0,1-1 0,-1 1 0,0-1 0,0 1 0,0 0 0,0 0 0,0-1 0,0 1 0,0 0 0,-1 0 0,1 0 0,-1 0 0,1 2 0,1 1 0,0 0 0,0 0 0,0 0 0,1 0 0,0 0 0,0-1 0,0 1 0,1-1 0,-1 0 0,1 0 0,0 0 0,0-1 0,1 1 0,-1-1 0,1 0 0,-1 0 0,1 0 0,0-1 0,0 0 0,0 0 0,1 0 0,-1 0 0,0-1 0,7 1 0,-4 0 0,-1 0 0,1 1 0,0 0 0,-1 1 0,12 7 0,7 3 0,-24-13 0,55 24 0,61 19 0,-80-32 0,-18-4 0,2-2 0,40 7 0,-51-10 0,0 0 0,0 1 0,0 0 0,-1 1 0,0 1 0,0-1 0,0 1 0,0 1 0,8 7 0,12 8 0,20 2 0,-13-7 0,-25-9 0,1-1 0,0-1 0,0 0 0,1-1 0,-1-1 0,1 0 0,0 0 0,21 1 0,-20-3 0,-1 1 0,0 1 0,0 0 0,0 1 0,16 8 0,30 10 0,125 22 0,-164-40 0,0-2 0,26 2 0,-14-2 0,7-1 0,-27-1 0,0 0 0,0 0 0,0 1 0,18 5 0,-7 0 0,-1-2 0,28 3 0,22 4 0,-61-9 0,4 1 0,0 0 0,0-1 0,0-1 0,25 1 0,519-5 0,-293 3 0,-248-2 0,1-1 0,0-1 0,24-7 0,-25 5 0,0 1 0,1 1 0,29-1 0,-45 4 0,29 1 0,0-2 0,48-7 0,-67 8 0,0 0 0,0 0 0,-1 1 0,1 1 0,0 1 0,20 6 0,-5-2 0,-19-5 0,11 3 0,-1-1 0,1-1 0,0 0 0,33-2 0,31-23 0,89-7 0,-114 17 0,-53 10 0,-1-1 0,1 0 0,-1 0 0,0 0 0,0-1 0,0 0 0,0 0 0,-1-1 0,10-9 0,20-14 0,-2 8 0,-20 13 0,-1 0 0,0-1 0,-1 0 0,1-1 0,-2 0 0,17-18 0,-26 25 0,1-1 0,-1 0 0,0 0 0,0 1 0,0-1 0,0 0 0,0 0 0,-1 0 0,1 0 0,-1 0 0,0 0 0,0 0 0,0-3 0,-8-46 0,2 7 0,6 34 0,0 0 0,1-1 0,1 1 0,-1 0 0,2 0 0,-1 0 0,2 0 0,0 0 0,0 0 0,0 1 0,2 0 0,8-15 0,52-91 0,-61 105 0,2 0 0,-1-1 0,-1 1 0,0-1 0,0 0 0,-1 0 0,-1-1 0,0 1 0,-1-1 0,0 1 0,0-18 0,-2 21 0,0 1 0,1-1 0,0 1 0,0-1 0,1 1 0,0 0 0,1 0 0,0 0 0,0 0 0,6-11 0,-7 16 0,1 1 0,0-1 0,-1 1 0,1 0 0,0 0 0,0 0 0,0 0 0,0 0 0,1 1 0,-1-1 0,0 1 0,1 0 0,-1 0 0,1 0 0,-1 0 0,1 1 0,0-1 0,-1 1 0,1 0 0,3 1 0,37 2 0,-119-5 0,-86 4 0,150-1 0,0 1 0,0-1 0,0 2 0,0 0 0,1 0 0,0 1 0,-15 7 0,21-8 0,0-1 0,0 1 0,0 0 0,0 0 0,0 0 0,0 0 0,1 1 0,-1-1 0,1 1 0,0 0 0,1 0 0,-1 0 0,0 1 0,1-1 0,0 1 0,0-1 0,1 1 0,-3 6 0,3-6 0,-1 0 0,0 0 0,0 0 0,0 0 0,-5 6 0,-8 19 0,-21 66 0,23-65 0,-2-1 0,-1 0 0,-32 46 0,25-46 0,0-1 0,-2-2 0,-38 33 0,59-56 0,-3 2 0,0 1 0,-1-1 0,0 0 0,-12 6 0,19-11 0,0-1 0,0 1 0,0-1 0,0 0 0,0 1 0,0-1 0,0 0 0,0 1 0,0-1 0,-1 0 0,1 0 0,0 0 0,0 0 0,0 0 0,0-1 0,0 1 0,0 0 0,0 0 0,-2-1 0,2 0 0,0 0 0,0 0 0,0 0 0,0 0 0,0-1 0,0 1 0,1 0 0,-1 0 0,0-1 0,1 1 0,-1 0 0,1-1 0,0 1 0,-1 0 0,1-1 0,0 1 0,0 0 0,0-1 0,0 1 0,0-2 0,1-14 0,0 0 0,2 0 0,0 1 0,1-1 0,0 1 0,14-31 0,-6 13 0,-1 7 0,20-37 0,-7 18 0,-24 45 0,10-17 0,-10 18 0,0-1 0,0 1 0,0-1 0,0 1 0,1 0 0,-1-1 0,0 1 0,0-1 0,1 1 0,-1 0 0,0-1 0,0 1 0,1 0 0,-1-1 0,0 1 0,1 0 0,-1-1 0,1 1 0,-1 0 0,0 0 0,1-1 0,-1 1 0,1 0 0,-1 0 0,1 0 0,-1 0 0,0 0 0,1 0 0,-1 0 0,1 0 0,-1 0 0,1 0 0,-1 0 0,1 0 0,0 0 0,-2 2 0,1 1 0,0-1 0,-1 0 0,1 0 0,-1 1 0,0-1 0,0 0 0,0 0 0,0 0 0,0 0 0,0 0 0,-1 0 0,-1 3 0,1-3 0,-17 27 0,-1-2 0,-1 0 0,-31 29 0,40-45 0,-2 0 0,1-1 0,-27 14 0,-17 13 0,31-11 0,23-22 0,0 0 0,0 0 0,-1-1 0,1 1 0,-1-1 0,0 0 0,0 0 0,-6 4 0,6-8 0,1 0 0,-1 0 0,1 0 0,-1 0 0,1 0 0,0-1 0,-1 0 0,1 1 0,0-1 0,0 0 0,0-1 0,1 1 0,-4-4 0,-10-5 0,-1 2 0,0 1 0,-1 1 0,0 0 0,-1 1 0,1 1 0,-1 1 0,-22-2 0,3 2 0,1 3 0,-65 4 0,82 0 0,-1 1 0,-33 12 0,28-8 0,7 0 0,0-2 0,-1-1 0,0 0 0,0-2 0,-38 3 0,-28-4 0,-113-5 0,190 1 0,0 0 0,0-1 0,1 0 0,-1 0 0,1-1 0,-15-8 0,-16-7 0,24 14 0,0 1 0,0 1 0,-1 0 0,1 1 0,-1 0 0,0 2 0,1-1 0,-1 2 0,-28 5 0,30-2 0,-1 0 0,1 1 0,0 1 0,1 1 0,-22 13 0,26-14 0,-1 0 0,0 0 0,-1-1 0,1 0 0,-1-1 0,0 0 0,0-1 0,0 0 0,-1-1 0,-20 2 0,30-4 0,-33 0 0,-68-9 0,67 4 0,-57 0 0,12 1 0,55-3 0,23 6 0,0-1 0,0 1 0,0 1 0,0-1 0,0 0 0,0 1 0,0-1 0,0 1 0,0 0 0,-4 0 0,-207 5 0,133-6 0,42-2 0,0-1 0,0-2 0,-73-22 0,64 15 0,6 2 0,0-3 0,-73-33 0,109 44 0,0-1 0,0 0 0,1-1 0,-1 1 0,1-1 0,0 0 0,0 0 0,0-1 0,1 0 0,-5-7 0,-7-10 0,-3 1 0,12 14 0,0 1 0,1-1 0,0 0 0,-5-10 0,11 16 0,-1 0 0,1 1 0,0-1 0,-1 0 0,1 1 0,0-1 0,0 0 0,1 0 0,-1 1 0,0-1 0,1 0 0,-1 1 0,1-1 0,-1 0 0,1 1 0,0-1 0,-1 1 0,1-1 0,0 1 0,0-1 0,0 1 0,0 0 0,0-1 0,1 1 0,-1 0 0,0 0 0,1 0 0,-1 0 0,2-1 0,9-7 0,-1 1 0,21-10 0,-18 11 0,5-7 0,0-1 0,-1-1 0,-1 0 0,-1-1 0,27-36 0,-24 29 0,-7 9 0,-2-1 0,12-21 0,9-16 0,-12 27 0,-12 18 0,0-1 0,-1-1 0,0 1 0,0-1 0,-1 0 0,0 0 0,-1-1 0,5-15 0,-9 25 0,0 0 0,0 0 0,0 0 0,0 0 0,0 0 0,1 0 0,-1 0 0,1 0 0,-1 0 0,1 0 0,-1 0 0,1 0 0,-1 1 0,1-1 0,0 0 0,-1 0 0,1 0 0,0 1 0,0-1 0,-1 0 0,1 1 0,0-1 0,0 1 0,0-1 0,0 1 0,1-1 0,0 1 0,-1 0 0,1 0 0,-1 0 0,1 0 0,-1 1 0,1-1 0,-1 0 0,1 1 0,-1-1 0,0 1 0,1 0 0,-1-1 0,1 1 0,-1 0 0,2 2 0,2 1 0,0 0 0,0 0 0,-1 1 0,0 0 0,0 0 0,0 0 0,5 8 0,-6-5 0,0-1 0,-1 1 0,0 0 0,0 0 0,0 0 0,-1 0 0,0 0 0,-1 0 0,0 0 0,0 0 0,-1 0 0,0 0 0,0 0 0,-4 12 0,-1-1 0,-1-1 0,-1 0 0,-1-1 0,-19 30 0,25-42 0,0 0 0,0 0 0,1 0 0,-1 0 0,2 0 0,-1 0 0,-2 10 0,4-13 0,0 0 0,0-1 0,0 1 0,0 0 0,0 0 0,0 0 0,0-1 0,0 1 0,1 0 0,-1 0 0,1-1 0,-1 1 0,1 0 0,0-1 0,0 1 0,-1 0 0,1-1 0,0 1 0,1-1 0,-1 0 0,0 1 0,0-1 0,0 0 0,1 0 0,-1 0 0,3 2 0,1 0 0,0 0 0,1 0 0,-1 0 0,1-1 0,0 1 0,-1-1 0,1-1 0,0 1 0,0-1 0,0 0 0,9 0 0,-11-2 0,0 1 0,0-1 0,0 0 0,0 0 0,0 0 0,-1-1 0,1 0 0,0 1 0,-1-1 0,1 0 0,-1-1 0,0 1 0,0-1 0,0 1 0,0-1 0,0 0 0,0 0 0,2-4 0,19-28 0,-20 27 0,0 1 0,0 0 0,1 0 0,0 0 0,1 1 0,-1 0 0,1 0 0,0 0 0,1 1 0,10-8 0,-15 12 0,0 0 0,0 0 0,0 0 0,0 0 0,0 0 0,0 1 0,0-1 0,0 1 0,0 0 0,0-1 0,0 1 0,0 0 0,0 0 0,0 0 0,1 0 0,-1 1 0,0-1 0,0 1 0,0-1 0,0 1 0,0 0 0,0-1 0,0 1 0,-1 0 0,1 0 0,0 1 0,0-1 0,-1 0 0,1 0 0,-1 1 0,1-1 0,-1 1 0,1 0 0,-1-1 0,0 1 0,0 0 0,0 0 0,0-1 0,0 1 0,0 0 0,-1 0 0,1 0 0,0 0 0,0 3 0,2 11 0,-1 0 0,-1 1 0,0-1 0,-2 28 0,1-21 0,-1-21 0,1 0 0,0 0 0,0 0 0,0 0 0,0 0 0,0 0 0,0 0 0,1 0 0,-1-1 0,1 1 0,-1 0 0,1 0 0,0 0 0,-1 0 0,1-1 0,0 1 0,0 0 0,0-1 0,1 1 0,-1-1 0,0 1 0,1-1 0,-1 1 0,1-1 0,-1 0 0,1 0 0,-1 0 0,1 0 0,0 0 0,0 0 0,-1 0 0,1-1 0,0 1 0,0 0 0,0-1 0,0 0 0,0 1 0,0-1 0,0 0 0,0 0 0,0 0 0,0 0 0,0-1 0,3 0 0,3-1 0,1 0 0,-1 0 0,0-1 0,-1 0 0,1-1 0,0 1 0,-1-2 0,0 1 0,9-8 0,-9 7 0,-1-1 0,1 1 0,0 1 0,1-1 0,-1 1 0,1 0 0,13-4 0,-14 6 0,-1 1 0,0 0 0,1 1 0,-1 0 0,1 0 0,-1 0 0,1 0 0,-1 1 0,0 0 0,1 1 0,5 1 0,44 17 0,-45-15 0,1 0 0,0-1 0,0-1 0,1 0 0,-1 0 0,1-1 0,15 0 0,53-4 0,157 4 0,-206 3 0,1 1 0,-2 2 0,1 1 0,38 16 0,31 9 0,-43-16 0,94 22 0,-79-23 0,99 39 0,-120-37 0,0-1 0,2-3 0,0-2 0,68 6 0,368 18 0,-481-35 0,1 0 0,-1 0 0,0 1 0,0 0 0,-1 1 0,1 0 0,-1 0 0,14 10 0,-10-6 0,0-2 0,0 1 0,16 4 0,-2-1 0,-17-7 0,0 1 0,1-2 0,-1 1 0,12 1 0,7 1 0,0 1 0,0 1 0,29 12 0,-15-5 0,-3 2 0,-31-12 0,0 0 0,0-1 0,0 0 0,0 0 0,1-1 0,-1 0 0,1 0 0,-1-1 0,1 0 0,13-1 0,31-20 0,-29 10 0,95-29 0,-39 10 0,107-28 0,-34 12 0,-126 34 0,43-22 0,-56 26 0,0-2 0,-1 1 0,0-1 0,0-1 0,13-14 0,-12 12 0,0 1 0,1 1 0,0 1 0,0 0 0,17-7 0,11-7 0,-32 17 0,69-35 0,-66 34 0,0 0 0,18-14 0,-19 13 0,-1 0 0,1 0 0,16-6 0,-25 13 0,1-1 0,-1 1 0,1 0 0,0 0 0,0 0 0,-1 1 0,1-1 0,0 1 0,0 0 0,0 1 0,-1-1 0,1 1 0,8 2 0,8 1 0,0 0 0,-1-2 0,1 0 0,0-2 0,35-3 0,4 1 0,-37 2 0,-1 0 0,37-7 0,-52 6 0,0-1 0,0 0 0,0 0 0,-1-1 0,1 0 0,-1 0 0,1 0 0,-1-1 0,0 0 0,-1 0 0,1-1 0,7-7 0,-5 5 0,1 0 0,0 1 0,1 0 0,0 0 0,0 1 0,0 0 0,14-4 0,20-10 0,-33 13 0,0-1 0,0 1 0,-1-2 0,0 1 0,18-18 0,-20 18 0,0 0 0,1 1 0,0 0 0,18-9 0,17-11 0,0-1 0,-35 22 0,1 0 0,-1-1 0,-1 0 0,1 0 0,11-12 0,-16 14 0,1 0 0,0 1 0,0-1 0,0 1 0,7-3 0,15-10 0,87-61 0,-98 66 0,-1 1 0,21-11 0,11-6 0,44-22 0,-60 37 0,-29 11 0,-1 1 0,0-1 0,1 1 0,-1 0 0,1-1 0,-1 1 0,1 0 0,-1 0 0,0 0 0,1 0 0,-1 0 0,1 0 0,-1 0 0,1 1 0,-1-1 0,0 0 0,1 1 0,-1-1 0,3 2 0,-4-1 0,0-1 0,0 1 0,0 0 0,0-1 0,0 1 0,0 0 0,-1-1 0,1 1 0,0 0 0,0-1 0,0 1 0,-1 0 0,1-1 0,0 1 0,-1-1 0,1 1 0,0 0 0,-1-1 0,1 1 0,-1-1 0,1 1 0,-1-1 0,1 1 0,-1-1 0,1 0 0,-1 1 0,0-1 0,1 0 0,-2 1 0,-22 14 0,21-13 0,-21 13 0,-32 28 0,34-24 0,-33 20 0,-7 4 0,-12 7 0,-21 13 0,71-45 0,-2-1 0,-52 27 0,-83 19 0,-16-13 0,127-32 0,-70 15 0,67-14 0,12-2 0,20-10 0,-31 16 0,7-2 0,35-16 0,0 0 0,1 1 0,-1 1 0,1-1 0,-10 11 0,9-8 0,-1-1 0,1 0 0,-16 9 0,-138 73 0,155-85 0,-102 43 0,96-43 0,0-1 0,1 0 0,-1-1 0,-1-1 0,-29 1 0,31-2 0,1 1 0,-1 0 0,0 1 0,1 0 0,0 1 0,0 1 0,-18 8 0,15-6 0,0-1 0,-1 0 0,-32 6 0,32-8 0,0 0 0,0 1 0,0 1 0,-24 13 0,-8 2 0,-76 19 0,21-8 0,93-29 0,0 0 0,-1-1 0,-13 1 0,-28 6 0,40-6 0,0-1 0,0 0 0,0-1 0,-21-1 0,19 0 0,-1 1 0,-24 3 0,6-1 0,-16 2 0,47-4 0,1-1 0,0 1 0,0-1 0,0 1 0,-1 0 0,1 0 0,0 0 0,0 0 0,0 1 0,0-1 0,0 0 0,1 1 0,-1-1 0,0 1 0,1 0 0,-1-1 0,-1 3 0,3-3 0,0-1 0,0 1 0,0 0 0,0-1 0,0 1 0,0 0 0,0-1 0,0 1 0,0 0 0,1-1 0,-1 1 0,0-1 0,0 1 0,0 0 0,1-1 0,-1 1 0,0-1 0,1 1 0,-1-1 0,0 1 0,1-1 0,-1 1 0,1-1 0,-1 1 0,1-1 0,-1 1 0,1-1 0,-1 0 0,1 1 0,0-1 0,-1 0 0,1 0 0,-1 1 0,1-1 0,0 0 0,-1 0 0,1 0 0,0 0 0,0 0 0,35 9 0,-29-7 0,1 0 0,-1 0 0,1 0 0,0-1 0,0 0 0,0 0 0,0-1 0,0 0 0,0 0 0,0-1 0,0 0 0,0 0 0,0-1 0,0 0 0,-1 0 0,1-1 0,9-5 0,-12 6 0,0 0 0,1 0 0,-1 0 0,0 0 0,1 1 0,-1 0 0,1 0 0,0 1 0,-1-1 0,1 1 0,6 1 0,-6-1 0,-1 1 0,1-1 0,0-1 0,-1 1 0,1-1 0,-1 0 0,1 0 0,-1-1 0,1 1 0,8-5 0,-4 1 0,-1 1 0,1 1 0,0 0 0,20-4 0,19-6 0,95-40 0,-42 24 0,11-13 0,-17 9 0,-32 14 0,-50 15 0,1 0 0,-1 0 0,0-2 0,25-12 0,61-32 0,-41 24 0,-39 19 0,-1-2 0,23-13 0,-31 16 0,1 0 0,0 1 0,14-4 0,32-16 0,54-32 0,-76 44 0,-24 9 0,-1 0 0,0 0 0,18-11 0,-27 13 0,1 1 0,-1-1 0,1 1 0,0 0 0,-1 0 0,1 0 0,0 0 0,5 0 0,-8 1 0,0 0 0,0 0 0,0 0 0,0 0 0,1 0 0,-1 0 0,0 0 0,0 0 0,0 0 0,1 0 0,-1 0 0,0 0 0,0 0 0,0 0 0,0 0 0,1 0 0,-1 0 0,0 0 0,0 0 0,0 0 0,0 0 0,0 1 0,1-1 0,-1 0 0,0 0 0,0 0 0,0 0 0,0 0 0,0 0 0,0 1 0,0-1 0,0 0 0,0 0 0,1 0 0,-1 0 0,0 1 0,0-1 0,0 0 0,0 0 0,0 0 0,0 0 0,0 1 0,0-1 0,-10 14 0,-4-1 0,1-1 0,-2-1 0,0 0 0,0-1 0,-1 0 0,0-2 0,-1 0 0,-17 6 0,5-6 0,22-6 0,0 0 0,1 0 0,-1 0 0,1 1 0,-11 6 0,10-7 0,1 1 0,0-1 0,-1 0 0,1-1 0,-1 0 0,0 0 0,1 0 0,-1-1 0,0 0 0,-8-1 0,-33 4 0,40-2 0,0-1 0,0 1 0,0-1 0,0 0 0,0-1 0,0 0 0,0 0 0,1-1 0,-1 1 0,0-2 0,1 1 0,-13-7 0,8 3 0,1-1 0,-1 0 0,1-1 0,1 0 0,-1-1 0,-15-17 0,22 20 0,0 1 0,0-1 0,0 0 0,1 0 0,0 0 0,0 0 0,1-1 0,0 1 0,-3-13 0,-5-64 0,7 51 0,-73-593 0,73 609 0,-1-18 0,-2-1 0,-2 1 0,-1 1 0,-1-1 0,-18-35 0,23 61 0,0 0 0,-1 0 0,0 1 0,-12-12 0,11 12 0,0 0 0,1-1 0,0 1 0,-6-11 0,7 7 0,0-1 0,1 1 0,0-1 0,1 0 0,0 0 0,-2-20 0,1-74 0,5 85 0,0 14 0,-1-1 0,0 1 0,0-1 0,0 1 0,-4-15 0,4 20 0,-1 1 0,1 0 0,-1-1 0,0 1 0,1-1 0,-1 1 0,0 0 0,0 0 0,0-1 0,0 1 0,0 0 0,0 0 0,-1 0 0,1 0 0,0 0 0,0 0 0,-1 1 0,1-1 0,0 0 0,-1 1 0,1-1 0,-1 0 0,1 1 0,-1 0 0,1-1 0,-1 1 0,1 0 0,-1 0 0,0 0 0,1 0 0,-1 0 0,1 0 0,-1 1 0,-1-1 0,-7 3 0,-1-1 0,1 1 0,0 1 0,1 0 0,-1 0 0,1 1 0,0 0 0,-15 12 0,-65 56 0,88-72 0,-26 25 0,11-11 0,-35 26 0,51-40 0,0-1 0,0 0 0,-1 0 0,1 1 0,0-1 0,-1 0 0,1 0 0,0 0 0,-1 0 0,1 1 0,0-1 0,-1 0 0,1 0 0,0 0 0,-1 0 0,1 0 0,0 0 0,-1 0 0,1 0 0,-1 0 0,1 0 0,0 0 0,-1 0 0,1 0 0,0-1 0,-1 1 0,1 0 0,0 0 0,-1 0 0,1 0 0,0 0 0,-1-1 0,1 1 0,-6-15 0,6-23 0,0 33 0,1-6 0,-1 7 0,0-1 0,0 1 0,0-1 0,0 1 0,-1-1 0,-1-6 0,1 10 0,1 0 0,-1 0 0,1 0 0,-1 0 0,1 0 0,-1 0 0,0 0 0,0 0 0,0 0 0,1 0 0,-1 0 0,0 1 0,0-1 0,0 0 0,0 1 0,0-1 0,0 1 0,0-1 0,-1 1 0,1-1 0,0 1 0,0 0 0,0 0 0,0-1 0,0 1 0,-1 0 0,1 0 0,0 0 0,0 0 0,-2 1 0,-5 0 0,0 0 0,0 1 0,0 1 0,0-1 0,0 1 0,0 0 0,1 1 0,0 0 0,0 0 0,0 0 0,-7 7 0,4-4 0,1 1 0,-1 1 0,2-1 0,-1 2 0,1-1 0,-12 20 0,19-24 0,8-9 0,12-16 0,17-31 0,-1 0 0,41-87 0,40-120 0,-106 233 0,1 0 0,74-195 0,-80 193 0,-5 27 0,0-1 0,0 1 0,0 0 0,0-1 0,0 1 0,0-1 0,0 1 0,0-1 0,0 1 0,0 0 0,0-1 0,-1 1 0,1-1 0,0 1 0,0 0 0,0-1 0,-1 1 0,1 0 0,0-1 0,0 1 0,-1 0 0,1-1 0,0 1 0,0 0 0,-1 0 0,1-1 0,0 1 0,-1 0 0,-2 0 0,1 1 0,-1-1 0,1 1 0,-1 0 0,1 0 0,0 0 0,-1 0 0,1 0 0,0 1 0,0-1 0,0 1 0,0-1 0,0 1 0,0 0 0,-2 2 0,-43 40 0,2 3 0,-44 57 0,-73 116 0,133-179 0,-152 231 0,169-249 0,13-21 0,4-6 0,31-35 0,85-123 0,-8-5 0,136-267 0,-231 400 0,-2 7 0,-2-1 0,-2 0 0,0-1 0,8-34 0,-19 61 0,-1 1 0,1-1 0,-1 0 0,1 1 0,-1-1 0,0 0 0,0 0 0,0 1 0,0-1 0,0 0 0,0 1 0,-1-1 0,1 0 0,-1 1 0,1-1 0,-1 0 0,1 1 0,-1-1 0,0 1 0,0-1 0,-1-1 0,0 2 0,1 0 0,0 0 0,-1 0 0,1 0 0,-1 0 0,0 1 0,1-1 0,-1 0 0,0 1 0,1 0 0,-1-1 0,0 1 0,1 0 0,-1 0 0,0 0 0,0 0 0,-2 0 0,-6 2 0,0 0 0,0 0 0,0 1 0,0 1 0,-16 7 0,-6 6 0,0 2 0,1 1 0,2 2 0,-49 44 0,36-25 0,2 2 0,-43 60 0,72-89 0,1 1 0,1 0 0,1 0 0,0 1 0,0 0 0,-4 17 0,10-29 0,1 1 0,0 0 0,0 0 0,0 0 0,1 0 0,-1 0 0,1 0 0,0 0 0,1 0 0,-1-1 0,1 1 0,0 0 0,0 0 0,1 0 0,-1-1 0,1 1 0,0 0 0,1-1 0,-1 0 0,1 1 0,-1-1 0,1 0 0,0 0 0,1-1 0,6 7 0,8 4 0,0-2 0,1 0 0,0-1 0,1-1 0,0-1 0,1 0 0,27 6 0,8 0 0,87 12 0,-115-23 0,0-2 0,0 0 0,0-2 0,49-5 0,-67 3 0,1 0 0,0 0 0,-1-1 0,0 0 0,0-1 0,0 0 0,0-1 0,0 0 0,-1 0 0,0-1 0,0-1 0,0 1 0,-1-1 0,0-1 0,9-11 0,-6 3 0,0 0 0,-2 0 0,0-1 0,-1-1 0,0 0 0,-2 0 0,0 0 0,-1-1 0,-1 1 0,3-33 0,-4 16 0,-2 0 0,-1-1 0,-2 1 0,-11-66 0,10 87 0,0 1 0,-1 0 0,0-1 0,-1 1 0,0 1 0,-1-1 0,-1 1 0,0 0 0,-1 1 0,0-1 0,0 2 0,-1-1 0,-12-10 0,12 14 0,-1-1 0,0 2 0,0-1 0,0 2 0,-1-1 0,0 1 0,0 1 0,0 0 0,-1 0 0,1 1 0,-1 1 0,0 0 0,0 1 0,0 0 0,-19 1 0,7 2 0,0 1 0,-1 1 0,1 1 0,1 1 0,-1 2 0,1 0 0,-37 19 0,14-2 0,0 2 0,-63 50 0,54-32 0,1 3 0,3 3 0,2 1 0,-45 65 0,28-25 0,-98 186 0,96-135 0,59-121 0,1 1 0,1 0 0,1 0 0,-4 35 0,10-54 0,0 0 0,0 0 0,0 0 0,0 0 0,0 0 0,1 0 0,0 0 0,0 0 0,0 0 0,0 0 0,1 0 0,-1 0 0,1-1 0,0 1 0,0-1 0,0 1 0,4 3 0,-1-2 0,0 0 0,0-1 0,1 0 0,-1 0 0,1 0 0,0-1 0,0 0 0,0 0 0,11 3 0,6 1 0,0-2 0,1-1 0,-1 0 0,47-1 0,-34-3 0,1-2 0,-1-2 0,0-1 0,0-2 0,0-1 0,-1-2 0,0-1 0,-1-2 0,-1-1 0,0-2 0,52-33 0,-62 33 0,0-1 0,-1-1 0,0 0 0,-2-2 0,-1 0 0,0-2 0,-1 0 0,-2-1 0,0 0 0,-1-1 0,-2-1 0,0-1 0,-2 1 0,-1-2 0,12-45 0,-16 40 0,-2 0 0,-1-1 0,-1 1 0,-2-1 0,-1 0 0,-1 1 0,-14-60 0,8 55 0,-3 1 0,-1 0 0,-2 0 0,-1 1 0,-2 1 0,-29-45 0,36 64 0,-1 1 0,0-1 0,-2 2 0,1 0 0,-1 0 0,-1 1 0,0 0 0,-1 2 0,0 0 0,-1 0 0,0 1 0,0 1 0,-1 1 0,0 0 0,0 2 0,-1-1 0,0 2 0,1 1 0,-2 0 0,1 1 0,0 1 0,0 0 0,-32 4 0,16 3 0,0 0 0,0 3 0,1 0 0,0 3 0,1 0 0,0 2 0,1 1 0,-32 22 0,-13 13 0,-127 112 0,-31 64 0,180-166 0,3 2 0,-44 71 0,69-80 0,24-51 0,0-1 0,0 1 0,0-1 0,0 1 0,0-1 0,0 0 0,0 0 0,-1 1 0,1-2 0,0 1 0,-1 0 0,1 0 0,0-1 0,-1 0 0,1 1 0,-1-1 0,1 0 0,-4 0 0,-5 1 0,-64 9 0,14-2 0,-61 16 0,120-23 0,-1-1 0,1 1 0,0 0 0,0 0 0,-1 0 0,1 0 0,0 0 0,0 0 0,0 1 0,-2 1 0,4-3 0,-1 0 0,1 1 0,0-1 0,-1 0 0,1 1 0,0-1 0,0 1 0,0-1 0,-1 0 0,1 1 0,0-1 0,0 1 0,0-1 0,0 0 0,0 1 0,0-1 0,0 1 0,0-1 0,0 1 0,0-1 0,0 1 0,0-1 0,0 0 0,0 1 0,0-1 0,1 1 0,-1-1 0,0 1 0,0-1 0,0 0 0,1 1 0,-1 0 0,3 2 0,1-1 0,-1 1 0,1-1 0,-1 0 0,1 0 0,0 0 0,0 0 0,0 0 0,0-1 0,0 0 0,5 1 0,49 10 0,1-3 0,0-3 0,115-2 0,-135-3 0,128-4 0,0-7 0,-1-7 0,197-46 0,-347 61 0,0 1 0,0 0 0,0 1 0,0 1 0,0 0 0,23 5 0,-27-3 0,1-1 0,0 0 0,0-1 0,0-1 0,-1 0 0,1 0 0,0-1 0,0-1 0,0 0 0,14-5 0,-22 4 0,0 0 0,1 0 0,-1 0 0,0-1 0,-1 0 0,1 0 0,-1 0 0,1-1 0,-1 0 0,-1 1 0,1-1 0,-1-1 0,1 1 0,3-9 0,0-2 0,-1 1 0,0-1 0,-2-1 0,4-17 0,-5 17 0,-1-1 0,-1 0 0,0 1 0,-2-1 0,0 1 0,-1-1 0,0 1 0,-2-1 0,0 1 0,-1 0 0,-8-21 0,9 30 0,1 0 0,-1 0 0,-1 0 0,0 0 0,0 0 0,0 1 0,-1 0 0,0 0 0,0 1 0,-1-1 0,0 1 0,0 1 0,0-1 0,-1 1 0,1 1 0,-1-1 0,0 1 0,-1 1 0,1-1 0,-1 2 0,0-1 0,1 1 0,-16-2 0,18 4 0,1-1 0,-1 2 0,1-1 0,-1 0 0,1 1 0,0 0 0,-1 0 0,1 1 0,0 0 0,0-1 0,0 2 0,0-1 0,0 0 0,-8 7 0,7-4 0,-1 1 0,1 0 0,0 0 0,1 1 0,0 0 0,0 0 0,0 0 0,-6 13 0,1 5 0,1 0 0,1 0 0,0 1 0,3 0 0,-4 27 0,2 0 0,-1 61 0,8-99 0,0 1 0,1-1 0,1 0 0,0 0 0,1 0 0,1 0 0,0 0 0,12 26 0,-14-38 0,-1 0 0,1 0 0,0 0 0,0 0 0,0 0 0,1-1 0,-1 1 0,1-1 0,-1 1 0,1-1 0,0 0 0,0 0 0,0 0 0,0-1 0,0 1 0,1-1 0,5 3 0,-7-4 0,1 0 0,-1 0 0,1 0 0,-1 0 0,1 0 0,-1 0 0,0 0 0,1-1 0,-1 0 0,0 1 0,1-1 0,-1 0 0,0 0 0,0 0 0,1 0 0,-1-1 0,0 1 0,0 0 0,0-1 0,-1 0 0,1 1 0,0-1 0,-1 0 0,1 0 0,-1 0 0,3-4 0,1-3 0,1-1 0,-2 0 0,1 0 0,-2 0 0,1-1 0,-1 1 0,-1-1 0,2-12 0,-1-9 0,-1-51 0,-3 38 0,-3 1 0,-1 0 0,-2 0 0,-2 1 0,-2 0 0,-2 0 0,-2 1 0,-36-72 0,37 89 0,-1 0 0,-2 1 0,0 1 0,-2 0 0,0 2 0,-27-24 0,29 31 0,-2 0 0,1 1 0,-2 0 0,0 2 0,0 0 0,-1 2 0,0 0 0,-35-9 0,36 13 0,0 1 0,0 2 0,0-1 0,-1 2 0,1 1 0,-25 3 0,32-2 0,0 1 0,0 0 0,0 1 0,1 1 0,-1 0 0,1 1 0,0 0 0,0 1 0,0 0 0,-16 13 0,25-17 0,1 0 0,0 1 0,-1 0 0,1-1 0,0 1 0,1 0 0,-1 0 0,0 0 0,1 1 0,0-1 0,0 0 0,0 0 0,0 1 0,0-1 0,1 1 0,-1-1 0,1 6 0,0-4 0,0 0 0,0 0 0,1 0 0,-1-1 0,1 1 0,0 0 0,1-1 0,-1 1 0,1 0 0,0-1 0,0 0 0,3 6 0,-4-9 0,0 0 0,-1 0 0,1 0 0,0 0 0,0 0 0,0 0 0,0-1 0,0 1 0,0 0 0,1 0 0,-1-1 0,0 1 0,0-1 0,0 1 0,1-1 0,-1 1 0,0-1 0,1 0 0,-1 0 0,0 0 0,1 1 0,-1-1 0,0 0 0,1-1 0,-1 1 0,0 0 0,1 0 0,-1-1 0,0 1 0,0 0 0,1-1 0,-1 1 0,0-1 0,0 0 0,0 1 0,0-1 0,0 0 0,2-1 0,6-5 0,-1 0 0,0-1 0,14-16 0,-8 8 0,21-20 0,-16 15 0,2 0 0,0 2 0,43-30 0,-55 44 0,0-1 0,-1 0 0,15-13 0,-21 16 0,1 0 0,-1 0 0,0 0 0,0 0 0,0 0 0,-1 0 0,1-1 0,-1 1 0,1-1 0,-1 1 0,0-1 0,0 0 0,0-6 0,8-65-1365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58:12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984 3239 24575,'697'-710'-884,"-682"694"850,672-762-721,-668 755 1034,-1 0 0,-1-2 0,-1 0 0,-2-1-1,21-48 1,-35 73-279,1 0 0,-1 1 0,1-1 0,-1 0 0,0 0 0,1 0 0,-1 0 0,0 0 0,0 0 0,1 0 0,-1 0 0,0 0 0,0 0 0,0 0 0,0 0 0,0 0 0,-1 0 0,1 0 0,0 0 0,0 0 0,-1 0 0,1 0 0,0 0 0,-1 0 0,1 0 0,-1 0 0,1 1 0,-1-1 0,0 0 0,1 0 0,-1 0 0,0 1 0,1-1 0,-1 0 0,0 1 0,0-1 0,0 1 0,0-1 0,0 1 0,1-1 0,-1 1 0,0 0 0,0-1 0,0 1 0,-2 0 0,-1-1 0,0 1 0,0 0 0,1 1 0,-1-1 0,0 0 0,0 1 0,0 0 0,0 0 0,0 0 0,1 1 0,-5 1 0,-19 12 0,-30 21 0,28-16 0,-180 123-327,7 10-1,7 8 0,7 8 1,8 9-1,-161 205 0,316-352 328,-18 21 0,1 3 0,-47 83 0,89-136 0,-18 34 0,18-35 0,-1 0 0,1 1 0,-1-1 0,1 0 0,-1 1 0,1-1 0,0 1 0,-1-1 0,1 0 0,0 1 0,0-1 0,0 1 0,0-1 0,0 1 0,1-1 0,-1 0 0,0 1 0,1-1 0,-1 1 0,2 1 0,-2-3 6,1 1 0,0-1 1,0 0-1,0 0 0,0 1 0,0-1 0,0 0 0,0 0 0,0 0 0,0 0 0,0 0 0,0 0 0,0 0 0,0 0 0,0 0 0,0-1 0,0 1 1,0 0-1,0-1 0,0 1 0,0 0 0,0-1 0,-1 0 0,1 1 0,0-1 0,1 0 0,30-19 353,-1 0 1,-1-2-1,29-26 0,-10 6-158,172-145-201,102-108-819,509-538-1352,-572 541 799,224-328 0,-405 506 389,80-155 0,-145 244 959,-2-1 0,0 0-1,-2 0 1,-1-1 0,7-38 0,-15 62 60,0 1 1,-1-1-1,0 0 1,1 1-1,-1-1 1,0 0-1,0 1 1,-1-1 0,1 1-1,0-1 1,-1 0-1,0 1 1,1-1-1,-1 1 1,0-1-1,0 1 1,-1 0-1,1-1 1,0 1 0,-3-3-1,2 4 20,0 0 0,0 0 0,0 0 0,0 1 0,0-1 0,0 1-1,0-1 1,0 1 0,-1 0 0,1 0 0,0 0 0,0 0 0,0 0 0,0 0 0,-1 0 0,1 1-1,0-1 1,0 1 0,0 0 0,0-1 0,0 1 0,0 0 0,0 0 0,0 0 0,-1 2 0,-21 11 293,2 1 1,0 1-1,0 1 1,-37 40-1,32-31-130,-138 139 764,-369 412-516,48 45-491,297-334-382,137-202 203,-51 123 1,100-202 202,-16 42 0,19-47 0,-1-1 0,0 1 0,1-1 0,-1 1 0,1 0 0,0-1 0,0 1 0,-1 0 0,1-1 0,0 1 0,0 0 0,1-1 0,-1 1 0,0 0 0,1-1 0,-1 1 0,1 0 0,-1-1 0,1 1 0,0-1 0,1 3 0,-1-4 6,0 1 1,1-1-1,-1 0 1,0 0-1,1 1 1,-1-1-1,1 0 1,-1 0 0,1-1-1,-1 1 1,0 0-1,1 0 1,-1-1-1,0 1 1,1-1-1,-1 1 1,0-1-1,1 1 1,-1-1 0,0 0-1,0 0 1,0 0-1,0 1 1,2-3-1,30-21 417,-2-2 0,0-1 1,45-51-1,333-425-158,-49-39-326,-345 518 61,8-11 0,-1-1 0,-2-2 0,-2 0 0,19-55 0,-35 89-3,-1 1 0,0-1 1,0 1-1,-1-1 0,1 1 0,-1-1 1,1 1-1,-1-1 0,0 1 0,-1-1 1,1 0-1,0 1 0,-1-1 1,-1-4-1,1 7 5,1 1-1,-1-1 1,1 0 0,-1 1 0,0-1-1,1 0 1,-1 1 0,0-1 0,0 0 0,1 1-1,-1-1 1,0 1 0,0 0 0,0-1-1,0 1 1,0 0 0,0-1 0,0 1 0,1 0-1,-1 0 1,0 0 0,-2 0 0,-1 0 16,0 1 0,0-1 0,-1 1 1,1 0-1,0 0 0,0 1 0,0-1 0,-3 3 1,-31 15 322,-37 27 0,-110 82-67,-973 821-4023,1067-863 3730,-111 123 2147,205-221-1490,4-3-391,1-1 1,0 2-1,16-22 1,9-14-216,70-113-25,880-1348-2663,-933 1431 2604,-37 53 52,-13 27 0,0 0 0,0 0 0,0 0 0,0 0 0,0 0 0,0 0 0,0 0 0,-1 0 0,1 0 0,0 0 0,0 0 0,0 0 0,0 0 0,0 0 0,0 0 0,-1 0 0,1 0 0,0 0 0,0 0 0,0 0 0,0 0 0,0 0 0,0 0 0,0 0 0,-1 0 0,1 0 0,0 0 0,0 0 0,0 0 0,0 0 0,0 0 0,0 0 0,0-1 0,0 1 0,0 0 0,-1 0 0,1 0 0,0 0 0,0 0 0,0 0 0,0 0 0,0 0 0,0-1 0,0 1 0,0 0 0,0 0 0,0 0 0,0 0 0,0 0 0,0 0 0,0-1 0,0 1 0,0 0 0,0 0 0,0 0 0,0 0 0,0 0 0,0 0 0,0-1 0,0 1 0,-10 9 0,0 0 0,1 1 0,-9 12 0,-113 143 0,-93 142-164,-81 149-655,-861 1494-3113,1015-1671 2949,2 37-848,146-308 1814,0-1 0,1 1 0,0 0 1,0 0-1,1 0 0,-1 9 0,2-17 38,0 1 0,0 0-1,0-1 1,0 1 0,0 0-1,0 0 1,0-1 0,0 1-1,1 0 1,-1-1 0,0 1-1,0 0 1,1-1 0,-1 1-1,0-1 1,1 1 0,-1 0-1,1-1 1,-1 1 0,1-1-1,-1 1 1,1-1 0,-1 1-1,1-1 1,0 0 0,-1 1-1,1-1 1,-1 0 0,1 1-1,0-1 1,0 0 0,-1 0-1,1 0 1,0 1 0,-1-1-1,1 0 1,0 0 0,-1 0-1,1 0 1,0 0 0,0 0-1,-1-1 1,1 1 0,0 0-1,-1 0 1,1 0 0,0-1-1,1 0 1,4-1 131,0-1 0,0 0 0,0 0 0,9-7 0,66-52 767,-2-5 0,88-95 0,-139 135-727,184-193 954,-10-8 1,-9-9-1,172-281 0,-211 247-1146,-136 232 0,-1-1 0,-2-1 0,-1 0 0,-3-1 0,7-47 0,-13 39 196,-5 47-112,0-1 0,0 1 0,-1 0 0,1-1 0,-1 1 0,1 0 0,-1-1 0,0 1 0,-1 0 0,1 0 0,-3-6 0,3 9-82,1-1 0,-1 0 0,1 1-1,-1-1 1,1 1 0,-1-1 0,1 1 0,-1 0 0,1-1-1,-1 1 1,0 0 0,1-1 0,-1 1 0,0 0 0,0 0 0,1-1-1,-1 1 1,0 0 0,1 0 0,-1 0 0,0 0 0,0 0-1,1 0 1,-1 0 0,0 0 0,1 0 0,-1 0 0,0 1-1,-1-1 1,-23 16-13,0 7 11,1 1 0,1 2 0,-37 53 0,-190 318-538,32 20 0,188-360 538,1-1 0,-38 100 0,64-144 0,5-9 0,20-30 0,113-200 0,-85 137 0,124-220-164,296-570-990,-55-26 245,-294 577 909,-117 315 0,3-5 0,-1 0 0,-1-1 0,-1 0 0,2-25 0,-6 44-2,0 0 1,0 0 0,1-1 0,-2 1 0,1 0-1,0 0 1,0-1 0,0 1 0,0 0 0,-1 0-1,1-1 1,-1 1 0,1 0 0,-1 0 0,1 0-1,-2-2 1,2 3 0,0 0 1,-1 0-1,1 0 0,-1-1 1,1 1-1,-1 0 0,1 0 1,-1 0-1,1 0 0,-1 0 0,1 0 1,-1 0-1,1 0 0,0 0 1,-1 0-1,1 0 0,-1 0 0,1 1 1,-1-1-1,1 0 0,-1 0 1,1 0-1,-1 0 0,1 1 1,0-1-1,-1 0 0,1 1 0,-1-1 1,-5 5 41,1 0 0,-1 1 0,1 0 0,-7 9 0,-174 278 2024,18 21-1873,127-233-496,-364 782 77,395-838 227,4-13 0,1 2 0,0-1 0,1 0 0,0 1 0,1 0 0,-2 28 0,5-42 2,0 1-1,0-1 0,0 0 1,-1 1-1,1-1 1,0 0-1,0 1 0,0-1 1,0 1-1,0-1 1,0 0-1,1 1 0,-1-1 1,0 1-1,0-1 0,0 0 1,0 1-1,0-1 1,0 0-1,1 1 0,-1-1 1,0 0-1,0 1 1,1-1-1,-1 0 0,0 0 1,0 1-1,1-1 1,-1 0-1,0 0 0,1 1 1,-1-1-1,0 0 1,1 0-1,-1 0 0,0 0 1,1 1-1,-1-1 1,0 0-1,1 0 0,-1 0 1,1 0-1,-1 0 0,1 0 1,19-13 511,17-28 253,-6-4-748,-1-1-1,-3-2 1,-2-1 0,29-76 0,-26 43-24,-4-1 0,16-96 0,-36 158 6,-1 1 0,0-1 0,-2 0 0,0 1 0,-3-23 0,1 38 0,1 1 0,-1-1 0,0 1 0,0-1 0,0 1 0,-1 0 0,1-1 0,-1 1 0,0 0 0,-1 0 0,1 0 0,0 0 0,-1 1 0,0-1 0,0 1 0,0 0 0,-1-1 0,1 2 0,-1-1 0,1 0 0,-1 0 0,0 1 0,0 0 0,0 0 0,0 0 0,-1 1 0,1-1 0,0 1 0,-6-1 0,0 0 0,1 2 0,-1-1 0,0 1 0,1 0 0,-1 1 0,0 0 0,1 1 0,-1 0 0,1 0 0,-14 6 0,-1 2 0,1 1 0,-40 25 0,5 2 14,3 3 0,-84 78-1,-79 113-218,105-101-444,5 4 0,-93 156 0,160-222 467,2 2 1,4 1-1,3 2 1,3 1-1,3 1 0,-26 134 1,46-173 319,1 0 0,1 1 0,3 0 0,1 0 0,1-1 0,12 64 0,-11-94-69,0-1 1,0 1-1,1-1 0,0 0 0,0 0 0,0 0 1,1 0-1,0 0 0,0-1 0,0 0 1,1 0-1,0 0 0,0 0 0,0-1 1,0 0-1,1 0 0,-1 0 0,1-1 0,0 0 1,11 4-1,-8-3-9,-1-2 0,1 1 0,-1-1 0,1-1 1,0 0-1,0 0 0,0 0 0,0-1 0,0-1 0,0 0 1,-1 0-1,1 0 0,0-1 0,-1 0 0,16-7 0,-5-1-60,0-1 0,-1 0 0,-1-2 0,0 0 0,0-1 0,24-27 0,31-37-224,-4-4 0,-3-2 0,95-166-1,115-302-671,-117 157 783,-136 328 90,-4-1 0,-3 0 1,-3-1-1,4-74 1,-15 124 166,-1 0 0,0 1 0,-2-1 1,0 1-1,-1-1 0,-8-26 0,9 38-98,0 1 0,-1 0 0,0 0 0,0 0 0,0 0 0,0 1 0,-1-1 0,0 1 0,0 0-1,0 0 1,-1 0 0,0 1 0,0 0 0,0 0 0,0 0 0,-1 0 0,1 1 0,-1 0 0,0 0-1,0 0 1,-10-2 0,12 4-46,-1 0 0,1 1 0,0 0 0,0 0 0,0 0 0,0 0 0,0 1 0,-1-1 0,1 1 0,0 0 0,0 0 0,0 1 0,1-1 0,-1 1 0,0 0 0,0 0 0,-5 4 0,-2 3 0,0 0 0,0 1 0,1 0 0,-12 15 0,-35 48-127,-77 132-1,-26 97-346,22 16 315,118-258 163,2 0-1,3 1 0,-12 98 0,26-145 41,0 0 0,1 0-1,0 0 1,1 0 0,1 0 0,0 0-1,1-1 1,0 1 0,7 16 0,-8-24-25,1 0 0,0-1 0,0 1 0,0-1 0,1 0 0,0 0 0,0 0 0,0-1 0,1 1 0,-1-1 0,1 0 0,0 0 0,0-1 0,0 1 0,1-1 0,-1 0 0,1-1 0,0 1 0,0-1 0,0 0 0,0-1 0,10 2 0,-2-2-19,0 0 0,0-1 0,0-1 0,0 0 0,0-1 0,0-1 0,-1 0 0,1-1 0,-1 0 0,0-1 0,0-1 0,0 0 0,17-11 0,4-6 0,-1 0 0,-1-3 0,41-40 0,6-15 0,-4-3 0,89-132 0,-76 84 0,78-163 0,-156 275 0,53-116 0,-58 121 0,0 1 0,-1-1 0,-1 0 0,0 0 0,-1 0 0,-1-1 0,0-22 0,-1 36 0,0-1 0,0 1 0,0 0 0,0-1 0,-1 1 0,1-1 0,-1 1 0,1 0 0,-1-1 0,0 1 0,0 0 0,0 0 0,0-1 0,-1 1 0,1 0 0,0 0 0,-4-3 0,5 5 0,-1-1 0,0 1 0,0 0 0,1 0 0,-1 0 0,0-1 0,0 1 0,0 0 0,1 0 0,-1 0 0,0 0 0,0 0 0,0 0 0,1 0 0,-1 1 0,0-1 0,0 0 0,1 0 0,-1 1 0,-1-1 0,-23 20 0,-5 14 0,1 1 0,1 2 0,2 1 0,-27 53 0,21-26 0,3 1 0,-22 73 0,19-20 0,29-102 0,0-1 0,1 1 0,1 0 0,1 0 0,2 21 0,-2-35 0,0-1 0,1 1 0,-1 0 0,1-1 0,-1 1 0,1-1 0,0 1 0,0-1 0,0 0 0,0 1 0,0-1 0,0 0 0,1 0 0,-1 0 0,1 0 0,0 0 0,0 0 0,-1 0 0,1 0 0,0-1 0,0 1 0,1-1 0,-1 1 0,0-1 0,0 0 0,1 0 0,-1 0 0,1 0 0,-1 0 0,4 0 0,-2-1 0,1 0 0,0 0 0,-1-1 0,1 1 0,0-1 0,-1 0 0,0 0 0,1-1 0,-1 1 0,1-1 0,-1 0 0,0 0 0,0-1 0,0 1 0,-1-1 0,5-4 0,7-6 0,-1-1 0,-1-1 0,0 0 0,-1-1 0,0 0 0,12-25 0,48-113 0,-70 148 0,27-65 0,-3-1 0,18-85 0,-35 116 0,-2 0 0,-2 0 0,-2-1 0,-1 0 0,-7-65 0,5 103 0,-1 0 0,1 0 0,-1 0 0,0 1 0,0-1 0,0 0 0,-1 0 0,1 1 0,-1-1 0,0 1 0,0 0 0,0-1 0,0 1 0,-1 0 0,1 0 0,-1 1 0,0-1 0,0 0 0,0 1 0,0 0 0,0-1 0,-1 1 0,1 1 0,-1-1 0,1 0 0,-1 1 0,1 0 0,-1 0 0,0 0 0,0 0 0,-7 0 0,-1 0 0,1 1 0,0 1 0,-1 0 0,1 0 0,0 1 0,-1 1 0,1 0 0,1 0 0,-1 1 0,-12 6 0,-24 14 10,2 3 1,1 1-1,-41 35 0,-114 113-215,99-77-270,-97 123-1,148-159 300,2 3 0,3 1 0,-51 108-1,80-142 461,2-1-1,-17 63 1,27-84-218,1 0 0,0 0 0,1-1-1,0 1 1,1 0 0,0 0 0,0 0 0,1 0 0,1 0 0,0 0-1,0 0 1,1-1 0,6 14 0,-6-19-64,0 0 1,0 0-1,0-1 0,1 1 1,-1-1-1,1 0 0,0 0 1,1 0-1,-1-1 1,0 1-1,1-1 0,0 0 1,0-1-1,0 1 0,0-1 1,0 0-1,1 0 1,-1 0-1,0-1 0,1 0 1,-1 0-1,1 0 0,0-1 1,6 0-1,5 0-4,-1-1 1,1-1-1,0-1 0,-1 0 1,0-1-1,32-12 0,-9-2 2,-2 0 0,1-3 0,-2-1 0,-1-1 0,61-54 0,-37 21 0,-2-3 0,53-70 0,-56 57 0,-2-2 0,81-160 0,-103 169 0,-3 0 0,-3-2 0,-3-1 0,17-91 0,-34 138 0,-1 1 0,-1-1 0,-1 1 0,0-1 0,-2 1 0,-3-27 0,3 41 0,-1 0 0,1 1 0,-1-1 0,1 1 0,-2 0 0,1-1 0,-1 1 0,1 0 0,-1 0 0,-1 1 0,1-1 0,-1 1 0,1-1 0,-1 1 0,-1 0 0,1 1 0,-1-1 0,1 1 0,-1 0 0,0 0 0,0 0 0,0 0 0,0 1 0,-1 0 0,1 0 0,-1 1 0,-8-2 0,1 1 0,-1 1 0,0 0 0,0 1 0,0 0 0,0 1 0,1 1 0,-1 0 0,0 1 0,-13 5 0,-8 4 0,0 2 0,-41 23 0,17-3-155,2 2 0,2 3 0,1 2 0,-77 77 0,-166 218-883,220-238 704,-89 152 0,138-201 304,2 1 1,2 2-1,2 0 1,3 2 0,-19 82-1,33-104 79,2 0 0,0 0 0,2 0 0,2 1 1,9 62-1,47 153 1650,-36-167-1151,-5-20-462,0 9-76,4-1 0,50 119 0,-68-183-10,0 0 0,0 0 0,1 0 0,0-1 0,0 0 0,0 1 0,0-1 0,1 0 0,0 0 0,0-1 0,0 1 0,5 2 0,-8-5 0,1 0 0,0 0 0,0-1 0,0 1 0,0-1 0,0 0 0,0 1 0,0-1 0,0 0 0,0 0 0,0 0 0,0 0 0,0-1 0,2 0 0,1 0 0,0-1 0,0 0 0,-1 0 0,1 0 0,-1-1 0,0 1 0,6-6 0,25-23 0,-2-1 0,-1-2 0,46-65 0,-73 93 0,106-145-320,-8-5 0,128-255 0,-133 201-160,116-362 0,-149 343 480,-54 182 0,-3-1 0,4-85 0,-11 120-12,-1-1 0,-1 1 0,0-1 0,-1 1-1,0 0 1,-7-19 0,8 29 42,0 0-1,0 1 0,0-1 1,0 0-1,0 1 1,-1-1-1,1 1 1,-1 0-1,1-1 1,-1 1-1,0 0 1,0 0-1,0 0 0,0 1 1,-1-1-1,1 0 1,0 1-1,-1-1 1,1 1-1,-1 0 1,0 0-1,1 0 1,-1 0-1,0 0 0,1 1 1,-1-1-1,0 1 1,0 0-1,0-1 1,1 1-1,-1 1 1,0-1-1,0 0 1,0 1-1,-4 1 0,-5 1 39,0 2-1,1 0 1,0 0-1,0 1 1,0 0-1,0 1 0,1 0 1,0 0-1,-17 18 1,-3 8 64,-38 50 1,53-64-128,-17 23 166,-29 51 0,51-75-415,1-1 0,1 2 0,0-1 0,1 1 1,1 0-1,-4 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5:06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6454 24575,'3'-1'0,"1"-1"0,-1 0 0,0 1 0,0-1 0,0-1 0,-1 1 0,1 0 0,-1-1 0,1 1 0,3-5 0,3-4 0,198-191 0,-157 152 0,26-23 0,-67 66 0,1 1 0,0 0 0,0 0 0,0 0 0,0 1 0,1 1 0,0 0 0,0 1 0,0 0 0,16-3 0,7 3 0,0 1 0,40 2 0,-23 1 0,-49-1 0,0 0 0,1 0 0,-1 0 0,0 0 0,0 0 0,1 0 0,-1 1 0,0-1 0,0 1 0,0 0 0,1-1 0,-1 1 0,0 0 0,0 0 0,0 0 0,-1 1 0,1-1 0,0 0 0,2 3 0,-3-2 0,0 0 0,-1 0 0,1 0 0,-1 0 0,1 0 0,-1 0 0,0 0 0,0 1 0,0-1 0,0 0 0,0 0 0,0 0 0,-1 0 0,1 1 0,-1-1 0,1 0 0,-1 0 0,0 0 0,0 0 0,-1 3 0,-10 17 0,-1 0 0,0 0 0,-2-1 0,0-1 0,-1-1 0,-29 27 0,43-43 0,0-1 0,0 0 0,0-1 0,-1 1 0,1 0 0,0-1 0,-1 1 0,0-1 0,1 0 0,-1 0 0,0 0 0,1 0 0,-1 0 0,0-1 0,-3 1 0,5-1 0,1 0 0,-1 0 0,0 0 0,0 0 0,0 0 0,0-1 0,1 1 0,-1 0 0,0-1 0,0 1 0,1 0 0,-1-1 0,0 1 0,1-1 0,-1 1 0,1-1 0,-1 0 0,0 1 0,1-1 0,-2-1 0,1 0 0,1 0 0,-1 0 0,0 0 0,0 0 0,1 0 0,-1 0 0,1-1 0,0 1 0,0 0 0,0 0 0,0-3 0,1-6 0,1 1 0,1-1 0,0 1 0,0-1 0,1 1 0,0 0 0,1 0 0,11-17 0,2-6 0,-14 28 0,0 0 0,1 0 0,0 0 0,0 1 0,0-1 0,0 1 0,0 0 0,1 1 0,0-1 0,0 1 0,0 0 0,10-3 0,31-19 0,-30 14 0,0 1 0,1 1 0,31-13 0,-49 22 0,9-5 0,-1 1 0,0-2 0,0 1 0,-1-1 0,10-10 0,12-9 0,9-6 0,42-44 0,2-4 0,112-105 0,-45 36 0,-58 54 0,-27 27 0,-54 55 0,0 0 0,-1-1 0,13-21 0,-14 19 0,2 1 0,19-25 0,-12 19 0,-1-1 0,-1-1 0,19-36 0,3-6 0,-20 34 0,23-55 0,-25 51 0,19-60 0,-25 65 0,1 0 0,22-42 0,63-85 0,26-50 0,-77 132 0,-30 54 0,-2-1 0,0 0 0,14-38 0,38-118 0,18-55 0,-40 56 0,-11 29 0,-22 95 0,16-52 0,16-44 0,-34 125 0,-2-1 0,0 0 0,2-35 0,-3 27 0,7-34 0,2 19 0,-6 21 0,0-1 0,-2 0 0,-1 0 0,2-36 0,-9-15 0,2-61 0,2 121 0,1-1 0,1 1 0,0 0 0,1 0 0,9-21 0,15-22 0,-17 40 0,12-33 0,-7 5 0,43-137 0,-53 155 0,-2-1 0,-1 1 0,-1 0 0,-5-60 0,0 9 0,5-13 0,-4-105 0,-9 140 0,8 50 0,1-1 0,0 1 0,0-1 0,1 0 0,0 0 0,1 0 0,1 0 0,1-12 0,7-29 0,4-102 0,-14-56 0,-1 74 0,3 119 0,-1-26 0,0 41 0,0 0 0,0 0 0,-1 0 0,1 0 0,-1 0 0,1 0 0,-1 0 0,0 0 0,0 0 0,0 1 0,0-1 0,0 0 0,0 0 0,0 1 0,-3-3 0,3 3 0,-1 1 0,1-1 0,-1 1 0,0-1 0,1 1 0,-1 0 0,1 0 0,-1 0 0,1 0 0,-1 0 0,0 0 0,1 0 0,-1 0 0,1 1 0,-1-1 0,0 1 0,1-1 0,-1 1 0,1-1 0,0 1 0,-1 0 0,1 0 0,-2 1 0,-38 27 0,33-23 0,-17 13 0,-67 55 0,81-64 0,0 2 0,1 0 0,0 0 0,1 1 0,-12 21 0,16-23 0,0-1 0,1 1 0,0 0 0,1 0 0,0 0 0,0 0 0,2 0 0,-2 18 0,3-9 0,1-1 0,1 0 0,0-1 0,8 27 0,12 60 0,-18-89 0,-1 0 0,-1 1 0,0-1 0,-1 1 0,-1-1 0,-1 1 0,0-1 0,-1 1 0,0-1 0,-2 0 0,0 0 0,-1 0 0,0 0 0,-1-1 0,-15 27 0,19-38 0,0-1 0,0 0 0,-1 0 0,0 1 0,1-1 0,-1-1 0,0 1 0,0 0 0,0-1 0,-1 0 0,1 1 0,-1-1 0,1-1 0,-1 1 0,0 0 0,1-1 0,-1 0 0,0 0 0,0 0 0,0 0 0,0-1 0,-4 1 0,-10 3 0,1 1 0,1 0 0,-24 11 0,30-11 0,0 0 0,-1-1 0,1 0 0,-1-1 0,0 0 0,0 0 0,0-1 0,0-1 0,0 0 0,0-1 0,-15 0 0,23-2 0,-1 1 0,0 0 0,0-1 0,1 0 0,-1 0 0,1 0 0,-1-1 0,1 1 0,0-1 0,0 1 0,0-1 0,0 0 0,1 0 0,-1 0 0,1-1 0,0 1 0,0-1 0,-2-4 0,0 0 0,0-1 0,0 0 0,1 0 0,0 0 0,0 0 0,-1-16 0,0-49 0,3 42 0,-7-47 0,4 44 0,1-1 0,3-56 0,-2-24 0,3 115 0,-1 0 0,0-1 0,0 1 0,0-1 0,-1 1 0,1 0 0,0-1 0,-1 1 0,1 0 0,0-1 0,-1 1 0,0 0 0,1-1 0,-1 1 0,0 0 0,1 0 0,-1 0 0,0 0 0,0 0 0,0 0 0,-2-2 0,2 3 0,0 0 0,0 0 0,0 0 0,0 0 0,0 0 0,0 0 0,0 0 0,0 0 0,0 0 0,0 1 0,0-1 0,0 0 0,0 1 0,0-1 0,0 0 0,0 1 0,0-1 0,0 1 0,0 0 0,1-1 0,-2 2 0,-6 5 0,0 1 0,0 0 0,-12 17 0,-97 139 0,106-149 0,7-14 0,9-23 0,0 2 0,4-13 0,2 1 0,1 1 0,19-36 0,-30 65 0,0 1 0,0-1 0,-1 0 0,1 1 0,0-1 0,-1 0 0,1 1 0,-1-1 0,0 0 0,0 0 0,1 1 0,-1-1 0,0 0 0,-1-2 0,-5 4 0,-8 13 0,-33 56 0,3 1 0,3 2 0,-38 90 0,71-137 0,11-21 0,7-15 0,11-19 0,-2-1 0,-1 0 0,-1-2 0,22-62 0,-36 86 0,-1 0 0,1 0 0,-1 0 0,-1-1 0,0 1 0,0 0 0,-1-14 0,0 21 0,0 0 0,0 0 0,-1 0 0,1 0 0,-1 0 0,1 1 0,-1-1 0,0 0 0,0 0 0,1 1 0,-1-1 0,0 0 0,0 1 0,-1-1 0,1 1 0,0-1 0,-1 1 0,1 0 0,0-1 0,-1 1 0,0 0 0,1 0 0,-1 0 0,1 0 0,-1 1 0,0-1 0,0 0 0,0 1 0,1-1 0,-1 1 0,0-1 0,0 1 0,0 0 0,0 0 0,0 0 0,0 0 0,0 0 0,0 0 0,1 1 0,-1-1 0,-3 2 0,-41 13 0,33-10 0,47-44 0,36-30 0,-33 34 0,-1-1 0,-2-2 0,35-50 0,-68 86 0,0 1 0,0-1 0,0 1 0,0-1 0,0 0 0,-1 1 0,1-1 0,-1 0 0,1 1 0,-1-1 0,0 0 0,1 0 0,-1 1 0,0-3 0,-6 1 0,-10 11 0,-41 44 0,2 2 0,-67 83 0,82-83 0,89-119 0,66-117 0,-114 180 0,0 1 0,0-1 0,0 1 0,0-1 0,-1 1 0,1-1 0,0 0 0,-1 0 0,1 1 0,-1-1 0,1 0 0,-1 0 0,0 0 0,0-3 0,0 5 0,-1-1 0,1 1 0,0-1 0,0 1 0,-1 0 0,1-1 0,0 1 0,-1-1 0,1 1 0,-1 0 0,1-1 0,-1 1 0,1 0 0,0 0 0,-1-1 0,1 1 0,-1 0 0,1 0 0,-1 0 0,1 0 0,-1-1 0,0 1 0,1 0 0,-1 0 0,1 0 0,-1 0 0,1 0 0,-1 0 0,1 1 0,-1-1 0,0 0 0,-5 1 0,0 1 0,1 0 0,-1 0 0,0 0 0,1 1 0,0 0 0,-9 5 0,-76 59 0,-147 142 0,229-201 0,6-7 0,0 1 0,0 0 0,0 0 0,0 0 0,0 0 0,0 0 0,1 0 0,-1 1 0,1-1 0,-1 0 0,1 1 0,-1 3 0,12-11 0,5-7 0,18-19 0,-1-1 0,-1-2 0,-2-1 0,-2-1 0,-1-1 0,-2-1 0,-1-2 0,-2 0 0,29-84 0,-47 116 0,0 0 0,-1-1 0,0 1 0,-1-1 0,0 0 0,0 0 0,-1-12 0,0 19 0,0 0 0,-1 0 0,1 1 0,-1-1 0,1 0 0,-1 0 0,0 0 0,0 1 0,0-1 0,0 0 0,0 1 0,0-1 0,0 1 0,0-1 0,-3-2 0,1 3 0,1 0 0,-1-1 0,1 1 0,-1 0 0,1 0 0,-1 0 0,1 1 0,-1-1 0,0 0 0,0 1 0,1 0 0,-1 0 0,0 0 0,-3 0 0,-2 1 0,-1 1 0,1-1 0,0 1 0,0 1 0,0 0 0,0 0 0,0 0 0,0 1 0,1 0 0,0 1 0,-1 0 0,2 0 0,-1 0 0,1 1 0,-10 11 0,-6 8 0,1 1 0,-27 45 0,32-45 0,-2 1 0,0 0 0,2 2 0,1 0 0,1 1 0,-12 42 0,25-69 0,0 0 0,0 0 0,1 1 0,-1-1 0,1 0 0,0 0 0,0 1 0,0-1 0,0 0 0,1 0 0,-1 0 0,1 1 0,1 3 0,-1-6 0,0 0 0,0 0 0,0 0 0,0 0 0,0 0 0,0 0 0,0 0 0,1-1 0,-1 1 0,0 0 0,0-1 0,1 1 0,-1-1 0,0 1 0,1-1 0,-1 1 0,1-1 0,-1 0 0,1 0 0,-1 0 0,0 0 0,1 0 0,-1 0 0,1 0 0,-1 0 0,1-1 0,-1 1 0,0-1 0,1 1 0,-1-1 0,0 1 0,2-2 0,17-5 0,0-2 0,-1 0 0,0-1 0,-1-1 0,0-1 0,27-23 0,90-95 0,-127 122 0,15-15 0,5-4 0,-2-2 0,-1 0 0,-1-1 0,27-45 0,-50 73 0,0 1 0,0-1 0,0 0 0,0 0 0,-1 1 0,1-1 0,-1 0 0,1 0 0,-1 0 0,0 0 0,1 0 0,-1 0 0,0 0 0,0 0 0,0 0 0,-1 0 0,1 0 0,0 0 0,-1 1 0,1-1 0,-2-3 0,1 4 0,0 0 0,-1 0 0,1 0 0,0 0 0,0 0 0,0 0 0,-1 1 0,1-1 0,-1 0 0,1 1 0,0-1 0,-1 1 0,1 0 0,-1-1 0,1 1 0,-1 0 0,1 0 0,-1 0 0,1 0 0,-1 0 0,1 0 0,-1 0 0,1 1 0,-1-1 0,1 0 0,0 1 0,-1-1 0,1 1 0,-2 1 0,-16 5 0,1 2 0,1 0 0,0 1 0,0 1 0,1 0 0,-18 17 0,-86 88 0,99-94 0,-25 28 0,-50 69 0,95-117 0,0-1 0,-1 0 0,1 1 0,0-1 0,1 1 0,-1-1 0,0 1 0,0 0 0,1-1 0,-1 1 0,1 0 0,-1 2 0,1-4 0,0 0 0,0 0 0,1 1 0,-1-1 0,0 0 0,0 0 0,1 0 0,-1 1 0,0-1 0,0 0 0,1 0 0,-1 0 0,0 0 0,0 1 0,1-1 0,-1 0 0,0 0 0,1 0 0,-1 0 0,0 0 0,0 0 0,1 0 0,-1 0 0,0 0 0,1 0 0,-1 0 0,0 0 0,1 0 0,-1 0 0,0 0 0,1 0 0,-1 0 0,0 0 0,0-1 0,1 1 0,-1 0 0,0 0 0,1 0 0,5-3 0,0 0 0,0 0 0,-1 0 0,1 0 0,7-7 0,25-24 0,-2-2 0,-1-1 0,-1-2 0,-3-1 0,40-66 0,-61 89 0,0-1 0,-2 0 0,13-37 0,-18 45 0,0-1 0,-1 0 0,-1 0 0,0 0 0,0 0 0,-1 0 0,0 0 0,-3-18 0,3 27 0,0 1 0,-1-1 0,1 1 0,0 0 0,-1-1 0,1 1 0,-1 0 0,1-1 0,-1 1 0,0 0 0,0 0 0,1-1 0,-1 1 0,0 0 0,0 0 0,0 0 0,0 0 0,0 0 0,-1 0 0,1 1 0,0-1 0,0 0 0,0 0 0,-1 1 0,-1-1 0,0 0 0,0 1 0,-1 0 0,1-1 0,0 2 0,0-1 0,0 0 0,0 0 0,0 1 0,0 0 0,0 0 0,-4 1 0,-7 4 0,1 0 0,0 1 0,1 1 0,-14 10 0,-7 9 0,1 1 0,1 1 0,2 2 0,-32 44 0,-92 149 0,152-223 0,0 1 0,-1 0 0,1 0 0,0 0 0,0-1 0,1 1 0,-1 0 0,0 0 0,1 0 0,-1 0 0,1 1 0,-1-1 0,1 0 0,0 0 0,0 0 0,0 0 0,0 0 0,1 0 0,-1 0 0,1 3 0,0-4 0,0 0 0,0 0 0,0 0 0,0 1 0,0-1 0,0-1 0,1 1 0,-1 0 0,0 0 0,0 0 0,1-1 0,-1 1 0,1-1 0,-1 1 0,0-1 0,1 1 0,-1-1 0,1 0 0,-1 0 0,1 1 0,-1-1 0,1 0 0,0-1 0,-1 1 0,1 0 0,-1 0 0,0-1 0,3 0 0,7-1 0,0-1 0,0-1 0,0 0 0,-1 0 0,0-1 0,14-9 0,57-42 0,-71 48 0,18-12 0,0-1 0,-2-2 0,0-1 0,-2-1 0,27-35 0,-49 58 0,-1 0 0,1 0 0,-1 0 0,0 0 0,0 0 0,0 0 0,0 0 0,0-1 0,0 1 0,-1 0 0,1-1 0,-1 1 0,0-1 0,1 1 0,-1 0 0,0-1 0,-1 1 0,1-5 0,-1 6 0,0 0 0,0-1 0,0 1 0,0 0 0,0 0 0,0 0 0,0 0 0,-1 0 0,1 0 0,0 0 0,0 0 0,-1 1 0,1-1 0,-1 0 0,1 1 0,0-1 0,-1 1 0,1 0 0,-1-1 0,1 1 0,-1 0 0,0 0 0,1 0 0,-1 0 0,1 0 0,-1 0 0,1 0 0,-1 1 0,-2 0 0,-7 1 0,0 1 0,0 0 0,0 1 0,1 0 0,-1 0 0,1 1 0,0 1 0,1 0 0,-1 0 0,1 1 0,0 0 0,-9 10 0,-12 13 0,-48 63 0,74-86 0,3-6 0,-19 28 0,19-29 0,0 1 0,1-1 0,-1 1 0,1 0 0,-1-1 0,1 1 0,0 0 0,-1-1 0,1 1 0,-1 0 0,1 0 0,0-1 0,0 1 0,0 0 0,-1 0 0,1 0 0,0-1 0,0 1 0,0 0 0,0 0 0,0 0 0,0 0 0,0-1 0,1 1 0,-1 0 0,0 0 0,0-1 0,1 1 0,-1 0 0,0 0 0,1-1 0,0 2 0,0-1 0,0-1 0,0 0 0,1 0 0,-1 0 0,0 0 0,0 0 0,0-1 0,0 1 0,0 0 0,0 0 0,0-1 0,1 1 0,-1-1 0,0 1 0,0-1 0,0 1 0,0-1 0,-1 0 0,1 1 0,0-1 0,1-1 0,20-20 0,-20 20 0,20-24 0,-1 0 0,-1-2 0,-1 0 0,-1-1 0,-2-1 0,-1-1 0,-2 0 0,-1-1 0,-1 0 0,-1-1 0,4-35 0,-13 63 0,-1 0 0,1 1 0,-1-1 0,-1 1 0,1-1 0,-1 0 0,1 1 0,-1-1 0,-1 1 0,1-1 0,-1 1 0,-2-6 0,3 8 0,0 1 0,0-1 0,0 1 0,-1-1 0,1 1 0,0 0 0,-1-1 0,1 1 0,-1 0 0,0 0 0,1 0 0,-1 0 0,0 0 0,0 0 0,1 1 0,-1-1 0,0 1 0,0-1 0,0 1 0,0 0 0,0 0 0,0-1 0,0 1 0,0 0 0,1 1 0,-1-1 0,0 0 0,0 1 0,0-1 0,0 1 0,0-1 0,-2 2 0,-10 4 0,1 0 0,1 1 0,-1 0 0,1 1 0,0 0 0,1 1 0,-13 12 0,-69 79 0,44-38 0,3 2 0,3 1 0,-62 128 0,104-192 0,-10 22 0,-13 39 0,22-56 0,0-1 0,1 1 0,0 0 0,0 0 0,0 0 0,1 1 0,0-1 0,0 0 0,0 0 0,1 0 0,0 0 0,2 9 0,-2-13 0,0-1 0,0 1 0,0 0 0,0-1 0,0 1 0,0 0 0,0-1 0,0 0 0,1 1 0,-1-1 0,1 0 0,-1 0 0,1 0 0,0 0 0,-1 0 0,1 0 0,0 0 0,0 0 0,-1-1 0,1 1 0,0-1 0,0 1 0,0-1 0,0 0 0,0 1 0,0-1 0,3-1 0,3 1 0,1-1 0,-1 0 0,0-1 0,0 0 0,12-5 0,16-8 0,-1-3 0,0-1 0,-2-1 0,54-42 0,-61 42 0,179-144 0,-167 129 0,-2-2 0,-1-1 0,32-45 0,-61 74 0,0 0 0,0-1 0,-1 1 0,-1-1 0,1 0 0,2-12 0,-6 20 0,0 0 0,-1 0 0,1 0 0,-1 0 0,0 0 0,1 0 0,-1-1 0,0 1 0,0 0 0,-1 0 0,1 0 0,0 0 0,-1 0 0,1 0 0,-1-1 0,0 1 0,0 0 0,0 0 0,0 1 0,0-1 0,0 0 0,0 0 0,0 0 0,-1 1 0,1-1 0,-1 1 0,1-1 0,-1 1 0,0-1 0,1 1 0,-1 0 0,0 0 0,0 0 0,0 0 0,0 0 0,-4-1 0,-3 0 0,0 0 0,-1 1 0,1 0 0,0 0 0,-1 1 0,1 0 0,0 0 0,0 1 0,-1 1 0,1 0 0,0 0 0,0 0 0,0 1 0,-15 8 0,-5 3 0,0 2 0,-47 34 0,23-11 0,-60 57 0,90-74 0,1 2 0,1 0 0,1 1 0,-28 47 0,42-60 0,1 0 0,0 0 0,0 1 0,2 0 0,0 0 0,0 0 0,1 0 0,-1 19 0,3 3 0,1-1 0,6 36 0,-7-68 0,0 0 0,0 0 0,1 0 0,0 1 0,-1-1 0,1 0 0,0 0 0,0 0 0,0 0 0,0 0 0,0-1 0,1 1 0,-1 0 0,0 0 0,1-1 0,-1 1 0,1-1 0,0 1 0,0-1 0,-1 0 0,1 0 0,0 1 0,0-1 0,0-1 0,0 1 0,0 0 0,0 0 0,1-1 0,-1 1 0,0-1 0,0 0 0,0 0 0,0 0 0,1 0 0,-1 0 0,3 0 0,2-1 0,0 0 0,0 0 0,-1-1 0,1 0 0,0 0 0,-1 0 0,1-1 0,-1 0 0,0 0 0,9-6 0,11-12 0,-1 0 0,-1-2 0,34-39 0,-46 47 0,0-1 0,-1 0 0,-1 0 0,-1-1 0,0 0 0,-1-1 0,9-30 0,-15 43 0,-1 0 0,0-1 0,0 1 0,-1-1 0,1 1 0,-1-1 0,0 0 0,-1 1 0,1-1 0,-3-8 0,2 12 0,0 0 0,0-1 0,0 1 0,0 0 0,0 0 0,-1 0 0,1 0 0,-1 0 0,0 0 0,1 1 0,-1-1 0,0 0 0,0 1 0,0-1 0,0 1 0,0 0 0,0 0 0,-1-1 0,1 2 0,0-1 0,0 0 0,-1 0 0,1 1 0,-1-1 0,1 1 0,-4-1 0,-5 1 0,0 0 0,0 1 0,-1 0 0,1 0 0,0 1 0,0 1 0,0 0 0,0 0 0,1 1 0,-1 1 0,-12 7 0,-9 5 0,2 3 0,-36 27 0,43-28 0,0 1 0,0 1 0,2 1 0,1 0 0,1 2 0,-26 40 0,44-62 0,0-1 0,0 0 0,0 1 0,1 0 0,-1-1 0,0 1 0,1-1 0,-1 1 0,1 0 0,0-1 0,-1 1 0,1 0 0,0 2 0,0-4 0,0 0 0,1 1 0,-1-1 0,0 1 0,0-1 0,0 0 0,1 1 0,-1-1 0,0 0 0,1 1 0,-1-1 0,0 0 0,0 0 0,1 1 0,-1-1 0,1 0 0,-1 0 0,0 1 0,1-1 0,-1 0 0,0 0 0,1 0 0,-1 0 0,1 0 0,-1 0 0,0 0 0,1 0 0,-1 0 0,1 0 0,-1 0 0,1 0 0,-1 0 0,5-1 0,0 0 0,0 0 0,-1 0 0,1-1 0,-1 0 0,1 0 0,6-4 0,6-6 0,0 0 0,-1-1 0,-1 0 0,0-2 0,-1 1 0,-1-2 0,20-29 0,-5 2 0,41-89 0,-65 125 0,-1-1 0,0 0 0,-1 0 0,1 0 0,-2 0 0,2-11 0,-3 18 0,0 0 0,0 0 0,0-1 0,0 1 0,0 0 0,0 0 0,0 0 0,0 0 0,-1 0 0,1 0 0,0 0 0,-1 0 0,1 0 0,-1 0 0,0 0 0,1 0 0,-1 0 0,0 0 0,1 0 0,-1 0 0,-1-1 0,0 2 0,1-1 0,-1 0 0,0 1 0,0 0 0,1-1 0,-1 1 0,0 0 0,0 0 0,0 0 0,1 0 0,-1 0 0,0 0 0,0 0 0,1 1 0,-1-1 0,0 1 0,0-1 0,-2 2 0,-9 4 0,0 0 0,1 0 0,-1 1 0,1 1 0,0 0 0,1 1 0,0 0 0,-12 13 0,-9 13 0,-31 42 0,48-57 171,-22 38 0,32-50-361,1 0 0,1 0 1,0 0-1,0 1 0,0-1 1,1 1-1,0 0 1,0 11-1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5:09.1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680 574 24575,'-7'-1'0,"-1"0"0,0 0 0,1-1 0,0 0 0,-1-1 0,1 0 0,-9-4 0,-26-10 0,23 13 0,0 0 0,-1 1 0,1 1 0,-1 1 0,1 1 0,-1 0 0,1 2 0,0 0 0,-1 1 0,1 1 0,0 1 0,-33 13 0,30-8 0,1 0 0,1 0 0,0 2 0,0 1 0,1 1 0,1 0 0,0 1 0,1 1 0,0 1 0,-21 28 0,31-35 0,1 0 0,0 0 0,0 1 0,1-1 0,0 1 0,1 1 0,0-1 0,1 0 0,0 1 0,1 0 0,0 0 0,0 17 0,2-29 0,0 1 0,0 0 0,0 0 0,0 0 0,0-1 0,0 1 0,0 0 0,0 0 0,0-1 0,1 1 0,-1 0 0,0 0 0,0-1 0,1 1 0,-1 0 0,0-1 0,1 1 0,-1 0 0,1-1 0,-1 1 0,1-1 0,-1 1 0,1 0 0,-1-1 0,1 1 0,-1-1 0,2 1 0,-1-1 0,0 0 0,0 0 0,0 0 0,0-1 0,0 1 0,0 0 0,0-1 0,0 1 0,0 0 0,0-1 0,0 1 0,0-1 0,0 0 0,0 1 0,0-1 0,0 0 0,0 0 0,39-45 0,-35 40 0,419-546 0,-395 513 0,1 2 0,2 1 0,1 2 0,38-31 0,-53 51 0,1 1 0,0 1 0,38-17 0,-46 25 0,-1 0 0,1 1 0,0 0 0,0 0 0,1 2 0,-1-1 0,0 1 0,0 1 0,19 1 0,-28 0 0,1-1 0,-1 1 0,0-1 0,0 1 0,1 0 0,-1 0 0,0 0 0,0 0 0,0 0 0,0 1 0,0-1 0,0 1 0,-1-1 0,1 1 0,0 0 0,-1-1 0,1 1 0,-1 0 0,0 0 0,0 0 0,1 0 0,-1 0 0,0 1 0,-1-1 0,1 0 0,0 0 0,-1 0 0,1 1 0,-1-1 0,0 4 0,2 10 0,-1-1 0,-1 1 0,-4 25 0,2-12 0,2-24 0,-1-1 0,1 0 0,-1 0 0,0 0 0,0-1 0,-1 1 0,1 0 0,-1 0 0,0-1 0,0 1 0,0-1 0,-5 7 0,6-9 0,0 0 0,1-1 0,-1 1 0,0 0 0,0 0 0,0-1 0,0 1 0,0 0 0,0-1 0,0 1 0,-1-1 0,1 1 0,0-1 0,0 0 0,0 0 0,0 1 0,-1-1 0,1 0 0,-1 0 0,0 0 0,1-1 0,-1 1 0,0-1 0,1 0 0,-1 1 0,1-1 0,-1 0 0,1 0 0,0 0 0,-1 0 0,1 0 0,0 0 0,0 0 0,0-1 0,-1 1 0,1 0 0,-1-3 0,0 0 11,0 1 0,0 0-1,0 0 1,1-1 0,0 1-1,-1-1 1,1 1 0,0-1-1,1 0 1,-1 1 0,1-1-1,0 0 1,0 0 0,0 1-1,1-7 1,0 3 8,0 1 0,1-1 0,0 1 0,1 0 0,-1 0 0,1 0 0,1 0 0,4-8 0,-2 6-162,0 0 1,1 1 0,0-1 0,0 1-1,0 1 1,1-1 0,0 1 0,0 1 0,0 0-1,1 0 1,17-7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8:33.2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2918 2273 24575,'0'-24'0,"-2"-1"0,0 1 0,-2-1 0,-12-45 0,12 58 0,0 0 0,0 1 0,-1 0 0,-1 0 0,0 1 0,0-1 0,-1 1 0,-1 0 0,1 1 0,-1 0 0,-18-15 0,22 21 0,-1 0 0,0 0 0,0 0 0,0 0 0,0 1 0,0 0 0,-1 0 0,1 0 0,0 1 0,-1 0 0,1 0 0,-1 0 0,-8 0 0,5 2 0,1 0 0,-1 0 0,1 0 0,-1 1 0,1 1 0,0-1 0,0 1 0,-9 5 0,-1 2 0,0 0 0,1 2 0,1 0 0,0 1 0,0 1 0,-20 23 0,25-24 0,1 0 0,0 0 0,1 1 0,0 1 0,1-1 0,1 1 0,1 1 0,0-1 0,1 1 0,-4 17 0,7-24 0,1-1 0,0 1 0,0 0 0,1-1 0,0 1 0,0 0 0,1-1 0,0 1 0,1 0 0,-1-1 0,2 1 0,-1-1 0,1 0 0,1 0 0,-1 0 0,2 0 0,-1-1 0,1 1 0,0-1 0,11 12 0,-14-16 0,0-1 0,0 0 0,0 0 0,0 0 0,0-1 0,1 1 0,-1 0 0,1-1 0,-1 1 0,1-1 0,-1 0 0,1 0 0,0 0 0,-1 0 0,1-1 0,0 1 0,0-1 0,0 1 0,0-1 0,0 0 0,-1 0 0,1 0 0,0-1 0,0 1 0,0-1 0,0 0 0,-1 1 0,1-1 0,0 0 0,-1-1 0,1 1 0,-1 0 0,1-1 0,-1 1 0,1-1 0,-1 0 0,0 0 0,0 0 0,0 0 0,0 0 0,1-3 0,10-15 0,-1 0 0,-1-1 0,-1-1 0,0 0 0,-2 0 0,-1-1 0,-1 0 0,-1 0 0,0-1 0,-2 1 0,0-36 0,-3 50 0,-1 1 0,0-1 0,0 0 0,-1 1 0,0-1 0,-1 1 0,0 0 0,0-1 0,-1 1 0,1 1 0,-2-1 0,1 1 0,-1-1 0,-1 1 0,1 1 0,-1-1 0,-7-6 0,7 9 0,1 0 0,0 0 0,-1 1 0,0 0 0,0 0 0,0 0 0,0 1 0,0 0 0,-1 0 0,1 0 0,-1 1 0,1 0 0,-1 0 0,1 1 0,-1 0 0,1 0 0,-1 1 0,0-1 0,1 1 0,-1 1 0,1-1 0,0 1 0,-10 4 0,-5 3 0,0 1 0,1 1 0,0 1 0,0 0 0,2 2 0,-31 27 0,41-34 0,1 0 0,0 0 0,0 1 0,1 0 0,0 1 0,0 0 0,1 0 0,0 0 0,0 0 0,1 1 0,0-1 0,1 1 0,0 0 0,1 0 0,0 1 0,1-1 0,-1 16 0,3-18 0,1 0 0,-1-1 0,1 1 0,1 0 0,0-1 0,0 0 0,0 1 0,1-1 0,0-1 0,0 1 0,1 0 0,0-1 0,0 0 0,1 0 0,-1-1 0,8 6 0,-3-2 0,0-2 0,0 1 0,1-1 0,0-1 0,1 0 0,-1 0 0,1-1 0,0-1 0,17 4 0,-25-7 0,0 0 0,0-1 0,0 1 0,0-1 0,0 0 0,0-1 0,1 1 0,-1-1 0,0 0 0,0 0 0,0 0 0,0 0 0,-1-1 0,1 1 0,0-1 0,5-3 0,-3 0 0,0 0 0,0 0 0,0-1 0,-1 0 0,1 0 0,-1 0 0,-1 0 0,5-9 0,4-9 0,-1-1 0,-2-1 0,15-49 0,-10 19 0,10-74 0,-22 105 0,0 0 0,-2-1 0,-1 1 0,-1-1 0,-7-36 0,8 59 0,-1 0 0,0 0 0,1 0 0,-1 0 0,0 0 0,0 0 0,-1 0 0,1 1 0,0-1 0,-1 1 0,0-1 0,0 1 0,1-1 0,-1 1 0,-1 0 0,1 0 0,0 0 0,0 0 0,-1 0 0,1 0 0,-6-1 0,5 2 0,0 0 0,0 1 0,0-1 0,0 1 0,0 0 0,0 0 0,-1 0 0,1 0 0,0 1 0,0-1 0,0 1 0,0 0 0,0 0 0,0 0 0,0 0 0,0 1 0,0-1 0,1 1 0,-1-1 0,-3 4 0,0 0 0,-1 1 0,1 0 0,0 0 0,0 1 0,1 0 0,0 0 0,0 0 0,1 0 0,0 1 0,0 0 0,0 0 0,1 0 0,0 0 0,1 0 0,0 1 0,0-1 0,1 1 0,0 10 0,0-2 0,1 0 0,0 0 0,1 0 0,1-1 0,1 1 0,1 0 0,0-1 0,9 23 0,-4-19 0,1 0 0,0 0 0,2-1 0,0-1 0,1 0 0,1 0 0,26 25 0,-32-35 0,1-1 0,-1 0 0,1 0 0,0-1 0,0 0 0,1 0 0,0-1 0,0-1 0,0 0 0,0 0 0,1-1 0,-1 0 0,1-1 0,0 0 0,0 0 0,0-1 0,16-1 0,33-4 0,0 2 0,0 3 0,0 3 0,0 3 0,-1 2 0,86 24 0,-130-28 0,1 0 0,-1 0 0,-1 2 0,1 0 0,-1 1 0,0 0 0,-1 1 0,0 0 0,0 1 0,-1 1 0,0 0 0,10 13 0,-5-5 0,-7-9 0,-1 0 0,0 1 0,10 15 0,-19-25 0,0-1 0,0 1 0,1-1 0,-1 0 0,0 1 0,0-1 0,1 1 0,-1-1 0,0 1 0,0-1 0,0 1 0,0-1 0,0 1 0,0 0 0,0-1 0,0 1 0,0-1 0,0 1 0,0-1 0,0 1 0,0-1 0,0 1 0,0-1 0,-1 1 0,1-1 0,0 1 0,0-1 0,-1 1 0,1-1 0,-1 1 0,0 0 0,0-1 0,0 0 0,0 1 0,0-1 0,0 0 0,0 1 0,1-1 0,-1 0 0,0 0 0,0 0 0,0 0 0,0 0 0,0 0 0,0 0 0,0 0 0,0 0 0,-2-1 0,-12-3 0,0 0 0,0-2 0,1 1 0,-18-11 0,18 9 0,-152-82 0,4-7 0,-262-205 0,352 244 0,3-3 0,1-4 0,4-2 0,-78-105 0,136 164 0,-16-29 0,22 36 0,0-1 0,-1 0 0,1 1 0,0-1 0,0 0 0,0 1 0,0-1 0,0 1 0,0-1 0,0 0 0,0 1 0,0-1 0,0 0 0,0 1 0,0-1 0,0 0 0,0 1 0,1-1 0,-1 1 0,0-1 0,1 0 0,-1 1 0,0-1 0,1 1 0,-1-1 0,0 1 0,1-1 0,-1 1 0,1-1 0,-1 1 0,1 0 0,-1-1 0,1 1 0,0 0 0,-1-1 0,1 1 0,-1 0 0,1 0 0,0-1 0,-1 1 0,1 0 0,0 0 0,-1 0 0,1 0 0,0 0 0,-1 0 0,1 0 0,-1 0 0,1 0 0,0 0 0,-1 0 0,2 1 0,12 0 0,-1 1 0,1 0 0,-1 2 0,0-1 0,0 1 0,0 1 0,0 1 0,-1 0 0,13 7 0,-19-10 0,88 49 0,138 101 0,76 87 0,-240-182 0,-68-58 0,0 0 0,1 0 0,-1 0 0,0 0 0,0 0 0,0 0 0,0 0 0,0 0 0,0 0 0,0 0 0,0 1 0,1-1 0,-1 0 0,0 0 0,0 0 0,0 0 0,0 0 0,0 0 0,0 0 0,0 0 0,1 0 0,-1 0 0,0 0 0,0 0 0,0 0 0,0 0 0,0 0 0,0 0 0,1 0 0,-1 0 0,0-1 0,0 1 0,0 0 0,0 0 0,0 0 0,0 0 0,0 0 0,0 0 0,1 0 0,-1 0 0,0 0 0,0 0 0,0 0 0,0-1 0,0 1 0,0 0 0,0 0 0,0 0 0,0 0 0,0 0 0,0 0 0,0 0 0,0-1 0,0 1 0,0 0 0,0 0 0,0 0 0,0-13 0,-6-20 0,-11-19 0,-3 0 0,-35-67 0,-185-316-732,164 317 366,-144-169 0,190 252 366,-2 2 0,-1 1 0,-1 1 0,-2 2 0,-59-38 0,80 59 0,0 0 0,-1 1 0,0 1 0,0 0 0,0 1 0,0 1 0,-31-4 0,35 7 0,0 1 0,0 0 0,0 1 0,0 0 0,1 1 0,-1 1 0,1 0 0,-1 0 0,1 1 0,0 0 0,0 1 0,-13 8 0,7-3 81,1 2 1,1 0-1,0 0 0,0 1 1,1 1-1,1 1 0,1 0 1,-19 29-1,22-30-14,0 0-1,2 1 1,0 0-1,1 0 1,0 1-1,1 0 1,1 0 0,0 0-1,2 0 1,-2 29-1,4-38-66,0-1 0,1 0 0,0 1 0,1-1 0,-1 0 0,1 0 0,0 0 0,0 0 0,1 0 0,0-1 0,0 1 0,0-1 0,1 0 0,4 6 0,7 5 0,0-1 0,34 26 0,30 17 0,1-3 0,162 81 0,-132-86 0,222 70 0,-154-74 0,-149-41 0,-1-1 0,1-1 0,0-1 0,33-3 0,-60 1 0,0 0 0,0 0 0,1 0 0,-1 0 0,0-1 0,0 1 0,0-1 0,0 1 0,0-1 0,1 0 0,-1 0 0,0 0 0,-1 0 0,1 0 0,0 0 0,0-1 0,0 1 0,-1-1 0,1 1 0,1-3 0,-2 1 0,0 1 0,0 0 0,-1-1 0,0 1 0,1 0 0,-1-1 0,0 1 0,0-1 0,0 1 0,-1 0 0,1-1 0,0 1 0,-1 0 0,0-1 0,1 1 0,-1 0 0,0 0 0,-2-4 0,-7-15 0,-2 1 0,0 0 0,-1 1 0,-1 1 0,0 0 0,-2 1 0,0 0 0,-24-18 0,-8-3 0,-99-59 0,104 72 0,-1 1 0,-1 3 0,-1 1 0,0 3 0,-2 2 0,-79-16 0,101 27 0,0 2 0,0 1 0,0 0 0,0 2 0,0 1 0,-27 6 0,34-4 0,-1 2 0,1 0 0,0 1 0,0 0 0,0 2 0,1 0 0,1 2 0,-26 18 0,25-14 0,0 0 0,2 1 0,0 1 0,-27 36 0,36-43 0,0-1 0,2 1 0,-1 1 0,1-1 0,1 1 0,0 0 0,0 0 0,1 0 0,0 0 0,1 0 0,-1 22 0,4-25 0,0-1 0,0 0 0,0 0 0,1 0 0,1 0 0,-1 0 0,1 0 0,0 0 0,1-1 0,-1 0 0,1 1 0,1-1 0,-1-1 0,1 1 0,6 6 0,11 8 0,1 0 0,34 22 0,-3-5 0,2-3 0,1-3 0,92 38 0,-105-53 0,0-1 0,1-2 0,1-2 0,0-2 0,81 5 0,-110-14 0,0 0 0,0-1 0,0 0 0,0-1 0,-1-1 0,1-1 0,18-7 0,-29 9 0,0-1 0,0 0 0,0 0 0,0 0 0,-1-1 0,1 0 0,-1 0 0,0 0 0,0-1 0,-1 1 0,1-1 0,-1 0 0,0-1 0,0 1 0,-1-1 0,0 0 0,0 0 0,0 0 0,0 0 0,-1 0 0,2-8 0,-1-5 0,-1 1 0,-1-1 0,0 0 0,-1 0 0,-1 1 0,-1-1 0,-1 0 0,0 1 0,-2 0 0,0 0 0,-1 0 0,0 0 0,-17-29 0,2 8 0,-2 2 0,-1 0 0,-2 1 0,-54-57 0,51 64 0,-2 1 0,0 2 0,-2 1 0,0 1 0,-60-30 0,65 40 0,0 1 0,-1 1 0,-1 2 0,0 1 0,0 1 0,-1 2 0,-62-5 0,73 11 0,0 1 0,0 1 0,1 0 0,-1 2 0,1 0 0,-1 2 0,1 0 0,1 1 0,-1 1 0,1 0 0,0 1 0,1 2 0,0-1 0,-19 18 0,17-12 0,1 0 0,0 2 0,1 0 0,1 1 0,1 1 0,1 0 0,1 1 0,0 1 0,2-1 0,0 2 0,-8 26 0,16-39 0,0 1 0,0 0 0,2 1 0,-1-1 0,1 0 0,1 0 0,0 1 0,0-1 0,1 0 0,0 0 0,5 15 0,-2-12 0,1-1 0,0 1 0,1-1 0,1 0 0,0 0 0,1-1 0,0 0 0,13 15 0,9 5 0,1-1 0,1-1 0,2-2 0,73 47 0,-48-41 0,1-2 0,95 36 0,-116-53 0,0-3 0,74 15 0,-101-25 0,1 0 0,0-1 0,-1 0 0,1-1 0,0-1 0,0 0 0,-1 0 0,1-1 0,-1-1 0,1 0 0,-1-1 0,0 0 0,15-8 0,-21 8 0,0-1 0,0 1 0,-1-1 0,1 0 0,-1 0 0,0 0 0,-1-1 0,1 0 0,-1 0 0,0 0 0,-1 0 0,1-1 0,-1 0 0,-1 1 0,1-1 0,-1 0 0,0 0 0,-1 0 0,1-1 0,-1 1 0,-1 0 0,0-8 0,0-13 0,-2 0 0,-1 0 0,-1 1 0,-11-40 0,-1 5 0,-3 0 0,-3 2 0,-2 0 0,-2 2 0,-36-57 0,42 84 0,-1 1 0,-1 2 0,-1 0 0,-35-31 0,39 42 0,-1 1 0,0 1 0,-2 0 0,0 2 0,0 0 0,-43-16 0,51 24 0,0 0 0,-1 1 0,0 1 0,0 0 0,0 1 0,0 1 0,0 0 0,-1 1 0,1 1 0,0 0 0,0 1 0,0 1 0,-15 4 0,9 0 0,0 1 0,1 1 0,0 1 0,1 1 0,0 0 0,1 1 0,0 2 0,-21 19 0,5-2 0,2 2 0,1 2 0,2 0 0,-42 67 0,56-77 0,1 1 0,1 1 0,1 0 0,2 0 0,0 1 0,2 1 0,1-1 0,-4 44 0,10-58 0,1 1 0,0-1 0,1 0 0,1 1 0,0-1 0,1 0 0,1 0 0,0 0 0,0-1 0,10 18 0,-5-13 0,1 0 0,1-2 0,1 1 0,0-1 0,1-1 0,29 26 0,-20-22 0,2-1 0,1-1 0,0-1 0,1-1 0,0-1 0,1-1 0,1-2 0,0-1 0,58 13 0,-72-20 0,0-1 0,0 0 0,0-1 0,0-1 0,-1 0 0,1-1 0,21-4 0,-29 3 0,1 0 0,0 0 0,0-1 0,-1 0 0,1 0 0,-1 0 0,0-1 0,0 0 0,0 0 0,-1-1 0,1 1 0,-1-1 0,0-1 0,0 1 0,-1-1 0,5-7 0,2-5 0,-2-1 0,0 0 0,-1-1 0,-1 0 0,-1 0 0,-1-1 0,0 1 0,-2-1 0,0 0 0,-2 0 0,0-1 0,-1 1 0,-2 0 0,0 0 0,-1 0 0,-7-26 0,8 40 0,0 0 0,0 0 0,-1 1 0,0-1 0,0 1 0,-1 0 0,0 0 0,0 0 0,0 0 0,-1 1 0,-9-9 0,15 14 0,-1 0 0,0 1 0,0-1 0,0 0 0,0 0 0,0 0 0,0 1 0,0-1 0,0 0 0,0 0 0,0 0 0,0 1 0,0-1 0,0 0 0,0 0 0,0 0 0,-1 1 0,1-1 0,0 0 0,0 0 0,0 0 0,0 0 0,0 1 0,0-1 0,0 0 0,-1 0 0,1 0 0,0 0 0,0 1 0,0-1 0,0 0 0,-1 0 0,1 0 0,0 0 0,0 0 0,0 0 0,0 0 0,-1 0 0,1 0 0,0 0 0,0 0 0,0 1 0,-1-1 0,1 0 0,0 0 0,0 0 0,0-1 0,-1 1 0,1 0 0,0 0 0,0 0 0,0 0 0,-1 0 0,1 0 0,0 0 0,-1 0 0,11 22 0,17 18 0,1-1 0,63 67 0,80 58 0,73 37 0,-131-111 0,102 104 0,-203-182 0,-6-7 0,1 1 0,-1 0 0,-1 0 0,1 1 0,-1 0 0,0 0 0,-1 0 0,1 0 0,5 14 0,-11-20 0,1 0 0,0-1 0,0 1 0,0 0 0,0 0 0,-1-1 0,1 1 0,0 0 0,-1-1 0,1 1 0,0-1 0,-1 1 0,1 0 0,-1-1 0,1 1 0,-1-1 0,1 1 0,-1-1 0,0 1 0,1-1 0,-1 0 0,1 1 0,-1-1 0,0 0 0,1 1 0,-1-1 0,0 0 0,0 0 0,1 0 0,-1 1 0,0-1 0,0 0 0,1 0 0,-1 0 0,0 0 0,1 0 0,-1-1 0,0 1 0,0 0 0,0 0 0,-34-5 0,-49-17 0,-1 5 0,-111-10 0,27 24 0,148 4 0,0 1 0,0 1 0,0 1 0,1 1 0,0 1 0,-21 9 0,14-3 0,12-4 0,0-1 0,-1-1 0,0 0 0,0-1 0,-1-1 0,1 0 0,-1-2 0,0 1 0,-18-1 0,-7-5 0,-1-1 0,1-2 0,0-2 0,1-1 0,0-3 0,0-1 0,2-2 0,-1-2 0,2-1 0,-42-27 0,39 18 0,2-1 0,1-2 0,1-2 0,2-1 0,1-2 0,1-1 0,3-2 0,-46-73 0,38 47 0,4-2 0,3-1 0,2-1 0,-20-77 0,36 96 0,1 1 0,3-2 0,3 1 0,1-1 0,2 0 0,9-99 0,-4 129 0,1 1 0,2-1 0,-1 1 0,2 0 0,1 0 0,0 1 0,1 0 0,1 0 0,20-29 0,-21 37 0,0 1 0,0-1 0,1 1 0,0 1 0,0 0 0,1 0 0,0 1 0,1 0 0,-1 1 0,1 0 0,1 1 0,-1 0 0,1 0 0,0 2 0,0-1 0,22-2 0,-3 2 0,1 2 0,0 1 0,-1 2 0,1 1 0,-1 1 0,1 2 0,-1 1 0,43 15 0,-37-8 0,0 3 0,-1 0 0,-1 3 0,0 0 0,-1 3 0,39 32 0,-36-22 0,-1 0 0,-2 3 0,-2 1 0,-1 1 0,-2 2 0,-1 0 0,-3 2 0,-1 1 0,-2 1 0,-2 1 0,26 83 0,-31-74 0,-3-1 0,-3 2 0,-1-1 0,-3 1 0,-2 63 0,-4-92 0,-1-1 0,0 0 0,-2 0 0,-1 0 0,-1 0 0,-1-1 0,-1 0 0,-1 0 0,0-1 0,-2 0 0,-1-1 0,-1 0 0,-29 36 0,23-37 0,-1 0 0,-1-2 0,-1 0 0,-1-1 0,0-2 0,-49 26 0,38-26 0,-1-1 0,-1-2 0,0-1 0,-67 11 0,54-16 0,-1-2 0,1-2 0,-1-2 0,0-3 0,1-1 0,0-3 0,0-2 0,-62-19 0,63 12 0,2-2 0,0-1 0,2-3 0,0-2 0,1-1 0,-66-53 0,76 50 0,2-1 0,2-1 0,0-1 0,2-2 0,1-1 0,2-1 0,2-1 0,-22-45 0,26 42 0,2-1 0,1 0 0,3-1 0,0 0 0,3-1 0,2 0 0,1 0 0,3-1 0,1 1 0,2-1 0,2 0 0,2 1 0,1-1 0,3 1 0,1 0 0,2 1 0,31-75 0,-11 55 0,2 1 0,2 1 0,3 2 0,74-84 0,-29 51 0,161-135 0,-204 192 0,2 1 0,1 2 0,1 2 0,1 1 0,66-26 0,-90 45 0,0 1 0,1 1 0,0 1 0,0 1 0,0 1 0,31 0 0,-37 3 0,0 1 0,0 1 0,0 0 0,0 1 0,-1 1 0,1 0 0,-1 1 0,0 1 0,26 14 0,-24-9 0,0 0 0,-1 0 0,-1 2 0,0-1 0,0 2 0,-2 0 0,0 1 0,16 23 0,-14-15 0,0 2 0,-2 0 0,-1 0 0,-1 2 0,10 35 0,-9-16 0,-2 1 0,-3 0 0,-1 0 0,-3 1 0,-1 0 0,-9 82 0,1-83 0,-2-1 0,-1 0 0,-3 0 0,-2-1 0,-1-1 0,-35 68 0,35-85 0,0 0 0,-2-1 0,-1-1 0,-1-1 0,-1-1 0,-1 0 0,-1-2 0,0 0 0,-2-2 0,-1 0 0,-29 16 0,22-18 0,0-1 0,0-2 0,-1-1 0,-1-2 0,0-1 0,-1-2 0,0-1 0,0-2 0,0-1 0,-1-2 0,-52-3 0,63-1 0,-1-1 0,1-2 0,0 0 0,0-2 0,1 0 0,0-2 0,0-1 0,1 0 0,0-2 0,1-1 0,0 0 0,1-2 0,1 0 0,0-2 0,1 0 0,-26-31 0,27 25 0,1 0 0,1-2 0,1 0 0,2 0 0,0-1 0,2-1 0,0 0 0,2-1 0,1 0 0,2 0 0,0-1 0,2 1 0,1-1 0,2 0 0,0 0 0,2 0 0,2 0 0,0 0 0,2 0 0,1 1 0,1 0 0,1 0 0,2 1 0,1 0 0,1 0 0,1 1 0,22-33 0,14-6 0,3 3 0,3 1 0,2 4 0,67-53 0,-97 86 0,2 1 0,0 2 0,1 1 0,2 1 0,50-23 0,-71 38 0,1 0 0,-1 1 0,1 0 0,0 0 0,0 2 0,1-1 0,-1 1 0,22 2 0,-25 0 0,0 1 0,-1 0 0,1 0 0,0 1 0,-1 0 0,1 1 0,-1 0 0,0 0 0,0 0 0,-1 1 0,1 1 0,-1-1 0,8 8 0,-1 2 0,0 1 0,-1 1 0,-1 0 0,0 0 0,-1 1 0,-1 1 0,-1-1 0,-1 2 0,0-1 0,-2 1 0,0 0 0,4 29 0,-4-12 0,-2 0 0,-1 0 0,-2 1 0,-2-1 0,-1 0 0,-10 46 0,1-26 0,-4-1 0,-1-1 0,-3 0 0,-3-1 0,-1-1 0,-3-1 0,-3-2 0,-42 59 0,19-58 0,-19 50 0,41-67 0,-3-1 0,0-2 0,-2-1 0,-1-2 0,-2-1 0,0-2 0,-2-2 0,0-2 0,-2-1 0,0-2 0,-1-2 0,-1-2 0,0-2 0,-1-1 0,-80 7 0,105-17 0,1-1 0,-1 0 0,1-2 0,-1 0 0,1-1 0,0-1 0,-24-9 0,35 10 0,0 0 0,0 0 0,0-1 0,0-1 0,1 1 0,-1-1 0,1-1 0,1 1 0,-1-1 0,1 0 0,0-1 0,0 1 0,1-1 0,0 0 0,0-1 0,0 1 0,1-1 0,-5-12 0,5 6 0,0-1 0,1 1 0,1-1 0,0 0 0,0 0 0,2 1 0,0-1 0,1 0 0,0 0 0,6-23 0,1 4 0,2 0 0,1 0 0,22-43 0,0 11 0,3 2 0,2 1 0,3 2 0,3 2 0,97-102 0,-95 116 0,2 1 0,2 3 0,2 2 0,2 3 0,1 1 0,117-52 0,-119 66 0,0 3 0,1 2 0,0 3 0,1 2 0,65-5 0,-77 14 0,0 1 0,0 1 0,0 3 0,0 2 0,-1 1 0,0 3 0,53 17 0,-71-18 0,-1 1 0,-1 2 0,0 0 0,0 1 0,-2 1 0,1 1 0,-2 1 0,1 1 0,-2 1 0,-1 0 0,24 30 0,-27-28 0,-2-1 0,0 1 0,-2 1 0,0 0 0,-1 1 0,-1 0 0,-1 0 0,0 1 0,-2-1 0,-1 1 0,-1 1 0,2 42 0,-7-34 0,0 1 0,-3 0 0,0-1 0,-2 0 0,-1 0 0,-2-1 0,0 0 0,-3-1 0,0 0 0,-2-1 0,0 0 0,-2-1 0,-30 36 0,16-27 0,0-1 0,-3-2 0,0-1 0,-2-2 0,-2-1 0,0-2 0,-2-2 0,-64 31 0,63-38-9,-1-2 1,-1-2-1,0-2 0,-1-2 0,0-2 1,-1-1-1,0-3 0,0-1 0,0-3 1,0-1-1,0-3 0,1-1 0,-55-14 1,33 3-49,2-3 0,-1-3 0,2-2 0,1-3 0,2-3 0,-77-51 0,95 53 35,1-3 1,1-1-1,2-3 1,2 0-1,1-3 1,1 0-1,3-3 1,1 0-1,-26-48 1,43 64 21,1 0 0,0 0 0,2-1 0,1-1 0,1 0 0,2 0 0,0 0 0,2-1 0,1 0 0,1 0 0,2 0 0,0 1 0,2-1 0,1 0 0,1 0 0,2 1 0,1 0 0,0 0 0,2 0 0,14-26 0,4 1 92,3 1 0,2 2 0,64-75 0,132-117 276,-184 197-368,3 2 0,75-52 0,-103 81 0,0 1 0,2 1 0,-1 1 0,1 1 0,1 1 0,-1 1 0,1 0 0,1 2 0,-1 1 0,25-2 0,-38 5 0,0 1 0,0 0 0,-1 0 0,1 1 0,0 1 0,-1-1 0,1 1 0,-1 1 0,1 0 0,-1 0 0,0 0 0,0 1 0,0 1 0,-1-1 0,8 6 0,-6-2 0,0 1 0,0 0 0,-1 1 0,0 0 0,0 0 0,-1 0 0,-1 1 0,0 0 0,0 0 0,3 13 0,3 10 0,-1 1 0,-2 0 0,-2 0 0,-1 1 0,-2 0 0,-1 1 0,-2-1 0,-1 0 0,-2 0 0,-9 47 0,-1-21 0,-2-1 0,-3-1 0,-2-1 0,-3 0 0,-37 68 0,29-70 0,-4-1 0,-1-2 0,-3-2 0,-3-1 0,-1-2 0,-97 86 0,106-108 0,-1-1 0,0-1 0,-3-2 0,1-1 0,-2-2 0,-1-2 0,-1-2 0,0-1 0,0-2 0,-2-2 0,-64 10 0,89-20 0,1 0 0,0 0 0,-1-2 0,1 0 0,-1 0 0,-20-6 0,29 5 0,0-1 0,1 1 0,-1-2 0,1 1 0,0-1 0,0 0 0,0 0 0,0-1 0,1 0 0,0 0 0,0 0 0,0-1 0,0 0 0,-7-11 0,5 3 0,0 0 0,2-1 0,-1 0 0,2 0 0,0 0 0,0-1 0,2 1 0,0-1 0,0 0 0,2 0 0,0-1 0,1 1 0,3-29 0,2 11 0,0 1 0,2 0 0,2 0 0,1 0 0,22-48 0,-11 40 0,1 2 0,1 0 0,3 2 0,1 1 0,1 1 0,2 1 0,2 1 0,62-49 0,-60 56 0,1 1 0,1 3 0,1 0 0,0 3 0,2 0 0,0 3 0,1 2 0,1 1 0,60-11 0,-82 21 0,0 1 0,0 1 0,1 0 0,-1 1 0,0 2 0,1 0 0,-1 1 0,0 0 0,30 11 0,-34-8 0,0 1 0,-1 0 0,1 0 0,-1 2 0,-1 0 0,0 1 0,0 0 0,-1 0 0,0 2 0,-1-1 0,19 26 0,-6 1 0,-1 0 0,-2 1 0,-2 1 0,-2 1 0,-2 0 0,-1 2 0,14 76 0,-12-23 0,-5 1 0,-1 146 0,-11-149 0,-15 99 0,11-156 0,-2 0 0,-1-1 0,-2 0 0,-1-1 0,-27 58 0,32-83 0,0 0 0,0 0 0,-1 0 0,0-1 0,0 0 0,-11 10 0,15-16 0,0 0 0,0-1 0,-1 1 0,1-1 0,0 0 0,-1 0 0,0 0 0,1-1 0,-1 1 0,0-1 0,0 0 0,1 0 0,-1 0 0,0 0 0,0-1 0,0 0 0,0 0 0,0 0 0,0 0 0,0 0 0,-6-2 0,9 2 0,0 0 0,0 0 0,0-1 0,0 1 0,1 0 0,-1-1 0,0 1 0,0 0 0,0-1 0,0 1 0,0-1 0,1 1 0,-1-1 0,0 0 0,0 1 0,1-1 0,-1 0 0,0 1 0,1-1 0,-1 0 0,1 0 0,-1 0 0,1 0 0,-1 1 0,1-1 0,0 0 0,-1 0 0,1 0 0,0 0 0,0 0 0,0 0 0,0 0 0,0 0 0,0 0 0,0 0 0,0 0 0,0 0 0,0 0 0,0 0 0,1 0 0,-1 1 0,0-1 0,1 0 0,-1 0 0,0 0 0,1 0 0,-1 0 0,1 1 0,0-1 0,0-1 0,10-13 0,0 0 0,1 0 0,0 2 0,2-1 0,-1 2 0,1 0 0,19-12 0,43-31-187,3 4 0,147-72 0,190-45-434,-95 70 571,-255 82 53,1 4 0,126-8 1,-177 19 42,1 1 0,0 1 0,-1 0 0,1 1 0,31 9 1,-42-9-17,-1 0 1,1 0-1,0 1 1,-1 0 0,1 0-1,-1 0 1,0 1 0,0 0-1,0 0 1,-1 0 0,0 0-1,1 1 1,-1 0 0,-1 0-1,1 0 1,-1 0 0,0 1-1,5 10 1,-2 3 33,0 0 0,-1 1 0,-1-1 0,2 37 0,-3 86-20,-3-109-45,-44 699-1364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59:33.2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3152 651 24575,'-3'1'0,"0"0"0,0 0 0,1 0 0,-1 0 0,0 1 0,1-1 0,0 1 0,-1 0 0,1-1 0,0 1 0,0 0 0,0 0 0,0 1 0,0-1 0,0 0 0,-1 4 0,-4 2 0,-36 44 0,2 1 0,2 2 0,3 1 0,2 2 0,-29 72 0,44-84 0,-104 277 0,107-273 0,3 1 0,2 1 0,2 0 0,-3 82 0,12-130 0,0 1 0,1-1 0,-1 1 0,1-1 0,-1 0 0,2 1 0,-1-1 0,0 0 0,1 0 0,-1 1 0,1-1 0,0 0 0,6 6 0,-7-8 0,1 0 0,-1-1 0,1 0 0,0 1 0,0-1 0,-1 0 0,1 0 0,0 0 0,0 0 0,0 0 0,0 0 0,0-1 0,0 1 0,1-1 0,-1 1 0,0-1 0,0 0 0,0 0 0,0 0 0,1 0 0,-1 0 0,0 0 0,0-1 0,0 1 0,0-1 0,0 0 0,1 1 0,-1-1 0,-1 0 0,4-2 0,9-4 0,-2-1 0,1 0 0,-1-1 0,-1-1 0,1 0 0,-2 0 0,1-1 0,13-19 0,4-9 0,30-58 0,-36 53 0,-2-1 0,-2-1 0,-2 0 0,-2-2 0,-2 1 0,-2-2 0,-2 1 0,2-89 0,-10 136 0,0-13 0,0 1 0,0 0 0,-5-23 0,4 33 0,1 1 0,-1-1 0,0 1 0,0 0 0,0-1 0,0 1 0,0 0 0,-1 0 0,1-1 0,-1 1 0,1 0 0,-3-1 0,3 2 0,0 0 0,0 0 0,0 1 0,-1-1 0,1 1 0,0-1 0,0 1 0,-1-1 0,1 1 0,0 0 0,-1 0 0,1-1 0,0 1 0,-1 0 0,1 0 0,0 0 0,-1 1 0,1-1 0,0 0 0,-1 0 0,1 1 0,0-1 0,0 1 0,-2 0 0,-5 3 0,0 1 0,1-1 0,0 2 0,0-1 0,0 1 0,1 0 0,0 0 0,0 1 0,1-1 0,-7 11 0,-2 4 0,1 1 0,-15 32 0,24-45 0,1-1 0,0 1 0,0 0 0,0 0 0,1 0 0,1 1 0,-1-1 0,2 0 0,-1 1 0,1-1 0,1 1 0,2 17 0,-3-26 0,0-1 0,0 1 0,1-1 0,-1 1 0,0 0 0,0-1 0,0 1 0,1-1 0,-1 1 0,0-1 0,1 1 0,-1-1 0,0 1 0,1-1 0,-1 1 0,1-1 0,-1 1 0,0-1 0,1 1 0,-1-1 0,1 0 0,0 1 0,-1-1 0,1 0 0,-1 0 0,1 1 0,-1-1 0,1 0 0,0 0 0,-1 0 0,2 0 0,-1 0 0,0 0 0,0-1 0,1 1 0,-1-1 0,0 0 0,0 1 0,0-1 0,0 0 0,0 0 0,0 0 0,0 0 0,0 0 0,2-1 0,23-39 0,-6-12 0,-2 0 0,21-107 0,-38 155 0,3-11 0,-1 0 0,0-31 0,-2 45 0,-1-1 0,0 1 0,0-1 0,0 1 0,0 0 0,0-1 0,-1 1 0,1-1 0,-1 1 0,0 0 0,1 0 0,-1-1 0,0 1 0,0 0 0,-1 0 0,1 0 0,0 0 0,-1 0 0,1 0 0,-1 0 0,1 1 0,-1-1 0,0 1 0,0-1 0,0 1 0,0-1 0,0 1 0,-3-1 0,3 1 0,0 1 0,0 0 0,0 0 0,-1 0 0,1 0 0,0 0 0,0 1 0,0-1 0,0 1 0,0-1 0,0 1 0,0 0 0,0-1 0,0 1 0,1 0 0,-1 1 0,0-1 0,0 0 0,1 0 0,-1 1 0,1-1 0,-1 1 0,1-1 0,-2 3 0,-3 4 0,-1 1 0,2-1 0,-8 16 0,3-2 0,0 0 0,2 1 0,1 0 0,1 1 0,-5 41 0,-3 129 0,14-183 0,-5 369 0,8-292 0,5-1 0,24 116 0,-17-130 0,4-1 0,2-1 0,34 72 0,-52-137 0,1 0 0,0 0 0,0 0 0,1-1 0,0 0 0,0 0 0,0 0 0,1 0 0,-1-1 0,1 0 0,0 0 0,0 0 0,1-1 0,-1 0 0,1 0 0,0-1 0,-1 0 0,9 2 0,-5-2 0,0 0 0,-1-1 0,1 0 0,0 0 0,0-1 0,0 0 0,0-1 0,-1 0 0,1-1 0,0 0 0,-1 0 0,14-6 0,-8 1 0,-1 0 0,0-2 0,-1 0 0,0 0 0,0-1 0,-1-1 0,0 0 0,-1 0 0,0-2 0,-1 1 0,0-1 0,-1 0 0,-1-1 0,10-20 0,-10 16 0,-1 0 0,-1 0 0,-1 0 0,0-1 0,-1 0 0,-1 0 0,-1 0 0,-1 0 0,0 0 0,-2 0 0,-4-34 0,1 27 0,-2 1 0,0 0 0,-2 1 0,-1-1 0,0 2 0,-2-1 0,-1 1 0,-1 1 0,-16-23 0,22 36 0,0 0 0,-1 1 0,0 0 0,0 0 0,-1 1 0,0 0 0,0 0 0,-1 1 0,0 0 0,0 0 0,0 2 0,-1-1 0,1 1 0,-1 0 0,0 1 0,0 1 0,0 0 0,-1 0 0,1 1 0,-1 0 0,1 1 0,-21 3 0,26-2 0,-1 0 0,1 0 0,0 1 0,-1 0 0,1 1 0,0-1 0,0 1 0,0 0 0,1 0 0,-1 1 0,1 0 0,-7 6 0,4-2 0,1 0 0,0 0 0,0 1 0,0 0 0,1 0 0,-8 18 0,3 0 0,1 1 0,1 0 0,1 0 0,-6 46 0,6-23 0,-1 99 0,9-132 0,1 0 0,0 0 0,2 0 0,0-1 0,1 1 0,1-1 0,0 1 0,1-2 0,10 19 0,-13-30 0,0 0 0,0 0 0,1 0 0,-1 0 0,1-1 0,0 0 0,1 0 0,-1 0 0,1 0 0,-1 0 0,1-1 0,0 0 0,1 0 0,-1-1 0,0 1 0,1-1 0,0 0 0,-1-1 0,1 1 0,0-1 0,0 0 0,0 0 0,-1-1 0,1 0 0,0 0 0,0-1 0,0 1 0,0-1 0,0 0 0,-1-1 0,1 1 0,0-1 0,-1 0 0,1-1 0,-1 1 0,10-7 0,-1-3 0,0 0 0,-1-1 0,0 0 0,-1 0 0,-1-2 0,0 1 0,-1-2 0,-1 1 0,0-1 0,-1-1 0,0 1 0,-2-1 0,0-1 0,5-26 0,0-9 0,-4-1 0,-1 1 0,-3-88 0,-4 108 0,0 1 0,-3-1 0,-1 1 0,-10-38 0,9 49 0,-2 0 0,0 0 0,-1 0 0,-2 1 0,0 0 0,-25-33 0,24 37 0,-1 1 0,0 0 0,-1 1 0,-1 0 0,0 2 0,-28-19 0,38 28 0,0 0 0,0 0 0,0 1 0,0 0 0,0 0 0,-1 0 0,1 0 0,-1 1 0,1 0 0,-1 0 0,0 0 0,1 1 0,-1 0 0,0 0 0,0 0 0,1 1 0,-1 0 0,1 0 0,-1 0 0,1 1 0,-1 0 0,1 0 0,0 0 0,-1 1 0,1 0 0,1 0 0,-8 5 0,4-1 0,1 0 0,1 0 0,-1 1 0,1 0 0,0 0 0,1 1 0,0-1 0,0 1 0,1 0 0,0 0 0,-4 14 0,0 6 0,2 0 0,-5 46 0,6-23 0,2 0 0,2 0 0,10 88 0,-5-115 0,0 0 0,2 0 0,0-1 0,2 1 0,1-1 0,0-1 0,2 0 0,1 0 0,24 34 0,-23-42 0,1 0 0,1 0 0,0-2 0,1 0 0,0-1 0,1 0 0,1-1 0,-1-1 0,2-1 0,-1-1 0,1 0 0,1-1 0,-1-2 0,1 0 0,0 0 0,32 1 0,-36-5 0,-1 0 0,1-2 0,0 0 0,-1 0 0,1-1 0,-1-1 0,1-1 0,-1 0 0,26-12 0,-30 10 0,0 1 0,-1-2 0,0 0 0,0 0 0,-1-1 0,1 0 0,-2 0 0,1-1 0,-1 0 0,-1-1 0,0 0 0,0 0 0,9-18 0,-5 2 0,-1-1 0,0-1 0,-2 1 0,-2-1 0,0-1 0,-2 1 0,1-34 0,-3 3 0,-4-1 0,-10-80 0,2 75 0,-3 0 0,-31-91 0,29 113 0,-2 1 0,-2 1 0,-1 1 0,-37-54 0,47 81 0,1 0 0,-2 1 0,0 0 0,0 1 0,-1 0 0,0 1 0,-1 0 0,-25-14 0,27 19 0,0 0 0,0 0 0,0 1 0,-1 1 0,1 0 0,-1 0 0,0 1 0,0 1 0,0 0 0,0 1 0,0 0 0,-14 2 0,20-1 0,1 1 0,-1-1 0,1 1 0,-1 0 0,1 1 0,0-1 0,-1 1 0,1 0 0,0 1 0,1-1 0,-1 1 0,1 0 0,0 0 0,0 0 0,0 1 0,0-1 0,1 1 0,-1 0 0,-2 6 0,-3 7 0,0 0 0,1 1 0,1-1 0,-6 26 0,3 6 0,1 0 0,3 0 0,2 1 0,2 0 0,3-1 0,1 1 0,3-1 0,2 1 0,24 85 0,-24-111 0,2 0 0,1-1 0,1 0 0,1 0 0,1-1 0,1-1 0,32 39 0,-37-50 0,0-1 0,1-1 0,1 1 0,-1-1 0,1-1 0,1 0 0,0-1 0,0 0 0,0-1 0,1 0 0,0-1 0,0-1 0,0 0 0,0 0 0,1-1 0,21 1 0,-31-4 0,-1 0 0,1 0 0,-1 0 0,1 0 0,-1-1 0,1 1 0,-1-1 0,1 0 0,-1 0 0,1-1 0,-1 1 0,0-1 0,0 0 0,0 1 0,0-1 0,0 0 0,4-5 0,-3 3 0,0-1 0,0 0 0,-1 0 0,1 0 0,-1 0 0,-1-1 0,1 1 0,-1-1 0,3-9 0,0-9 0,-1 0 0,-1-1 0,-1 1 0,-1-25 0,-1 44 0,-3-93 0,-4 1 0,-25-119 0,25 181 0,-1 0 0,-2 1 0,-24-58 0,25 73 0,-1 1 0,0 0 0,-1 1 0,-1 0 0,0 0 0,-1 2 0,-29-27 0,40 40 0,0-1 0,-1 1 0,1 1 0,-1-1 0,1 0 0,-1 1 0,0-1 0,0 1 0,0 0 0,0 0 0,0 0 0,0 0 0,0 0 0,0 1 0,0-1 0,0 1 0,0 0 0,0 0 0,0 0 0,-1 1 0,1-1 0,0 1 0,0-1 0,-4 3 0,4-2 0,1 1 0,0-1 0,0 1 0,0 0 0,0 0 0,0 0 0,0 0 0,0 0 0,1 0 0,-1 0 0,1 1 0,-1-1 0,1 0 0,0 1 0,0 0 0,0-1 0,0 1 0,1-1 0,-1 1 0,1 0 0,0-1 0,-1 1 0,1 0 0,0 0 0,1-1 0,-1 1 0,0 0 0,2 3 0,-1 2 0,1 0 0,0 0 0,1 0 0,-1 0 0,2 0 0,-1 0 0,1-1 0,0 0 0,1 1 0,-1-2 0,2 1 0,-1-1 0,1 1 0,0-1 0,0-1 0,0 1 0,1-1 0,0 0 0,0-1 0,0 0 0,0 0 0,1 0 0,0-1 0,0 0 0,0-1 0,0 1 0,0-2 0,0 1 0,12 0 0,-7-2 0,1 0 0,0 0 0,0-2 0,-1 1 0,1-2 0,-1 0 0,1-1 0,-1 0 0,0 0 0,15-9 0,-12 4 0,-1-1 0,0 0 0,-1-1 0,0 0 0,0-1 0,-1 0 0,18-24 0,-2-3 0,-2 0 0,-1-2 0,-2-1 0,-2-1 0,-2-1 0,-2 0 0,-2-2 0,-1 0 0,-3 0 0,-2-2 0,-2 1 0,3-59 0,-12 82 0,0 0 0,-1 0 0,-1 0 0,-2 0 0,0 1 0,-2-1 0,0 1 0,-2 1 0,0-1 0,-1 1 0,-24-36 0,24 44 0,0-1 0,-1 2 0,0-1 0,-1 2 0,-1-1 0,0 2 0,0-1 0,-1 2 0,-1 0 0,1 1 0,-2 0 0,1 1 0,-1 1 0,0 0 0,-1 1 0,-32-6 0,35 10 0,0 2 0,-1 0 0,1 0 0,0 2 0,-1 0 0,1 0 0,0 1 0,0 1 0,0 0 0,1 1 0,0 0 0,0 2 0,0-1 0,0 1 0,1 1 0,0 0 0,-14 14 0,20-16 0,1 1 0,0 0 0,0 0 0,1 0 0,0 0 0,0 1 0,1-1 0,0 1 0,0 0 0,1 0 0,0 0 0,1 1 0,-1-1 0,1 16 0,0 12 0,2 0 0,5 37 0,-5-66 0,0 3 0,1 0 0,0 0 0,1 0 0,0-1 0,0 1 0,1-1 0,1 0 0,4 9 0,-7-16 0,-1 1 0,1-1 0,-1 1 0,1-1 0,0 1 0,0-1 0,0 0 0,0 0 0,1 0 0,-1 0 0,0 0 0,1-1 0,0 1 0,-1-1 0,1 1 0,0-1 0,-1 0 0,1 0 0,0 0 0,0-1 0,0 1 0,0-1 0,0 1 0,0-1 0,0 0 0,0 0 0,0 0 0,0-1 0,0 1 0,4-2 0,-5 1 0,1 0 0,-1-1 0,0 1 0,0-1 0,1 0 0,-1 1 0,0-1 0,0 0 0,-1 0 0,1 0 0,0-1 0,-1 1 0,1 0 0,-1-1 0,0 1 0,0-1 0,0 1 0,0-1 0,0 0 0,0 1 0,-1-1 0,1 0 0,-1 1 0,0-4 0,1 0 0,-1 0 0,0 0 0,0 0 0,0 0 0,-1 0 0,0 0 0,0 0 0,0 0 0,-5-10 0,6 16 0,0-1 0,0 1 0,0 0 0,0-1 0,0 1 0,0 0 0,0-1 0,0 1 0,-1 0 0,1 0 0,0-1 0,0 1 0,0 0 0,-1-1 0,1 1 0,0 0 0,0 0 0,-1-1 0,1 1 0,0 0 0,0 0 0,-1 0 0,1-1 0,0 1 0,-1 0 0,1 0 0,0 0 0,-1 0 0,1 0 0,0 0 0,-1 0 0,1-1 0,-1 1 0,-4 12 0,3 19 0,3-27 0,-1 1 0,1-1 0,0 1 0,0-1 0,1 0 0,-1 1 0,1-1 0,0 0 0,0 0 0,0 0 0,1 0 0,0-1 0,-1 1 0,1-1 0,0 1 0,1-1 0,-1 0 0,7 4 0,-3-3 0,0-1 0,0 0 0,0 0 0,0-1 0,1 0 0,-1 0 0,1 0 0,-1-1 0,1-1 0,11 1 0,-12-1 0,0-1 0,-1 1 0,1-1 0,0-1 0,-1 1 0,1-1 0,-1 0 0,1-1 0,-1 1 0,0-1 0,0-1 0,0 1 0,0-1 0,-1 0 0,0 0 0,1-1 0,-1 1 0,-1-1 0,1 0 0,-1-1 0,0 1 0,0-1 0,3-6 0,0-1 0,-1 0 0,0 0 0,-1 0 0,0-1 0,-1 0 0,-1 0 0,0 0 0,-1 0 0,-1 0 0,0-18 0,-1 29 0,0-1 0,0 1 0,0 0 0,-1 0 0,1 0 0,-1 0 0,0 0 0,1-1 0,-2 1 0,1 1 0,0-1 0,-1 0 0,1 0 0,-1 0 0,0 1 0,0-1 0,0 1 0,0-1 0,0 1 0,0 0 0,-4-3 0,3 4 0,1 0 0,0 1 0,-1-1 0,1 0 0,0 1 0,-1 0 0,1-1 0,-1 1 0,1 0 0,-1 0 0,1 1 0,0-1 0,-1 0 0,1 1 0,-1-1 0,1 1 0,0 0 0,-1 0 0,1 0 0,0 0 0,0 0 0,0 1 0,0-1 0,0 0 0,0 1 0,0 0 0,0-1 0,-1 4 0,-10 10 0,0 0 0,2 1 0,0 0 0,1 1 0,0 0 0,2 1 0,0 0 0,1 0 0,-5 19 0,10-30 0,-1 1 0,2-1 0,-1 1 0,1-1 0,1 1 0,-1-1 0,1 1 0,0 0 0,1-1 0,0 1 0,0-1 0,1 1 0,0-1 0,0 1 0,0-1 0,1 0 0,0 0 0,1 0 0,-1-1 0,1 1 0,1-1 0,-1 0 0,1 0 0,0 0 0,1-1 0,-1 0 0,1 0 0,12 8 0,-15-11 0,0-1 0,-1 1 0,1-1 0,0 0 0,0 0 0,0 0 0,0-1 0,0 1 0,0-1 0,0 1 0,0-1 0,0 0 0,0 0 0,0 0 0,1-1 0,-1 1 0,0-1 0,0 0 0,0 0 0,-1 0 0,1 0 0,0 0 0,0 0 0,0-1 0,-1 0 0,1 1 0,-1-1 0,1 0 0,-1 0 0,0 0 0,0-1 0,2-2 0,0 2 0,-1-1 0,0 0 0,0 0 0,-1 0 0,1 0 0,-1-1 0,0 1 0,0-1 0,0 1 0,-1-1 0,1 0 0,-1 0 0,0 0 0,-1 1 0,1-1 0,-1 0 0,0 0 0,0 0 0,-2-8 0,1 10 0,0 0 0,0 1 0,-1-1 0,1 1 0,-1 0 0,1-1 0,-1 1 0,0 0 0,0 0 0,0 0 0,0 0 0,0 1 0,-1-1 0,1 0 0,0 1 0,-1 0 0,1-1 0,-1 1 0,0 0 0,1 0 0,-1 1 0,0-1 0,-4 0 0,-5-1 0,-1 1 0,1 0 0,0 0 0,-13 2 0,15 1 0,-1 0 0,1 0 0,0 1 0,0 0 0,0 1 0,1 0 0,-1 0 0,1 1 0,0 1 0,0-1 0,1 1 0,-1 1 0,1 0 0,1 0 0,-1 0 0,1 1 0,1 0 0,-1 0 0,1 1 0,1 0 0,-9 17 0,8-14 0,0 1 0,1-1 0,1 1 0,0 0 0,0 0 0,1 0 0,1 1 0,0-1 0,1 1 0,1-1 0,0 1 0,1-1 0,0 1 0,1-1 0,0 1 0,7 18 0,-7-26 0,1 0 0,0 0 0,0-1 0,1 1 0,0-1 0,0 0 0,0 0 0,0-1 0,1 1 0,0-1 0,0 0 0,0 0 0,0 0 0,1-1 0,0 0 0,-1 0 0,1 0 0,0-1 0,0 0 0,10 2 0,2 0 0,0-1 0,1-1 0,-1-1 0,0 0 0,1-1 0,19-4 0,-30 3 0,0-1 0,0 0 0,0 0 0,0-1 0,-1 0 0,1 0 0,-1-1 0,0 0 0,0 0 0,0 0 0,-1-1 0,1 0 0,-1-1 0,-1 0 0,1 0 0,-1 0 0,7-10 0,5-9 0,-1-2 0,-1 0 0,13-35 0,-25 55 0,5-11 0,-2 0 0,7-23 0,-12 36 0,0-1 0,0 0 0,0 0 0,0 0 0,-1 0 0,0 0 0,0 0 0,-1 0 0,0 1 0,0-1 0,-2-8 0,2 12 0,-1 0 0,1-1 0,-1 1 0,0 0 0,0 0 0,0 0 0,0 0 0,0 0 0,0 0 0,-1 0 0,1 1 0,0 0 0,-1-1 0,1 1 0,-1 0 0,0 0 0,1 0 0,-1 0 0,0 1 0,0-1 0,1 1 0,-1-1 0,0 1 0,-4 0 0,6 0 0,-1 0 0,1 0 0,-1 0 0,1 0 0,-1 0 0,0 1 0,1-1 0,-1 0 0,1 1 0,-1-1 0,1 1 0,-1-1 0,1 1 0,-1 0 0,1 0 0,0 0 0,-1-1 0,1 1 0,0 0 0,0 1 0,0-1 0,0 0 0,0 0 0,0 0 0,0 1 0,0-1 0,0 1 0,0-1 0,1 0 0,-1 1 0,1-1 0,-1 1 0,1 0 0,0-1 0,-1 1 0,1-1 0,0 1 0,0-1 0,0 1 0,0 0 0,0-1 0,1 3 0,0-1 0,0 0 0,0-1 0,0 1 0,1 0 0,-1-1 0,1 1 0,0-1 0,0 1 0,0-1 0,0 0 0,0 1 0,0-1 0,1 0 0,-1-1 0,1 1 0,-1 0 0,1-1 0,0 1 0,5 1 0,5 2 0,0 0 0,26 5 0,-20-7 0,0 0 0,0-1 0,0-1 0,0 0 0,0-2 0,0 0 0,0-1 0,-1-1 0,1-1 0,23-8 0,-31 9 0,0-2 0,-1 1 0,1-1 0,-1-1 0,0 0 0,-1 0 0,0-1 0,0 0 0,0-1 0,-1 0 0,0 0 0,0-1 0,-1 0 0,0 0 0,-1-1 0,0 0 0,0 0 0,5-13 0,-7 11 0,-1 0 0,0-1 0,0 1 0,-2 0 0,1-1 0,-2 1 0,0-19 0,0 25 0,-1 0 0,1-1 0,-1 1 0,0 0 0,-1 0 0,0 0 0,0 0 0,0 0 0,0 0 0,-1 0 0,0 1 0,-1-1 0,1 1 0,-1 0 0,0 0 0,-6-6 0,8 9 0,0 1 0,0-1 0,1 1 0,-1-1 0,0 1 0,-1 0 0,1 0 0,0 0 0,0 0 0,0 1 0,-1-1 0,1 0 0,0 1 0,-1 0 0,1-1 0,0 1 0,-1 0 0,1 0 0,0 0 0,-1 1 0,1-1 0,-1 1 0,1-1 0,0 1 0,0 0 0,-1-1 0,1 1 0,-3 2 0,2 0 0,-1 0 0,1-1 0,0 1 0,0 0 0,1 0 0,-1 1 0,1-1 0,-1 1 0,1-1 0,0 1 0,0 0 0,1-1 0,-1 1 0,1 0 0,-1 7 0,0-3 0,0 1 0,1 1 0,0-1 0,1 0 0,0 0 0,0 0 0,1 0 0,0 0 0,4 16 0,-4-21 0,1-1 0,-1 1 0,1-1 0,-1 0 0,1 1 0,0-1 0,0 0 0,0 0 0,1 0 0,-1 0 0,1-1 0,0 1 0,0-1 0,0 0 0,0 1 0,0-1 0,0-1 0,0 1 0,1 0 0,-1-1 0,1 1 0,-1-1 0,1 0 0,-1-1 0,1 1 0,5 0 0,-7-1 0,1 1 0,-1-1 0,0 0 0,1 0 0,-1 0 0,0-1 0,1 1 0,-1-1 0,0 1 0,0-1 0,1 0 0,-1 1 0,0-1 0,0-1 0,0 1 0,0 0 0,0 0 0,0-1 0,3-2 0,-3 1 0,0 0 0,0 0 0,0 0 0,0 0 0,0-1 0,-1 1 0,0 0 0,1-1 0,-1 1 0,0-1 0,0-5 0,0-3 0,0 1 0,-1 0 0,-1-1 0,1 1 0,-2 0 0,0 0 0,-4-15 0,2 15 0,0 0 0,-1 0 0,-1 1 0,0 0 0,0 0 0,-1 0 0,0 1 0,0 0 0,-1 0 0,-1 1 0,1 0 0,-14-9 0,22 16 0,-1 0 0,0 1 0,1-1 0,-1 1 0,0-1 0,0 1 0,1-1 0,-1 1 0,0-1 0,0 1 0,0 0 0,0-1 0,0 1 0,1 0 0,-1 0 0,0-1 0,0 1 0,0 0 0,0 0 0,0 0 0,0 0 0,0 0 0,0 1 0,0-1 0,0 0 0,1 0 0,-1 1 0,0-1 0,0 0 0,0 1 0,0-1 0,1 1 0,-1-1 0,0 1 0,0-1 0,1 1 0,-1 0 0,0-1 0,1 1 0,-1 0 0,1-1 0,-1 1 0,0 1 0,0 1 0,0-1 0,0 1 0,0-1 0,1 1 0,-1 0 0,1-1 0,-1 1 0,1 0 0,0-1 0,0 1 0,0 0 0,1-1 0,-1 1 0,2 4 0,2 3 0,1 0 0,0 0 0,0 0 0,1-1 0,0 1 0,1-1 0,0-1 0,1 1 0,-1-1 0,14 10 0,-8-8 0,0 0 0,0-1 0,1-1 0,0 0 0,0 0 0,27 8 0,-29-12 0,1 0 0,-1-2 0,1 1 0,0-2 0,0 1 0,0-2 0,0 0 0,0 0 0,0-1 0,0-1 0,20-5 0,-29 5 0,1-1 0,-1 1 0,0-1 0,-1 0 0,1 0 0,0 0 0,-1-1 0,0 1 0,0-1 0,0 0 0,0 0 0,0 0 0,-1 0 0,0 0 0,0-1 0,0 1 0,0-1 0,-1 1 0,1-1 0,-1 0 0,0-5 0,3-14 0,-2 1 0,-1-48 0,-1 58 0,0-2 0,0 5 0,0-1 0,0 1 0,-1 0 0,-1-1 0,-3-13 0,4 21 0,0 0 0,0 1 0,0-1 0,-1 1 0,1-1 0,-1 1 0,0 0 0,1 0 0,-1-1 0,0 1 0,0 0 0,0 1 0,-1-1 0,1 0 0,0 1 0,-1-1 0,1 1 0,-1 0 0,1-1 0,-1 1 0,0 0 0,0 1 0,1-1 0,-6 0 0,-4-1 0,0 1 0,0 1 0,0-1 0,0 2 0,0 0 0,0 0 0,-18 6 0,25-6 0,1 0 0,0 1 0,0 0 0,0-1 0,1 1 0,-1 1 0,0-1 0,1 1 0,-1-1 0,-4 6 0,6-5 0,0-1 0,1 0 0,-1 0 0,1 1 0,0-1 0,-1 1 0,1-1 0,1 1 0,-1 0 0,0-1 0,0 1 0,1 0 0,0 0 0,0-1 0,-1 1 0,2 0 0,-1 0 0,0 3 0,2-2 0,-1 0 0,0 0 0,1 0 0,0 0 0,0-1 0,0 1 0,0 0 0,1-1 0,-1 0 0,1 1 0,0-1 0,0 0 0,0 0 0,0-1 0,1 1 0,-1-1 0,1 0 0,0 0 0,-1 0 0,8 3 0,-1-1 0,0 0 0,0-1 0,1 0 0,-1 0 0,1-1 0,21 2 0,-26-4 0,-1-1 0,1 1 0,-1-1 0,0 0 0,1 0 0,-1 0 0,0-1 0,0 0 0,0 0 0,0 0 0,0-1 0,0 0 0,-1 0 0,1 0 0,-1 0 0,0-1 0,0 1 0,0-1 0,0 0 0,-1 0 0,1-1 0,-1 1 0,0-1 0,-1 1 0,5-11 0,-2 3 0,-1 0 0,0 0 0,-1 0 0,0-1 0,-1 1 0,0-1 0,-1 0 0,-1 0 0,0 1 0,-1-15 0,0 25 0,1-1 0,0 0 0,-1 1 0,1-1 0,-1 0 0,0 1 0,0-1 0,0 1 0,0-1 0,0 1 0,0-1 0,-1 1 0,1 0 0,-1 0 0,0-1 0,0 1 0,0 0 0,0 1 0,0-1 0,0 0 0,0 1 0,0-1 0,-1 1 0,1-1 0,-1 1 0,1 0 0,-1 0 0,1 0 0,-1 1 0,0-1 0,-3 0 0,2 1 0,1 0 0,-1 0 0,1 1 0,0-1 0,-1 1 0,1 0 0,-1-1 0,1 2 0,0-1 0,0 0 0,-1 1 0,1-1 0,0 1 0,1 0 0,-1 0 0,0 0 0,0 0 0,1 1 0,-1-1 0,1 1 0,0-1 0,0 1 0,0 0 0,-2 4 0,0 0 0,1 0 0,-1 0 0,2 1 0,-1-1 0,1 1 0,0 0 0,0-1 0,1 1 0,0 0 0,1 0 0,0 0 0,0 0 0,0 0 0,3 9 0,-1-5 0,2-1 0,-1 0 0,1 0 0,1 0 0,0-1 0,1 1 0,0-1 0,0 0 0,8 8 0,-1-2 0,2 0 0,-1-2 0,2 0 0,0 0 0,1-2 0,0 0 0,0-1 0,1 0 0,1-2 0,32 12 0,-41-17 0,1-1 0,-1 0 0,1-1 0,0 0 0,0-1 0,0 0 0,0-1 0,16-1 0,-23 0 0,1 0 0,-1 0 0,0 0 0,0 0 0,1-1 0,-1 0 0,0 0 0,0 0 0,-1 0 0,1 0 0,0-1 0,-1 0 0,1 0 0,-1 0 0,0 0 0,0 0 0,0-1 0,0 1 0,-1-1 0,0 0 0,1 0 0,-1 1 0,1-6 0,7-16 0,-2 1 0,-1-2 0,5-27 0,-10 38 0,0 0 0,-1 0 0,-1 1 0,0-1 0,-1 0 0,0 0 0,-4-15 0,3 25 0,1 0 0,-1 1 0,0-1 0,0 0 0,-1 0 0,1 1 0,-1-1 0,0 1 0,0 0 0,-1 0 0,1 0 0,-1 0 0,0 1 0,0 0 0,0-1 0,0 1 0,-1 1 0,-9-5 0,11 5 0,0 1 0,-1 0 0,1 0 0,0 0 0,-1 1 0,1-1 0,-1 1 0,1 0 0,-1 0 0,0 0 0,1 0 0,-1 1 0,1 0 0,0-1 0,-1 1 0,1 0 0,0 1 0,-1-1 0,1 0 0,0 1 0,0 0 0,0 0 0,0 0 0,0 0 0,1 0 0,-1 1 0,1-1 0,-5 6 0,3-2 0,0 1 0,0-1 0,0 1 0,1 0 0,0 0 0,0 1 0,1-1 0,0 1 0,0-1 0,1 1 0,0 0 0,0 0 0,0-1 0,1 1 0,1 0 0,-1 0 0,1-1 0,1 1 0,-1 0 0,4 7 0,2 7 0,1 0 0,0 0 0,2-1 0,0-1 0,21 30 0,-8-20 0,1-2 0,48 45 0,-35-36 0,-31-32 0,0 0 0,0 0 0,1-1 0,0 0 0,0 0 0,0-1 0,0 0 0,1 0 0,-1 0 0,1-1 0,0 0 0,-1-1 0,1 0 0,0 0 0,0 0 0,0-1 0,16-2 0,-19 2 0,0-1 0,0 0 0,1 0 0,-1 0 0,0-1 0,0 1 0,0-1 0,-1 0 0,1-1 0,0 1 0,-1-1 0,0 0 0,1 0 0,-1 0 0,0-1 0,-1 0 0,1 1 0,0-1 0,-1 0 0,0-1 0,0 1 0,-1-1 0,1 1 0,-1-1 0,0 0 0,0 0 0,2-8 0,-1 0 0,-1 0 0,-1 0 0,0 0 0,0 0 0,-2-1 0,0 1 0,0 0 0,-6-24 0,5 30 0,0 0 0,-1 1 0,0-1 0,0 0 0,0 1 0,-1 0 0,0-1 0,0 2 0,0-1 0,-1 0 0,0 1 0,0 0 0,-1 0 0,1 0 0,-1 1 0,0 0 0,-12-6 0,6 4 0,0 0 0,0 1 0,-1 0 0,0 1 0,0 1 0,0 0 0,-1 1 0,-14-1 0,23 3 0,-1 0 0,1 1 0,0-1 0,0 1 0,0 0 0,1 0 0,-1 1 0,0-1 0,0 1 0,1 0 0,-1 0 0,1 1 0,-1-1 0,1 1 0,0 0 0,0 0 0,0 1 0,1-1 0,-1 1 0,1 0 0,0 0 0,0 0 0,0 0 0,-4 9 0,2-3 0,1 0 0,0 0 0,1 0 0,0 0 0,1 1 0,0-1 0,0 1 0,1 0 0,1 0 0,-1-1 0,2 1 0,0 0 0,0-1 0,1 1 0,0 0 0,4 10 0,3 3 0,1 0 0,0 0 0,2-1 0,1 0 0,24 31 0,-28-43 0,1 1 0,0-2 0,0 0 0,1 0 0,0-1 0,1 0 0,0-1 0,0 0 0,1-1 0,24 10 0,-29-14 0,1 1 0,0-2 0,0 1 0,0-1 0,0 0 0,1-1 0,-1 0 0,0-1 0,1 0 0,-1 0 0,1-1 0,-1 0 0,0-1 0,0 0 0,0 0 0,0-1 0,14-6 0,-19 6 0,0 0 0,0 0 0,0 0 0,-1-1 0,1 1 0,-1-1 0,0 0 0,0 0 0,-1 0 0,1 0 0,-1-1 0,0 1 0,0-1 0,0 1 0,0-1 0,-1 0 0,0 0 0,1-7 0,0-5 0,0 1 0,-1-1 0,-1 1 0,-2-22 0,0 20 0,-2 1 0,1-1 0,-2 1 0,0 0 0,-1 0 0,-1 1 0,-1-1 0,0 1 0,-1 1 0,0 0 0,-2 0 0,1 1 0,-2 0 0,0 1 0,-26-22 0,32 31 0,-1 0 0,1 0 0,-1 1 0,1 0 0,-1 0 0,0 1 0,0 0 0,-1 0 0,1 0 0,0 1 0,-1 1 0,1-1 0,0 1 0,-1 0 0,1 0 0,0 1 0,-1 0 0,1 1 0,0-1 0,0 2 0,0-1 0,0 1 0,0 0 0,0 0 0,1 0 0,-1 1 0,1 0 0,0 1 0,1-1 0,-1 1 0,1 0 0,-1 1 0,2-1 0,-1 1 0,1 0 0,-1 0 0,2 0 0,-1 1 0,-3 7 0,0 11 0,1 0 0,2 0 0,0 1 0,1-1 0,2 1 0,1 0 0,0-1 0,2 1 0,1 0 0,1-1 0,11 35 0,-5-28 0,2-1 0,2-1 0,0 0 0,2-1 0,1 0 0,36 44 0,-12-23 0,3-3 0,74 64 0,-97-93 0,2-1 0,0-1 0,1-1 0,0-2 0,29 13 0,-40-20 0,0-1 0,1-1 0,0 0 0,0 0 0,0-2 0,0 0 0,0 0 0,1-1 0,-1-1 0,0 0 0,25-5 0,-35 5 0,0-1 0,0 0 0,0 0 0,0-1 0,-1 1 0,1-1 0,0 0 0,-1 0 0,1 0 0,-1 0 0,0-1 0,0 1 0,0-1 0,0 0 0,0 0 0,0 0 0,-1 0 0,1-1 0,2-6 0,-1 2 0,-2 0 0,1-1 0,-1 0 0,0 1 0,-1-1 0,0 0 0,0 0 0,-2-14 0,-1-10 0,-1 0 0,-2 1 0,-2-1 0,0 1 0,-19-45 0,3 17 0,-61-107 0,71 144 0,0 0 0,-2 1 0,-1 1 0,-1 1 0,-27-27 0,35 40 0,0 0 0,0 0 0,0 0 0,-1 1 0,0 1 0,0 0 0,-1 0 0,1 1 0,-1 0 0,0 1 0,0 1 0,0-1 0,-1 2 0,1-1 0,-12 1 0,10 2 0,0 0 0,0 1 0,0 1 0,0 0 0,0 1 0,0 0 0,1 1 0,0 0 0,0 1 0,0 0 0,1 1 0,0 0 0,0 1 0,1 0 0,-18 20 0,2-1 0,2 1 0,1 2 0,1 0 0,-26 49 0,19-23 0,2 2 0,3 0 0,2 2 0,3 0 0,3 1 0,3 1 0,2 0 0,-6 126 0,17-166 0,1-1 0,1 0 0,1 0 0,1 0 0,1 0 0,0 0 0,2-1 0,0 0 0,1 0 0,2-1 0,13 23 0,-8-20 0,0-1 0,2-1 0,0 0 0,2-1 0,0-1 0,1 0 0,0-2 0,39 24 0,-25-21 0,0-1 0,1-2 0,1-2 0,0 0 0,1-3 0,0-1 0,1-2 0,68 6 0,-95-13 0,-1-1 0,1 0 0,-1-1 0,1 0 0,-1-1 0,0 0 0,14-4 0,-19 4 0,0 0 0,-1 0 0,1 0 0,0-1 0,-1 0 0,1 0 0,-1 0 0,0 0 0,0-1 0,0 1 0,-1-1 0,1 0 0,-1 0 0,0 0 0,0-1 0,5-8 0,-4-1 0,1 0 0,-2 0 0,0 0 0,0 0 0,-2 0 0,1-1 0,-2 1 0,0-1 0,-1 1 0,0-1 0,-7-26 0,-3-6 0,-3 0 0,-23-55 0,1 16 0,-4 1 0,-3 2 0,-4 2 0,-68-89 0,102 152 0,0 2 0,-1 0 0,-1 1 0,-1 0 0,0 1 0,0 1 0,-27-16 0,34 24 0,0 1 0,-1 0 0,1 0 0,-1 1 0,0 0 0,0 1 0,0 0 0,0 1 0,0 0 0,0 0 0,0 1 0,-1 1 0,1-1 0,0 2 0,0-1 0,0 1 0,-11 4 0,9-1 0,0 0 0,1 1 0,-1 0 0,2 0 0,-1 1 0,1 1 0,0 0 0,0 0 0,1 1 0,0 0 0,1 0 0,0 1 0,0 1 0,-8 15 0,2-2 0,2 0 0,0 1 0,2 1 0,1 0 0,-10 46 0,12-33 0,1 0 0,2 0 0,2 0 0,1 1 0,2-1 0,2 1 0,9 44 0,-6-57 0,1 0 0,0-1 0,2 0 0,2 0 0,0-1 0,1 0 0,2-1 0,0-1 0,1 0 0,2-1 0,21 23 0,-17-24 0,1-1 0,1 0 0,1-2 0,0-1 0,1 0 0,1-2 0,0-1 0,1-2 0,1 0 0,0-2 0,0 0 0,1-3 0,0 0 0,55 5 0,-58-9 0,-1-2 0,1 0 0,0-2 0,34-5 0,-54 6 0,0-1 0,0-1 0,0 1 0,0-1 0,0 0 0,0 0 0,-1-1 0,1 1 0,-1-1 0,0-1 0,0 1 0,0-1 0,0 0 0,-1 0 0,1 0 0,-1-1 0,0 1 0,0-1 0,-1 0 0,1 0 0,-1 0 0,0-1 0,-1 1 0,4-9 0,-2-3 0,0-1 0,-1 1 0,-1-1 0,-1 0 0,0 0 0,-4-33 0,-3 3 0,-17-62 0,-1 17 0,-4 2 0,-4 0 0,-4 3 0,-3 0 0,-5 3 0,-3 2 0,-110-147 0,144 215 0,1-2 0,-1 2 0,-29-27 0,37 38 0,1 1 0,0 0 0,-1 0 0,0 0 0,0 0 0,0 1 0,0 0 0,0 0 0,0 0 0,0 1 0,-1 0 0,1 0 0,-1 0 0,1 0 0,-9 1 0,6 1 0,-1 0 0,1 0 0,0 1 0,0 0 0,0 0 0,0 1 0,0 0 0,1 1 0,-1-1 0,1 1 0,0 1 0,0-1 0,0 1 0,-11 12 0,1 1 0,1 2 0,0 0 0,-22 40 0,-5 17-78,4 1 0,2 2 0,5 2 0,3 1 0,-19 89 0,18-25-78,5 1 1,-5 169-1,28-295 156,-1 133 0,3-137 0,2 0 0,0 0 0,1 0 0,1-1 0,1 1 0,8 19 0,-9-28 20,1 0 0,0 0 0,1-1 0,0 0 0,0 0 0,0-1 0,1 1 0,1-1 0,-1-1 0,1 1 0,0-1 0,0-1 0,1 0 0,0 0 0,0 0 0,0-1 0,0-1 0,1 0 1,-1 0-1,15 2 0,17 2 105,1-2 1,-1-2 0,66-3-1,-78-1-113,-7 1-12,0-2 0,0 0 0,0-2 0,-1 0 0,1-2 0,-1 0 0,0-1 0,-1-2 0,0 0 0,22-13 0,-28 13 0,0-1 0,0 0 0,-1-1 0,0 0 0,-1-1 0,0-1 0,-1 0 0,-1 0 0,0-1 0,-1 0 0,0-1 0,-1 0 0,11-30 0,-8 12 0,-3 0 0,-1-1 0,-1 0 0,-2 0 0,-1 0 0,-2 0 0,-1-1 0,-2 1 0,-1 0 0,-1 0 0,-3 0 0,0 0 0,-2 1 0,-23-54 0,16 50 0,-2 0 0,-2 1 0,-1 1 0,-1 1 0,-2 1 0,-2 1 0,-1 1 0,-1 2 0,-1 0 0,-2 2 0,-1 1 0,-39-24 0,53 40 0,0 0 0,0 2 0,-1 0 0,-1 1 0,1 0 0,-1 2 0,0 1 0,-1 0 0,1 1 0,0 1 0,-1 1 0,0 1 0,-22 3 0,31-2 0,1 1 0,0 0 0,-1 1 0,1 0 0,0 0 0,0 2 0,1-1 0,-1 1 0,1 1 0,0-1 0,0 2 0,1-1 0,0 2 0,0-1 0,1 1 0,0 0 0,0 1 0,1 0 0,0 0 0,0 1 0,1-1 0,0 1 0,1 1 0,-6 15 0,6-11 0,1 0 0,1 1 0,0-1 0,1 1 0,0 0 0,1 0 0,1 0 0,1 0 0,2 17 0,1-12 0,1 1 0,1-1 0,0 0 0,2 0 0,0-1 0,13 21 0,-5-13 0,1-2 0,1 0 0,1-2 0,1 0 0,2-1 0,0-1 0,1 0 0,2-2 0,34 22 0,-34-27 0,0-2 0,0 0 0,2-2 0,42 13 0,-50-19 0,-1-1 0,0-1 0,1 0 0,0-1 0,0-1 0,-1-1 0,38-5 0,-45 3 0,0-2 0,-1 1 0,1-1 0,-1-1 0,0 0 0,0 0 0,0-1 0,-1 0 0,0 0 0,0-1 0,-1-1 0,0 0 0,0 0 0,-1 0 0,0-1 0,0 0 0,-1 0 0,0 0 0,4-12 0,0 3 0,-2-1 0,0 0 0,-2-1 0,0 0 0,-1 0 0,-1 0 0,-1-1 0,0 1 0,-1-32 0,-3 26 0,-1 1 0,-1 0 0,-1 0 0,-1 1 0,-2-1 0,0 1 0,-1 0 0,-21-39 0,23 51 0,-1 1 0,0 0 0,-1 0 0,0 1 0,-1 0 0,0 1 0,0-1 0,-1 2 0,0-1 0,-1 2 0,0-1 0,0 2 0,-1-1 0,0 1 0,0 1 0,0 0 0,0 1 0,-22-5 0,23 7 0,0 1 0,0 0 0,0 0 0,0 1 0,0 0 0,0 1 0,0 0 0,0 1 0,0 0 0,0 1 0,0 0 0,1 1 0,0 0 0,-1 1 0,-17 10 0,17-7 0,0 1 0,1 0 0,0 0 0,0 1 0,1 0 0,0 1 0,0 0 0,2 0 0,-1 1 0,2 0 0,-1 0 0,-6 20 0,6-13 0,0 1 0,2-1 0,1 1 0,0 0 0,1 0 0,1 0 0,1 32 0,2-38 0,1 0 0,0 1 0,1-1 0,0 0 0,1 0 0,1 0 0,0-1 0,1 0 0,1 0 0,0 0 0,11 15 0,0-5 0,1 0 0,1-2 0,1 0 0,1-2 0,1 0 0,0-2 0,1 0 0,1-1 0,1-2 0,0-1 0,1 0 0,0-2 0,1-2 0,0 0 0,0-2 0,58 8 0,-80-15 0,0 1 0,0-1 0,-1 0 0,1-1 0,0 0 0,0 1 0,0-2 0,-1 1 0,7-3 0,-9 2 0,0 1 0,0-1 0,0 0 0,0 0 0,-1 0 0,1 0 0,-1 0 0,0-1 0,0 1 0,0-1 0,0 1 0,0-1 0,0 0 0,0 0 0,-1 0 0,0 0 0,2-6 0,1-4 0,-2-1 0,1 1 0,-2-1 0,0 0 0,0 0 0,-2 1 0,1-1 0,-2 0 0,0 0 0,-7-24 0,-6-11 0,-31-71 0,37 98 0,-7-17 0,-3 0 0,-1 1 0,-1 0 0,-2 2 0,-2 1 0,-40-44 0,60 74 0,0 0 0,0 0 0,-1 0 0,0 1 0,0 0 0,-1 0 0,1 0 0,-1 1 0,1 0 0,-1 0 0,0 1 0,0-1 0,0 2 0,-1-1 0,1 1 0,0 0 0,-1 0 0,1 1 0,-1 0 0,-11 2 0,7 1 0,1-1 0,1 2 0,-1 0 0,0 0 0,1 1 0,0 0 0,0 1 0,0 0 0,1 0 0,0 1 0,0 1 0,1-1 0,-8 10 0,-10 13 0,1 0 0,2 2 0,1 1 0,2 1 0,1 0 0,-17 43 0,16-24 0,2 1 0,2 0 0,-15 96 0,28-126 0,0 0 0,2 1 0,0-1 0,2 0 0,0 1 0,2-1 0,1 0 0,7 27 0,-7-40 0,-1-1 0,2 1 0,-1-1 0,1 0 0,1 0 0,0 0 0,0-1 0,1 0 0,0 0 0,1-1 0,0 0 0,0 0 0,1 0 0,0-1 0,0-1 0,0 0 0,1 0 0,0-1 0,16 7 0,-12-7 0,1 0 0,-1-1 0,1-1 0,0 0 0,1-1 0,-1 0 0,0-1 0,0-1 0,1-1 0,-1 0 0,0-1 0,0 0 0,0-1 0,0-1 0,0-1 0,-1 0 0,0 0 0,0-2 0,0 0 0,-1 0 0,0-1 0,0-1 0,-1 0 0,0-1 0,-1 0 0,0-1 0,13-16 0,-4 1 0,-2-1 0,-1-1 0,-1-1 0,-2 0 0,0-1 0,14-51 0,-21 58 0,-2-1 0,-1-1 0,0 1 0,-2-1 0,-1 0 0,-1 1 0,-1-1 0,-1 0 0,-8-37 0,-8-3 0,-3 1 0,-2 1 0,-3 1 0,-3 1 0,-3 2 0,-2 1 0,-2 1 0,-3 2 0,-92-98 0,114 135 0,-1 2 0,-1 0 0,-1 1 0,0 0 0,0 2 0,-2 1 0,0 0 0,0 2 0,-41-14 0,52 21 0,0 0 0,-1 1 0,1 0 0,-1 1 0,0 0 0,1 0 0,-1 2 0,0-1 0,1 1 0,-1 1 0,1 0 0,0 1 0,-1 0 0,1 1 0,0 0 0,1 1 0,-1 0 0,1 0 0,0 1 0,0 1 0,1-1 0,-13 12 0,6-2 0,0 1 0,1 0 0,1 1 0,1 1 0,0 0 0,1 1 0,1 0 0,1 1 0,-10 32 0,11-24 0,1 0 0,2 1 0,2 0 0,0 0 0,2 0 0,2 52 0,4-41 0,1-1 0,2 0 0,2-1 0,1 0 0,2 0 0,2-1 0,2-1 0,1 0 0,1-2 0,2 0 0,28 36 0,-26-42 0,2-1 0,1-2 0,1 0 0,1-2 0,1-1 0,1-1 0,1-1 0,1-2 0,1-1 0,0-2 0,1-1 0,1-1 0,0-2 0,1-2 0,0-1 0,1-1 0,54 4 0,-41-8 0,-1-2 0,1-2 0,0-2 0,54-10 0,-78 8 0,1-1 0,-1-2 0,-1-1 0,1 0 0,-1-2 0,-1-1 0,0-1 0,0 0 0,31-25 0,-45 30 0,-1 0 0,0-1 0,0 0 0,0-1 0,-1 1 0,-1-2 0,1 1 0,-2 0 0,1-1 0,-1 0 0,0-1 0,-1 1 0,4-16 0,-6 12 0,1 0 0,-2 0 0,0-1 0,-1 1 0,0-1 0,-1 1 0,-1-1 0,0 1 0,-5-18 0,-6-6 0,-1 0 0,-2 1 0,-2 1 0,-1 0 0,-2 2 0,-35-46 0,29 44 0,0 1 0,-3 2 0,-1 1 0,-1 2 0,-62-46 0,82 69 0,0 0 0,0 1 0,-1 0 0,0 1 0,0 1 0,0 0 0,0 1 0,0 0 0,-1 1 0,0 0 0,1 1 0,-1 1 0,0 0 0,1 1 0,-1 0 0,0 1 0,1 1 0,-16 5 0,0 1 0,0 2 0,0 2 0,2 0 0,-1 2 0,2 1 0,-49 38 0,39-23-35,1 2 0,2 1 0,2 1 0,1 2 1,-46 74-1,27-26-160,-67 159 0,79-150 152,5 2-1,-36 171 1,56-196 45,3 0 0,3 0 0,3 1 0,10 113 0,-4-158-3,1-1-1,1 1 1,1-1-1,1 0 1,2-1-1,16 34 1,-18-45 11,1 0 0,0-1 0,1 0 0,1-1 0,0 0 0,0-1 0,1 0 0,1 0 0,0-1 0,0-1 0,1 0 0,18 10 0,-11-10 20,0 0 0,1-1 0,1-1 0,-1-1 0,1-1 0,0-1 0,0-1 0,1-1 0,-1-1 0,0-1 0,1 0 0,23-5 0,-8-1 0,-1-2 0,-1-1-1,1-2 1,-2-1 0,1-2 0,44-25 0,-40 17-30,-1-1 0,-1-3 0,-1 0 0,-2-3 0,0-1 0,-2-1 0,50-64 0,-67 75 0,-2 0 0,-1-1 0,-1 0 0,0-2 0,-2 1 0,0-1 0,-2 0 0,-1-1 0,0 0 0,-2 0 0,-1-1 0,-1 1 0,-1-1 0,-1 0 0,-1 1 0,-3-28 0,-2 23 3,-1 1-1,-1-1 0,-1 1 1,-1 1-1,-2 0 1,-22-40-1,11 29 2,-2 1 0,-1 2 1,-55-60-1,21 38-38,-2 2 1,-2 3-1,-2 3 1,-88-49-1,80 56-192,-2 3 0,-130-47 1,152 68 226,-1 2 1,-1 3-1,0 2 1,-112-6 0,143 16 34,0 2 1,0 1-1,0 1 1,0 1-1,1 0 1,-1 2-1,1 1 1,0 1-1,1 1 1,-26 14-1,22-8 9,2 1 0,0 1-1,1 1 1,0 2 0,2 0-1,0 1 1,2 0 0,-19 27-1,-5 13-44,2 2 0,3 2 0,-36 84 0,55-104 0,2 1 0,2 1 0,2 0 0,2 1 0,3 0 0,-4 52 0,12-68 0,0 1 0,3-1 0,0 1 0,2-1 0,2 0 0,1 0 0,1-1 0,1 0 0,2-1 0,1 0 0,2-1 0,27 42 0,-19-38 0,1-1 0,1-2 0,2 0 0,1-2 0,1-1 0,1-1 0,2-2 0,0-1 0,69 36 0,-53-36 0,0-3 0,1-1 0,1-3 0,68 12 0,-80-21 0,0-2 0,1-1 0,-1-2 0,1-2 0,0-2 0,60-10 0,-83 9 0,-1-1 0,0 0 0,1-1 0,-2-1 0,1-1 0,-1 0 0,0-1 0,15-10 0,-22 12 0,1 0 0,-1 0 0,0-1 0,-1 0 0,1 0 0,-2 0 0,1-1 0,-1 0 0,0 0 0,0 0 0,-1-1 0,0 0 0,-1 1 0,5-20 0,-4 3 0,-1-1 0,-1 0 0,-1 0 0,-1 0 0,-2 0 0,-1 0 0,0 0 0,-2 1 0,-11-36 0,-4 5 0,-2 1 0,-2 0 0,-32-50 0,-7-3-271,-147-190 0,157 234 121,-3 3-1,-3 2 0,-124-96 0,155 134 136,-2 1-1,0 1 1,-1 2 0,-1 2-1,0 0 1,-41-11 0,61 23 72,0 0 1,0 0-1,-1 1 1,1 0 0,-1 1-1,1 1 1,-1 0-1,1 0 1,-1 2 0,1-1-1,-1 2 1,1-1-1,0 2 1,0 0 0,0 0-1,1 1 1,-1 0-1,1 1 1,1 0-1,-17 13 1,5 0-53,2 1-1,0 1 1,1 1-1,1 1 1,1 0-1,2 1 1,0 1-1,1 0 1,2 1-1,0 1 1,-13 50-1,14-39-5,3 1 0,1 1-1,2-1 1,2 1 0,2 0 0,1 0 0,2 0-1,7 39 1,-1-40 1,2 0 0,2-1 0,1-1 0,2 0 0,1 0 0,2-2 0,2 0 0,1-1 0,1-1 0,35 38 0,-13-21 0,3-2 0,2-3 0,2-1 0,1-3 0,75 45 0,-76-57 0,0-2 0,2-3 0,0-2 0,86 22 0,-53-23 0,1-4 0,108 7 0,-167-21 0,0-2 0,1-1 0,-1-1 0,1-2 0,-1 0 0,49-14 0,-64 13 0,0-1 0,1 0 0,-2-1 0,1-1 0,-1 0 0,0-1 0,-1 0 0,1 0 0,-2-1 0,1-1 0,-1 0 0,-1 0 0,0-1 0,0 0 0,11-19 0,-9 7 4,0 0 0,-1-1-1,-2 0 1,0 0 0,-2-1 0,0 0-1,-2 0 1,-1 0 0,-1 0-1,-2-46 1,-4 16-55,-2 1 0,-3-1 0,-30-102-1,13 79-92,-4 0 0,-4 2 0,-3 1 0,-2 2 0,-4 1 0,-93-115 0,60 97-160,-5 4 0,-2 3 1,-5 4-1,-116-81 0,152 123 217,-2 1-1,-2 3 1,-1 3-1,-1 2 0,-78-26 1,109 45 219,0 2-1,-1 1 1,0 0 0,0 2 0,0 2 0,0 0 0,-1 2 0,1 1 0,0 1 0,0 2 0,0 0 0,0 2 0,1 1 0,-36 15 0,39-11-76,1 2 0,0 0 0,1 1 0,0 2 0,1 0 0,1 1 1,1 1-1,1 1 0,0 1 0,1 0 0,1 1 0,1 1 1,1 0-1,-13 31 0,6-9 0,3 2 1,1 0-1,3 0 1,1 2-1,3-1 1,-8 92-1,15-71-154,3-1 1,3 1-1,20 119 0,0-76-98,55 157 1,-50-186 195,4-2 0,4-2 0,3-1 0,3-2 0,96 128 0,-106-163 0,1-2 0,3 0 0,1-3 0,1-1 0,2-2 0,1-2 0,2-1 0,0-2 0,2-3 0,1-1 0,57 20 0,-38-24 0,1-3 0,0-2 0,1-3 0,0-4 0,1-2 0,-1-3 0,103-10 0,-85-2 0,0-3 0,-1-5 0,0-2 0,-2-5 0,116-50 0,-134 45 0,93-57 0,-131 71 0,-1-2 0,-1-1 0,-1-1 0,0-1 0,-2-1 0,20-25 0,-33 35 12,0-1 0,0 1 0,-1-1 0,-1 0 1,0-1-1,-1 1 0,-1-1 0,0 0 1,4-29-1,-6 21 26,-1 1 1,-1-1-1,-1 0 1,-1 1-1,-1-1 0,-6-23 1,-3 2 17,-2 1 0,-2 1 0,-1 0 0,-3 1-1,-1 2 1,-29-42 0,-2 10-267,-2 2 0,-4 2 0,-3 3-1,-108-87 1,46 55-370,-232-134-1,97 95 375,211 114 182,0 2 0,-1 2 0,-79-15 0,108 28 197,1 1 1,-1 0 0,1 1-1,-1 1 1,1 1-1,-33 6 1,37-4-46,1 1 1,0 0-1,1 1 1,-1 0-1,1 1 0,0 1 1,0 0-1,1 0 1,-18 16-1,1 3-122,2 2-1,0 0 1,2 2-1,1 0 1,2 2 0,1 0-1,1 1 1,2 1-1,1 1 1,2 1 0,-16 61-1,10-12-6,5 0 0,3 1 0,4 1-1,3 90 1,6-101 2,3 0 0,4-1 0,29 130 0,-25-160 0,1-1 0,3-1 0,1-1 0,2 0 0,2-1 0,2-1 0,41 55 0,-45-72 0,2-1 0,0-1 0,1 0 0,1-2 0,1-1 0,1-1 0,0-1 0,1-1 0,1-1 0,1-1 0,-1-2 0,46 13 0,-37-15 0,0-2 0,1-1 0,0-2 0,-1-1 0,1-2 0,0-2 0,0-1 0,0-2 0,67-16 0,-73 11-16,0-2-1,-1-1 1,-1-1-1,0-2 1,0-1-1,-2-1 1,0-1-1,-1-2 1,-1 0-1,-1-2 1,-1-1-1,0 0 1,-2-2-1,33-50 1,-25 28-42,-2-2 1,-1-1-1,-4 0 1,-1-2-1,-3 0 0,-1-2 1,16-103-1,-24 91-22,-3 0-1,-2-1 0,-4 1 0,-2-1 0,-4 1 0,-2 0 0,-3 0 0,-3 1 0,-3 1 0,-3 0 0,-2 1 1,-40-77-1,27 73-76,-4 0 1,-2 3-1,-3 2 1,-95-103 0,110 135 162,-2 1 1,-1 1 0,-1 2 0,-1 2-1,-1 1 1,-2 1 0,0 2 0,-1 2 0,0 1-1,-52-14 1,61 24 88,-1 1 0,0 2 0,0 1 0,0 1 0,0 2-1,0 1 1,0 1 0,0 2 0,0 1 0,0 1 0,1 1 0,0 2 0,1 1 0,0 1-1,0 2 1,1 0 0,1 2 0,1 1 0,0 1 0,1 1 0,0 1 0,2 1 0,0 2-1,2 0 1,-28 36 0,23-19-95,0 1 0,3 1 0,2 1 0,1 1 0,2 1 0,2 0 0,2 1 0,-7 49 0,0 41 0,-4 195 0,21-263 0,4 0 0,2 0 0,22 117 0,-17-148 0,1 0 0,3-1 0,0 0 0,2-1 0,2 0 0,1-2 0,2 1 0,31 40 0,-18-35-39,2-1-1,2-1 1,1-2 0,1-2-1,2-2 1,2-1-1,0-2 1,2-2-1,0-2 1,50 18 0,-17-13-34,2-3 1,1-3 0,0-4-1,1-3 1,114 5 0,-104-16 46,1-4 0,0-5 0,0-3 1,-1-4-1,0-5 0,-1-3 0,-2-4 1,0-4-1,154-73 0,-213 88 109,-1-3 1,-1 0-1,0-2 1,36-31-1,-55 42-56,-1 0 0,1 0 0,-2-1-1,1 0 1,-1-1 0,0 1 0,-1-1 0,0 0 0,-1-1 0,1 1 0,-2-1 0,1 0-1,-2 0 1,1 0 0,-1 0 0,-1 0 0,1-21 0,-3 14-3,-1-1 1,0 1-1,-1 0 0,-1 0 0,-8-21 1,-43-88 53,24 66-78,-53-76 0,-110-106-164,-222-167-1121,-40 38-215,201 188 517,19 33-187,190 125 876,-1 2 0,-1 2 0,-59-17 0,92 33 323,-1 1 0,0 1-1,1 0 1,-1 1 0,0 1-1,0 1 1,-24 1-1,28 1 193,1 0-1,1 1 0,-1 0 1,0 1-1,1 0 0,-1 0 1,1 1-1,0 1 0,1-1 1,0 2-1,-12 8 1,-53 49 428,3 2 0,-88 106 1,112-114-286,3 3 0,3 2 0,-58 118 0,68-110-364,3 1 0,3 1 0,3 1 0,4 1 0,3 1 0,-9 134 0,21-137 0,4-1 0,2 1 0,4-1 0,3 0 0,3-1 0,3 0 0,33 89 0,-39-132 0,1-1 0,2 0 0,0-1 0,2 0 0,0-1 0,2-1 0,1 0 0,1-1 0,1-2 0,1 0 0,0 0 0,2-2 0,0-1 0,1-1 0,1-1 0,1-1 0,38 16 0,-19-14-37,0-3 1,1-1-1,0-3 0,1-1 0,92 4 0,-52-12-99,-1-3-1,120-19 0,-129 8 84,-2-4 1,143-49-1,-163 44 60,0-3-1,-2-2 0,-1-2 0,68-50 1,-100 64-7,-2 0 0,0-2 0,-1 0 0,0-1 0,-2 0 0,0-1 0,-1-1 0,13-23 0,-19 25 0,0 0 0,0-1 0,-2 0 0,0 0 0,-1 0 0,-1-1 0,-1 1 0,-1-1 0,-1 0 0,-1-27 0,-4 1-49,-3 1 1,-1 0-1,-2 1 0,-3 0 1,-1 1-1,-2 0 1,-28-53-1,-3 9-162,-3 2-1,-83-106 0,52 89-125,-5 4-1,-3 4 0,-5 3 0,-133-98 0,139 124 85,-3 5-1,-3 3 0,-2 5 1,-2 4-1,-152-52 1,208 86 385,0 3 0,-1 1 0,-72-7 0,94 16 82,0 0 1,0 2-1,1 0 0,-1 1 1,0 1-1,1 1 0,-1 1 1,1 1-1,-32 13 1,22-3-93,1 1 0,0 1 0,1 1 0,1 1 0,1 2 0,0 0 0,2 2 0,1 1 0,1 1 0,1 1 1,1 0-1,2 2 0,1 0 0,1 1 0,1 1 0,2 0 0,1 1 0,-15 64 0,17-41-122,1 2 0,4-1 0,2 1 0,2 0 0,3-1 0,2 1 0,2-1 0,3 1 0,3-2 0,2 0 0,2 0 0,45 98 0,-37-104 0,2 0 0,2-2 0,2-1 0,2-1 0,2-2 0,1-1 0,3-2 0,1-2 0,2-1 0,1-2 0,2-2 0,2-2 0,70 36 0,-59-41-42,1-3 1,1-3-1,1-2 0,0-2 0,1-3 0,1-3 0,74 2 0,-45-9-25,1-4 0,-1-5 0,0-3 0,109-25 0,-137 19 67,96-35 0,-126 37 0,-2-2 0,1 0 0,-2-2 0,43-32 0,-66 44 20,-1 0-1,0-1 1,0 0-1,0 0 1,0 0 0,-1-1-1,0 1 1,0-1-1,4-9 1,-7 11 1,-1 0 0,1 0 1,-1 0-1,0 0 0,0 0 1,0-1-1,-1 1 0,1 0 1,-1 0-1,-1 0 1,1-1-1,-1 1 0,0 0 1,0 0-1,0 0 0,-4-7 1,-7-16 6,-1 1-1,-1 1 1,-33-44 0,-6-2-138,-4 3 0,-120-112 0,-159-96-465,59 86-81,233 165 574,-2 1 1,-1 2-1,-1 3 0,-67-20 0,96 35 153,1 1 0,0 1 0,-1 1 0,0 0 0,1 2 1,-1 0-1,0 1 0,0 0 0,1 2 0,-1 0 0,1 2 0,-21 7 0,19-4 20,1 0 0,0 2-1,1 0 1,0 1 0,1 1-1,0 1 1,1 0 0,0 1-1,2 1 1,-22 26 0,11-8-81,1 1 0,3 0 0,0 2 0,2 1 0,-25 70 0,28-56-12,2 2 0,2 0-1,3 0 1,-3 55-1,8-12-126,4-1-1,4 1 1,20 116-1,-2-93-50,4-1-1,49 130 1,-49-175 175,4-1 0,2-2 0,51 83 1,-65-125 4,1-1 0,1 0 1,1-2-1,1 0 0,2-1 1,0-2-1,1 0 0,2-2 1,0-1-1,33 18 0,-20-18 74,0-3 1,1-1-1,1-1 0,1-3 0,-1-2 0,71 7 0,-58-12 34,-1-2 0,0-3 0,0-2 1,104-20-1,-131 17-106,0-2 0,0 0 0,0-2 0,-1-1 1,-1-1-1,0-1 0,-1-1 0,23-17 0,-29 17-2,-2 0-1,0-2 1,0 1 0,-1-2-1,-1 0 1,-1-1 0,-1 0-1,0-1 1,-1 0 0,14-36-1,-15 27 1,-1 1 0,-1-1 0,-1-1 0,-2 0 0,-1 1 0,-1-1 0,-1-1 0,-2 1 0,-1 0 0,-1 0 0,-2 0 0,-1 0 0,-9-32 0,-9-8-152,-2 2 0,-4 1 0,-2 1 0,-3 2 0,-3 1 0,-58-75 0,1 19-444,-217-209 0,68 122 44,201 174 464,-1 3 0,-2 2 0,-94-40 0,120 58 207,-1 1 0,0 2 0,-1 0 0,1 1-1,-25-2 1,37 5 25,-1 1-1,0 0 0,1 1 1,-1 0-1,1 0 0,-1 1 0,1 0 1,0 0-1,0 1 0,0 0 1,0 0-1,0 1 0,0 0 1,1 1-1,-8 5 0,-6 9-125,2 0-1,0 1 1,1 1-1,1 1 1,2 1-1,0 0 1,1 0-1,1 2 1,1 0-1,-9 29 1,1 6-28,3 1 0,3 0 1,-10 83-1,15-48 10,3 178 0,11-202 0,2-1 0,3 0 0,24 82 0,-29-135 0,1 1 0,0-1 0,2 0 0,0 0 0,1-1 0,0 0 0,14 17 0,-18-28 0,0 0 0,0-1 0,0 0 0,1 0 0,0 0 0,0 0 0,0-1 0,0 0 0,1-1 0,-1 1 0,1-1 0,0-1 0,0 1 0,0-1 0,0 0 0,1-1 0,-1 1 0,0-2 0,1 1 0,-1-1 0,10 0 0,-4-2 0,0 0 0,0-1 0,0 0 0,0-1 0,-1-1 0,0 0 0,1 0 0,21-14 0,-3-2 0,56-50 0,-50 37 0,-1-2 0,-2-1 0,-2-2 0,-1-2 0,-3 0 0,26-49 0,-39 61 0,0-1 0,-3 0 0,0 0 0,-2-1 0,-1-1 0,-2 0 0,-1 0 0,-1 0 0,-2-1 0,-2-55 0,-6 41-32,-2 0 0,-3 1 0,-1 0 0,-3 0 0,-1 1-1,-3 1 1,-1 1 0,-2 0 0,-32-46 0,18 35-14,-3 3 0,-1 1 0,-3 1 0,-2 3 0,-3 2 0,-66-51 0,76 68 78,0 2-1,-2 2 0,0 2 0,-2 1 1,-72-24-1,89 37-2,1 0 0,-1 2 0,-1 0 0,1 2 0,-1 1 0,1 1 0,-1 1 0,1 1 0,-1 1 0,1 1 0,-48 13 0,61-12-14,-1 1 0,2 1 0,-1-1 0,1 2-1,-1-1 1,2 2 0,-1-1 0,-9 10 0,-63 75-41,77-86 25,-8 11 1,1 0 0,1 0 0,0 1 0,1 1 0,1 0 0,1 0 0,1 1 0,-7 28 0,11-35 0,0-1 0,1 1 0,1 0 0,0 0 0,1-1 0,0 1 0,1 0 0,1 0 0,0 0 0,0-1 0,1 1 0,1-1 0,0 0 0,1 0 0,7 14 0,-2-9 0,2-1 0,0-1 0,0 0 0,2-1 0,0 0 0,0-1 0,23 16 0,4-1 0,80 39 0,-54-36-88,1-4-1,1-2 0,2-3 1,0-3-1,127 16 0,-116-27-25,1-3 0,0-3 0,0-4-1,154-25 1,-195 19 98,77-23 0,-108 27 16,0 0 1,-1 0-1,0-1 1,0-1-1,0 1 1,-1-2-1,1 1 1,-2-1-1,1-1 1,-1 1 0,15-19-1,-21 23 20,1-1 0,-1 0 1,0 0-1,0-1 0,0 1 0,-1 0 0,1 0 0,-1-1 1,0 1-1,0-1 0,-1 1 0,1-1 0,-1 0 0,0 1 1,-1-1-1,1 1 0,-1-1 0,1 1 0,-1-1 0,-1 1 1,1-1-1,-1 1 0,1 0 0,-1 0 0,-1 0 0,1 0 0,-3-4 1,-7-8 92,-1 0 0,0 1-1,-1 1 1,-28-23 0,19 18-113,-1 1 0,-1 2 0,0 0 0,-2 2 0,1 0 0,-46-14 0,57 22 0,-1 1 0,-1 1 0,1 1 0,-1 0 0,0 1 0,1 1 0,-1 0 0,0 1 0,0 1 0,1 1 0,-1 0 0,0 1 0,-19 7 0,22-4 0,0 1 0,0 0 0,1 1 0,0 0 0,1 1 0,0 1 0,0 0 0,-12 13 0,-2 6 0,1 2 0,-23 35 0,13-10 0,3 1 0,2 1 0,2 2 0,4 1 0,-22 81 0,26-64 0,3 1 0,4 1 0,-6 156 0,20-175 0,1 0 0,13 69 0,-10-101 0,2 0 0,0 0 0,2 0 0,2-1 0,0-1 0,21 38 0,-25-55 0,0 0 0,0-1 0,1 0 0,1 0 0,-1-1 0,1 0 0,1 0 0,-1-1 0,1 0 0,1-1 0,-1 0 0,1-1 0,0 0 0,0 0 0,1-1 0,-1-1 0,1 0 0,0 0 0,0-1 0,0-1 0,0 0 0,19-1 0,-12-1 0,1-1 0,-1 0 0,1-2 0,-1 0 0,0-1 0,-1-1 0,1 0 0,-1-2 0,-1 0 0,1-1 0,-1-1 0,-1 0 0,21-18 0,-15 8 0,-1-2 0,-2 0 0,0-2 0,-1 0 0,-1-1 0,-1 0 0,-2-2 0,0 1 0,-2-2 0,-1 0 0,-2 0 0,12-54 0,-12 37 0,-3 0 0,-1 0 0,-2-1 0,-3 0 0,-1 1 0,-2-1 0,-16-77 0,8 81 0,-3 0 0,-1 0 0,-2 2 0,-1 0 0,-3 1 0,-1 1 0,-1 0 0,-3 2 0,-1 1 0,-1 2 0,-2 0 0,-1 2 0,-1 1 0,-2 2 0,-1 1 0,-53-30 0,74 48 0,-1 2 0,0-1 0,0 2 0,0 0 0,-1 1 0,0 1 0,0 0 0,0 1 0,-32-2 0,39 5 0,0 1 0,0 0 0,0 0 0,0 0 0,0 1 0,0 1 0,1-1 0,-1 1 0,1 1 0,0 0 0,0 0 0,0 0 0,0 1 0,1 0 0,0 1 0,0 0 0,0 0 0,1 0 0,-10 13 0,0 4 0,1 1 0,1 0 0,1 1 0,1 0 0,2 1 0,0 1 0,-10 46 0,-19 194 0,38-258 0,-8 66 0,4 1 0,4-1 0,15 151 0,-10-198 0,2 0 0,0 0 0,2-1 0,1 0 0,1 0 0,2-1 0,0-1 0,2 0 0,0 0 0,2-1 0,1-1 0,1-1 0,37 37 0,-27-36 0,1-1 0,1-2 0,0-1 0,2-1 0,0-1 0,1-2 0,0-2 0,42 12 0,6-4 0,1-4 0,119 10 0,-124-19 0,0-3 0,0-4 0,0-3 0,123-20 0,-183 19 0,0-1 0,0-1 0,0-1 0,-1 0 0,0-1 0,0 0 0,-1-2 0,0 0 0,0 0 0,15-14 0,-25 18 0,0 0 0,0-1 0,0 1 0,-1-1 0,0 0 0,0 0 0,0 0 0,-1 0 0,0-1 0,0 1 0,-1-1 0,1 0 0,-1 0 0,-1 0 0,0 0 0,0 0 0,0 0 0,-1-1 0,0 1 0,0 0 0,-1 0 0,1 0 0,-2 0 0,1 0 0,-1 0 0,0 0 0,-6-12 0,-10-18 0,-1 2 0,-2 0 0,-1 1 0,-32-38 0,-32-30-172,-3 3-1,-5 4 1,-4 4 0,-3 5-1,-5 4 1,-3 5-1,-3 5 1,-163-79 0,217 123 126,-2 3 1,-103-31 0,141 51 59,0 0 1,1 1 0,-1 1-1,-1 1 1,1 1 0,0 0 0,0 2-1,0 1 1,0 1 0,0 1-1,-30 9 1,43-9 58,0 0 1,0 1-1,0 0 0,1 0 0,0 1 0,0 0 1,0 1-1,1 0 0,0 0 0,0 0 0,-9 15 1,5-5 52,0 0 1,1 1-1,1 1 1,-12 30-1,12-23-126,2 0 0,0 0 0,1 1 0,2-1 0,1 1 0,0 31 0,4-40 0,0-1 0,2 1 0,0 0 0,0-1 0,2 1 0,0-1 0,1 0 0,1-1 0,1 1 0,12 20 0,-1-10 0,0-1 0,1 0 0,2-2 0,1-1 0,0 0 0,2-2 0,1 0 0,0-2 0,56 30 0,-45-30 0,2-1 0,0-2 0,0-2 0,2-1 0,0-3 0,0-1 0,53 5 0,-72-12 0,0-1 0,0-1 0,0-1 0,0-1 0,0 0 0,0-2 0,30-9 0,-43 10 0,0-1 0,0 1 0,-1-2 0,1 1 0,-1-1 0,0 0 0,-1-1 0,1 0 0,-1 0 0,0 0 0,0-1 0,-1 0 0,0-1 0,0 1 0,-1-1 0,0 0 0,0-1 0,-1 1 0,5-15 0,-4 8 0,-2 0 0,1-1 0,-2 1 0,0-1 0,-1 1 0,0-1 0,-1 0 0,-1 0 0,-1 1 0,0-1 0,-1 1 0,0-1 0,-2 1 0,0 0 0,0 0 0,-1 1 0,-1 0 0,-12-19 0,5 11 0,-1 2 0,0 0 0,-2 0 0,0 2 0,-1 0 0,-1 1 0,0 1 0,-2 1 0,0 0 0,-41-21 0,48 30 0,0 0 0,0 1 0,0 1 0,0 0 0,-1 1 0,-21-2 0,28 4 0,0 0 0,-1 1 0,1 1 0,0-1 0,-1 1 0,1 1 0,0-1 0,0 1 0,0 1 0,0 0 0,0 0 0,0 0 0,-8 6 0,-2 5 0,1 0 0,0 1 0,1 0 0,1 2 0,0 0 0,-14 22 0,1 3 0,-38 77 0,39-60 0,2 2 0,-23 86 0,37-103 0,2 1 0,1 0 0,3 1 0,1 56 0,4-96 0,0 4 0,1-1 0,-1 0 0,-1 0 0,0 0 0,0 0 0,-1 0 0,0 0 0,0-1 0,-1 1 0,0 0 0,-7 13 0,-19 24 0,-62 76 0,49-69 0,-115 145-164,-370 434-1953,148-183 619,195-225 890,-346 407-11,280-374 1444,235-248 471,27-29-50,-9 16-1204,53-75 439,73-77 0,-73 93-269,-4-3 0,57-91-1,11-23-211,64-115 0,-164 259 0,-16 26 0,1 1 0,0 0 0,1 0 0,11-12 0,-9 10 0,1 0 0,-2-1 0,1 1 0,5-15 0,22-31 0,75-83 0,160-157 0,-125 145 0,-143 150 0,0 0 0,0 1 0,0-1 0,-1 0 0,1 1 0,1 0 0,-1-1 0,0 1 0,0 0 0,0 0 0,5-1 0,-6 2 0,-1 0 0,1 0 0,-1 0 0,0 0 0,1 0 0,-1 0 0,0 0 0,1 0 0,-1 0 0,1 0 0,-1 0 0,0 1 0,1-1 0,-1 0 0,0 0 0,1 0 0,-1 1 0,0-1 0,0 0 0,1 0 0,-1 1 0,0-1 0,0 0 0,1 1 0,-1-1 0,0 0 0,0 1 0,1-1 0,0 22 0,-6 3 0,-2 0 0,0 0 0,-2 0 0,0-1 0,-17 30 0,14-32 0,2 0 0,0 1 0,2 0 0,0 1 0,2 0 0,-5 27 0,11-48 0,0-1 0,0 0 0,0 0 0,0 0 0,0 0 0,0 0 0,0 0 0,1 0 0,-1 0 0,1 0 0,-1 0 0,1 0 0,0 0 0,0 0 0,0-1 0,0 1 0,0 0 0,0 0 0,0-1 0,1 1 0,-1-1 0,0 1 0,1-1 0,0 1 0,-1-1 0,1 0 0,0 0 0,-1 0 0,1 0 0,4 1 0,4 1 0,0-1 0,0 0 0,0 0 0,1-1 0,12 0 0,-13-1 0,-1 0 0,0 1 0,1 0 0,9 3 0,-15-2 0,0-1 0,-1 1 0,1 0 0,-1 0 0,0 0 0,0 0 0,0 1 0,0-1 0,0 1 0,0 0 0,0 0 0,-1 0 0,0 0 0,1 0 0,-1 1 0,0-1 0,-1 1 0,1-1 0,-1 1 0,1 0 0,-1 0 0,0-1 0,0 1 0,-1 0 0,1 0 0,-1 0 0,0 0 0,0 0 0,-1 4 0,-1 12 0,0 0 0,-2 0 0,0 0 0,-11 26 0,-18 45 0,-4-2 0,-3-2 0,-5-1 0,-3-3 0,-4-2 0,-3-2 0,-129 141 0,172-207 0,-11 11 0,-29 25 0,46-44 0,1-1 0,-1 1 0,0-1 0,0-1 0,-1 1 0,1-1 0,-1 0 0,0-1 0,0 1 0,0-1 0,-9 1 0,15-3 0,-1 0 0,1 0 0,-1 0 0,1 0 0,0 0 0,-1 0 0,1-1 0,-1 1 0,1 0 0,-1-1 0,1 1 0,0-1 0,-1 0 0,1 1 0,0-1 0,0 0 0,-1 0 0,1 0 0,0 0 0,0 0 0,0 0 0,0 0 0,0 0 0,1-1 0,-1 1 0,0 0 0,0 0 0,1-1 0,-1 1 0,1-1 0,-1 1 0,0-3 0,-1-4 0,1-1 0,0 1 0,0-1 0,1-12 0,-1 17 0,2-26 0,1 0 0,2 0 0,1 0 0,1 0 0,1 0 0,1 1 0,2 1 0,1 0 0,23-41 0,-18 40 0,1 2 0,1 0 0,2 1 0,0 1 0,2 1 0,0 1 0,2 0 0,49-34 0,-56 45 0,0 2 0,1 0 0,1 1 0,-1 1 0,1 0 0,1 2 0,0 0 0,-1 1 0,1 1 0,1 1 0,-1 1 0,30 0 0,-47 2 0,0 1 0,1-1 0,-1 1 0,0-1 0,0 1 0,1 0 0,-1 0 0,0 1 0,0-1 0,0 0 0,0 1 0,0 0 0,0 0 0,-1 0 0,1 0 0,-1 0 0,1 1 0,2 2 0,-2 0 0,0 0 0,0 0 0,0 0 0,-1 1 0,0-1 0,0 1 0,0-1 0,-1 1 0,2 10 0,-2 5 0,0 0 0,-1 0 0,-1 0 0,-7 34 0,1-17 0,-2 0 0,-1-1 0,-19 44 0,21-61 0,-2 0 0,0 0 0,-1-1 0,-1-1 0,-1 0 0,0 0 0,-18 16 0,29-32 0,-1 1 0,1-1 0,0 0 0,-1-1 0,0 1 0,1 0 0,-1-1 0,0 1 0,0-1 0,-3 1 0,5-2 0,0 0 0,0 0 0,0 0 0,0 0 0,0 0 0,1 0 0,-1 0 0,0 0 0,0 0 0,0-1 0,0 1 0,0 0 0,0-1 0,0 1 0,1 0 0,-1-1 0,0 1 0,0-1 0,1 0 0,-1 1 0,0-1 0,1 0 0,-1 1 0,0-1 0,1 0 0,-1 0 0,1 1 0,-1-1 0,1 0 0,0 0 0,-1 0 0,1 0 0,0 0 0,-1 1 0,1-1 0,0 0 0,0-2 0,-2-9 0,0 0 0,1-1 0,0 0 0,1 1 0,0-1 0,1 1 0,1-1 0,0 1 0,0 0 0,1-1 0,1 1 0,0 1 0,1-1 0,0 0 0,11-16 0,-6 10 0,2 1 0,0 0 0,1 0 0,0 2 0,2 0 0,-1 0 0,2 1 0,29-20 0,-36 29 0,-1 0 0,1 0 0,0 0 0,1 2 0,-1-1 0,1 1 0,0 0 0,0 1 0,0 0 0,11 0 0,-13 2 0,-1 0 0,1 0 0,-1 1 0,0 0 0,1 1 0,-1-1 0,0 2 0,0-1 0,0 1 0,0 0 0,0 0 0,-1 1 0,0-1 0,11 10 0,0 1 0,-1 2 0,0 0 0,-2 0 0,15 22 0,49 84 0,-39-49-148,-2 3-1,-4 0 0,-3 3 1,39 162-1,-39-91-451,18 282 0,-43-282 392,-6 0 0,-6-1 1,-29 156-1,15-188 34,-5-1 0,-5-2 1,-6-1-1,-67 146 0,72-193 52,-45 69 0,64-114 124,-1-2 1,0 0-1,-2-1 1,0 0-1,-1-1 1,-1-1-1,-21 15 0,36-29 50,1 0-1,-1 0 0,0-1 1,1 1-1,-1-1 0,0 1 1,0-1-1,0 0 0,0 0 1,0 0-1,0-1 0,0 1 1,0-1-1,0 0 0,0 1 0,-1-1 1,1-1-1,0 1 0,0 0 1,0-1-1,0 0 0,0 1 1,-5-3-1,4 0 71,0 0 0,0 0 0,0-1 0,0 1 0,0-1-1,1 0 1,0 0 0,0-1 0,0 1 0,0 0 0,1-1 0,-1 0 0,-2-8 0,-5-15-29,2 0-1,0 0 1,2-1 0,2 0 0,0 0 0,2 0-1,1-1 1,1 1 0,2 0 0,7-41 0,6-7-161,3 0 1,46-120-1,-20 82-217,80-146-1,-83 189 291,3 1 1,102-124-1,-132 178-14,1 1-1,1 1 0,0 0 1,29-20-1,-38 31 45,-1 0 1,1 1-1,0-1 1,0 1-1,0 0 1,0 1-1,1 0 1,-1 0-1,1 0 1,-1 1-1,1 1 1,-1-1-1,1 1 1,0 0-1,-1 1 1,12 1-1,-2 3-25,0 0 0,0 1 0,0 1 0,-1 0 0,0 1 0,-1 1 0,0 0 0,0 1-1,-1 1 1,0 0 0,-1 1 0,0 1 0,15 19 0,-13-13-13,-1 2 0,-1-1 1,0 2-1,-2-1 0,0 2 0,-2-1 1,-1 1-1,0 1 0,4 27 0,-4-9 3,-2-1 0,-2 1 0,-2 0 0,-2 0 0,-2 0 0,-1 0 0,-11 46 0,9-63 0,-1 1 0,-2-2 0,-1 1 0,0-1 0,-2 0 0,-1-1 0,-1 0 0,0-1 0,-2-1 0,-1 0 0,0-1 0,-30 29 0,38-42 0,-1 0 0,1 0 0,-1-1 0,0 0 0,-1-1 0,1 0 0,-1 0 0,0-1 0,0 0 0,-1-1 0,1 0 0,-19 3 0,22-6 0,1 0 0,-1 0 0,1-1 0,-1 0 0,1 0 0,0 0 0,-1-1 0,1 0 0,0 0 0,0 0 0,0-1 0,0 0 0,1 0 0,-1-1 0,1 0 0,0 1 0,0-2 0,0 1 0,0-1 0,1 1 0,0-1 0,-7-10 0,-4-10 0,2 1 0,0-2 0,1 0 0,2 0 0,1-1 0,-9-43 0,0-13-153,4-1-1,4 0 1,4-1-1,6-132 0,12 48-383,45-216-1,53-93 166,-81 382 373,4 2-1,82-166 1,-108 245-1,1 0 0,0 1 0,1 0 0,1 1 0,0 0 0,1 1 0,0-1 0,18-14 0,-26 25 1,-1 0 1,1 0-1,0 1 1,-1-1 0,1 1-1,0-1 1,0 1-1,0 0 1,0 0 0,0 0-1,0 1 1,0-1-1,1 1 1,-1-1 0,0 1-1,0 0 1,0 0-1,0 1 1,1-1 0,-1 1-1,0-1 1,0 1-1,0 0 1,0 0 0,0 0-1,5 3 1,-1 2 102,0 0 1,0 0-1,0 0 0,0 1 1,-1 0-1,-1 0 1,1 1-1,6 11 1,8 15 137,-2 1 0,-1 1 0,-1 1 1,13 51-1,26 164-387,-31-97-368,-6 2-1,-8 0 1,-18 295-1,-7-308 451,-5-1-1,-7-1 1,-6-1-1,-71 189 0,-11-68-527,96-226 522,-2-1 0,-2-1 0,-1 0-1,-48 50 1,68-80 136,-1 1 0,1-1 0,-1 0 0,0 0 0,0-1 0,0 0 0,-1 0 0,1 0 0,-1 0 0,-7 2 0,10-4-17,0-1-1,1 0 0,-1 0 0,0 0 0,0 0 0,0 0 1,1 0-1,-1-1 0,0 1 0,0-1 0,1 0 0,-1 1 0,0-1 1,1-1-1,-1 1 0,1 0 0,0-1 0,-1 1 0,1-1 1,0 0-1,0 0 0,0 1 0,0-1 0,-2-3 0,-11-13 118,2 0-1,0-1 1,1-1-1,0 0 1,-13-36-1,-36-119 342,31 74-508,4-1 0,5-2 0,-10-124 0,27 168 0,3-1 0,2 1 0,2-1 0,3 1 0,3 0 0,3 0 0,19-60 0,-17 82 0,1 0 0,2 1 0,1 1 0,2 0 0,28-36 0,-34 53 0,1 0 0,1 1 0,1 1 0,0 0 0,1 1 0,0 1 0,2 1 0,0 1 0,42-21 0,-48 28 0,-1 1 0,1 1 0,1 0 0,-1 1 0,0 1 0,1 0 0,-1 1 0,1 0 0,0 1 0,-1 1 0,1 0 0,-1 2 0,22 4 0,-17-1 0,0 1 0,0 0 0,-1 2 0,0 0 0,0 1 0,-1 0 0,-1 2 0,1 0 0,15 16 0,-5-2-34,-2 2 0,0 1 1,-2 1-1,-1 1 0,-2 1 0,-1 1 0,-2 0 0,-1 1 0,-1 1 0,-2 1 0,-2 0 1,-1 0-1,-2 1 0,5 51 0,-7-23-31,-4 0-1,-2 1 1,-3-1 0,-3 1-1,-3-1 1,-3-1 0,-27 87-1,13-70 60,-71 153 0,76-192 7,-3-2-1,0 0 0,-3-2 1,-1-1-1,-37 38 1,52-63-7,1 0 0,-1-1 0,-1 0 0,0-1 0,0-1 0,-28 14 1,36-21 15,0 1 0,-1-1 0,1 0 1,-1 0-1,1-1 0,-1 0 0,0 0 1,0-1-1,0 1 0,1-1 0,-1-1 0,0 0 1,0 0-1,1 0 0,-1 0 0,0-1 1,1 0-1,-1-1 0,-9-5 0,3 0 87,1-1-1,0 0 0,0-1 1,1 0-1,1-1 1,0 0-1,0 0 0,-14-23 1,-20-34-204,2-2 1,4-1 0,-48-126 0,45 81-399,-46-219 0,66 219 187,6-2 1,4 0-1,6-1 0,5 1 1,5-1-1,6 1 0,4 1 0,6 0 1,69-220-1,-72 285 241,3 1 0,31-55-1,-40 86 197,0 0-1,1 1 0,2 1 1,-1 0-1,2 1 0,0 0 0,26-19 1,-37 32-19,1 0 1,-1 0 0,1 1-1,0-1 1,0 1-1,0 1 1,1-1 0,-1 1-1,0 0 1,1 1-1,0-1 1,-1 1-1,1 1 1,0-1 0,0 1-1,-1 0 1,1 1-1,0-1 1,-1 1 0,13 4-1,-8-1 50,-1 1-1,1 0 1,-1 1-1,0 0 1,-1 1-1,0 0 1,0 0-1,0 1 1,-1 0-1,0 0 1,12 17-1,11 19-204,-2 1 0,-2 1 0,-2 1 1,33 90-1,-24-35-242,31 151 1,-45-148 223,-5 1 1,-5 0-1,-5 1 1,-14 197-1,-2-210 66,-3-1 0,-5-1 0,-4-1-1,-3-1 1,-68 153 0,85-223 7,-25 46 0,31-61 0,0 0 0,0-1 0,-1 0 0,1 0 0,-1 0 0,0 0 0,-1 0 0,1-1 0,0 1 0,-9 3 0,12-6 8,-1-1-1,0 1 1,1 0 0,-1-1 0,0 0 0,1 1 0,-1-1 0,0 0 0,1 0 0,-1 0 0,0 0-1,0 0 1,1 0 0,-1 0 0,0-1 0,1 1 0,-1-1 0,0 1 0,1-1 0,-1 0 0,1 1-1,-1-1 1,1 0 0,-1 0 0,1 0 0,0 0 0,-1 0 0,1-1 0,0 1 0,0 0 0,0-1-1,0 1 1,-1-2 0,-4-7 109,0 0 0,1 0-1,0-1 1,-4-11 0,8 20-102,-20-59 131,3-1 1,-18-100-1,0-135-343,22 137-383,8 0-1,18-194 0,-1 242 484,4 1-1,6 1 0,69-211 1,-25 164-66,-52 132 141,1 0 0,1 2 0,33-41 0,-45 60 42,1 0 1,0 0-1,0 1 1,0-1-1,0 1 1,1 0-1,0 0 1,-1 0-1,1 0 1,0 1-1,7-2 1,-9 3 6,-1 0 0,1 1 1,-1 0-1,1 0 0,0 0 1,-1 0-1,1 0 0,-1 0 1,1 1-1,-1-1 0,1 1 0,-1-1 1,1 1-1,-1 0 0,1 0 1,-1 0-1,0 1 0,0-1 1,1 1-1,-1-1 0,0 1 0,0-1 1,-1 1-1,1 0 0,0 0 1,1 2-1,3 5 152,0-1 1,0 1-1,-1 1 1,0-1-1,6 18 1,15 62 190,-24-82-350,36 183 77,-8 32-490,-10 1 1,-9 243-1,-18-280 0,-8-1 0,-77 354 0,75-471 393,-3-1 0,-33 78 0,50-137 0,0-1 0,0 1 0,0-1 0,0 0 0,-1 0 0,0 0 0,-1-1 0,1 1 0,-1-1 0,0 0 0,-1-1 0,-7 7 0,12-11 0,0-1 0,1 1 0,-1-1 0,0 1 0,0-1 0,0 1 0,0-1 0,0 0 0,0 0 0,0 1 0,0-1 0,0 0 0,0 0 0,0 0 0,0 0 0,0 0 0,0 0 0,0 0 0,0-1 0,0 1 0,0 0 0,0-1 0,0 1 0,0 0 0,0-1 0,0 1 0,1-1 0,-1 1 0,-1-2 0,-1-1 0,0-1 0,0 1 0,0-1 0,0 0 0,1 0 0,-3-6 0,-11-27 0,1 0 0,3-1 0,1-1 0,-8-51 0,-59-439 40,44-10 1,34 534-40,-3-368-36,5 316-8,4-1 0,1 1 0,4 0-1,22-72 1,-31 119 43,2-1 0,-1 1 0,1 0 0,0 1 0,1-1 0,1 1 0,-1-1 0,1 2 0,1-1 0,12-12 0,-18 20 0,0 0 0,0 0 0,0 0 0,0 1 0,0-1 0,0 0 0,0 1 0,1-1 0,-1 1 0,0-1 0,0 1 0,1 0 0,-1 0 0,0-1 0,1 1 0,-1 0 0,0 0 0,1 0 0,-1 0 0,0 1-1,1-1 1,-1 0 0,0 0 0,0 1 0,1-1 0,-1 1 0,0-1 0,2 2 0,1 2 24,1-1-1,-1 1 1,0 0-1,0 0 1,-1 0 0,6 8-1,18 32 493,-1 1 1,31 76-1,-40-85-380,206 479-165,72 154-445,-289-656 474,13 27 0,27 44 0,-40-75 0,1 1 0,0-1 0,0 0 0,1-1 0,0 1 0,0-2 0,1 1 0,0-1 0,14 8 0,-18-13 26,0 0 0,0 0-1,0-1 1,0 1 0,0-1-1,0-1 1,1 1 0,-1-1-1,0 0 1,0 0 0,1 0-1,-1-1 1,0 1 0,0-2-1,0 1 1,0 0-1,0-1 1,0 0 0,0 0-1,0 0 1,-1-1 0,8-4-1,6-6 93,-1 0 0,0-1 0,-1 0 0,19-23 0,0-4-195,-2-2 0,-2-1 0,-2-2 0,-2-1 0,-2-1 0,-2-1 0,-3-1 0,-1 0 0,11-55 0,-5-6-176,-4-1 1,-6 0-1,2-139 1,-15 120 160,-16-138 0,4 182 112,-4 0 1,-39-133 0,34 164-34,-1 1 1,-3 0-1,-2 2 1,-56-85-1,55 100-67,-2 1 0,-2 2 0,-2 1-1,0 1 1,-2 2 0,-65-45 0,71 57 64,-1 1 0,-1 2-1,-1 1 1,0 1 0,-1 2-1,0 1 1,-1 1 0,-37-5-1,47 12 20,1 0-1,-1 2 0,-1 0 0,1 2 1,0 0-1,0 2 0,1 1 1,-1 0-1,1 2 0,0 0 0,0 2 1,-37 17-1,15 0 187,1 2-1,1 2 1,2 1 0,1 3 0,1 1 0,-60 70 0,62-60 31,2 2 0,2 2 0,3 0 1,1 2-1,-38 97 0,57-120-220,1 0 0,1 0 0,2 0 0,0 1 0,2 0 0,2 0 0,0 0 0,1 0 0,2 0 0,1 0 0,2 0 0,0 0 0,2-1 0,1 0 0,1 0 0,1-1 0,22 41 0,0-10-59,2-2 0,3-2 0,1-1 0,69 70 0,-24-40-88,153 116-1,-141-128 148,4-4 0,126 63 0,-153-94 0,1-3 0,2-4 0,1-2 0,94 18 0,-140-39 16,0-1-1,1-1 1,-1-1 0,1-2-1,-1-1 1,1-2 0,-1-1-1,0-1 1,0-1 0,38-14-1,-50 13 2,-1 0 0,0-1 0,0 0 0,-1-2-1,0 0 1,-1 0 0,0-2 0,0 0 0,-2-1-1,1 0 1,-2-1 0,1 0 0,-2-1 0,0 0 0,-1-1-1,-1 0 1,0-1 0,7-19 0,-7 7-2,0-1 1,-2 0-1,-2-1 0,0 1 1,-2-1-1,-2 0 0,-4-62 1,-3 36-22,-3-1 0,-3 1-1,-25-76 1,15 71-62,-3 0 0,-3 2 0,-2 1-1,-3 1 1,-2 2 0,-3 1 0,-2 2 0,-2 2-1,-55-51 1,76 82 68,-2 1 0,0 1 0,-1 1 0,0 1 0,-2 1 0,0 1 0,-48-17 0,52 24 0,1 1 0,-1 1 0,0 1 0,-1 1 0,1 1 0,0 1 0,-1 1 0,1 0 0,-1 2 0,-35 8 0,23-1 68,0 1 1,1 2-1,0 2 0,-54 30 0,-116 89 273,173-110-341,1 2 0,1 1 0,1 1 0,1 1 0,1 2 0,2 0 0,-29 49 0,42-60 0,0 1 0,2 0 0,0 0 0,1 1 0,1 0 0,1 1 0,1 0 0,1-1 0,1 1 0,1 1 0,0-1 0,2 0 0,1 0 0,5 35 0,3-23-34,1 0 0,1 0-1,2-2 1,1 1 0,2-2 0,1 0-1,38 52 1,12 3-220,94 93-1,-76-94 198,3-3 1,131 94-1,-155-132 60,2-2-1,2-4 1,1-2 0,121 44-1,-145-66-2,1-1 0,82 11 0,-102-21 0,0-1 0,0-2 0,0 0 0,0-2 0,0-1 0,39-9 0,-54 9 23,0-1-1,-1 0 1,1-1-1,-1 0 0,0-1 1,0 0-1,-1 0 0,0-1 1,0 0-1,0-1 1,-1 0-1,0 0 0,-1-1 1,0 0-1,0 0 0,-1-1 1,0 0-1,-1 0 1,0 0-1,6-19 0,-4 7 25,-1 0 0,-1 1 0,-1-2 0,-1 1 0,-1 0 0,-1-1 0,-1 1 0,-1-1 0,-8-42 0,-6 5-80,-2 2 1,-3 0-1,-3 0 0,-48-86 0,21 56-190,-4 2-1,-4 3 0,-3 2 0,-4 3 1,-3 3-1,-4 2 0,-2 4 1,-112-79-1,143 117 163,-1 1 0,-1 3 1,-2 2-1,0 1 0,-2 3 0,-55-16 1,81 30 36,0 2 1,-1 1 0,0 1-1,0 1 1,0 1 0,-42 3-1,49 0 18,1 1 0,-1 1 0,1 0 1,0 1-1,0 1 0,0 1 0,1 0 0,0 0 0,1 2 0,-23 16 0,16-7 147,0 0 1,1 2 0,1 0-1,1 1 1,0 1-1,2 1 1,1 0-1,1 1 1,-21 48 0,26-50-34,1 0 1,2 0 0,0 1 0,1 0 0,1 0 0,1 0 0,1 0 0,2 1 0,0-1 0,1 0-1,1 0 1,7 29 0,2-14-104,1-2-1,2 0 0,1-1 0,2 0 1,37 56-1,127 148-133,-107-153 26,3-3 0,4-4 0,3-3 0,98 67 0,-151-122 103,1-2 0,0-1 0,2-1 0,0-2 0,68 21 0,-75-29 0,1-1 0,0-2 0,0 0 0,0-2 0,1-1 0,-1-1 0,0-2 0,38-6 0,-56 6 16,0-1-1,0 0 1,0-1-1,0 1 1,0-2-1,-1 0 0,0 0 1,0 0-1,0-1 1,-1-1-1,1 1 1,-2-1-1,1-1 1,-1 1-1,0-1 0,0-1 1,-1 1-1,-1-1 1,10-17-1,-3-3 37,0-1-1,-2-1 1,-1 1-1,-1-1 1,4-47-1,-4 3-196,-3 0-1,-4-1 1,-2 1 0,-20-125-1,-6 51-318,-60-189-1,-9 52 297,70 222 179,-3 2 1,-48-76-1,67 122-11,0 0 0,-1 1 0,-1 1 0,0 0 0,-17-15 0,25 25 0,-1 1 0,1 0 0,-1-1 0,0 1 0,0 1 0,0-1 0,-1 1 0,1 0 0,0 0 0,-1 1 0,0-1 0,1 1 0,-1 0 0,0 1 0,1-1 0,-1 1 0,0 0 0,0 1 0,-10 1 0,-2 4 94,0 1-1,1 0 1,-1 2 0,1-1 0,1 2 0,0 0-1,-26 22 1,22-17 110,-21 18-112,1 1-1,3 1 1,0 3 0,3 0 0,1 3 0,2 0 0,2 2 0,1 2 0,-34 77 0,42-77-109,2 2 0,2 0-1,2 1 1,3 0 0,1 1 0,2 0-1,3 1 1,2-1 0,2 1 0,6 59-1,3-63-16,1 0-1,2-1 0,2 0 1,2-1-1,2-1 0,2 0 0,2-1 1,1-1-1,33 44 0,-9-23-2,2-2 0,3-2-1,2-2 1,106 84-1,-102-95 38,2-2 0,2-4 0,2-2 0,1-2 0,98 36 0,-123-57 0,0-2 0,1-1 0,0-3 0,0 0 0,1-3 0,0-2 0,0-1 0,0-2 0,0-2 0,0-2 0,45-9 0,-39 1 0,-1-3 0,0-1 0,-2-3 0,0-1 0,-1-2 0,0-2 0,-2-2 0,-2-2 0,0-1 0,54-54 0,-57 47 0,-2-2 0,-2 0 0,-2-2 0,-1-2 0,-3 0 0,-1-2 0,-2-1 0,-2-1 0,-2 0 0,15-58 0,-20 46 0,-4-1 0,-1-1 0,-4 0 0,-2 0 0,-2 0 0,-4 0 0,-1 0 0,-4 1 0,-2 0 0,-2 0 0,-4 1 0,-1 0 0,-4 2 0,-1 0 0,-3 1 0,-3 2 0,-1 1 0,-3 1 0,-2 1 0,-3 3 0,-1 0 0,-77-70 0,61 71 0,-1 2 0,-3 3 0,-2 3 0,-1 2 0,-1 3 0,-2 3 0,-1 2 0,-2 4 0,0 2 0,-1 3 0,-87-12 0,121 28 32,1 1 1,-1 1-1,0 2 0,0 2 0,0 0 0,1 3 0,0 1 0,0 1 0,-56 22 0,53-14 3,0 1 1,2 2 0,0 1-1,1 2 1,2 1-1,0 1 1,1 2 0,-29 33-1,52-51-35,1 0 0,0 0 0,0 1 0,0 0 0,1 0 0,0 0 0,1 1 0,0 0 0,1 0 0,0 0 0,0 0 0,1 0 0,0 0 0,1 1 0,0-1 0,1 1 0,0-1 0,1 1 0,1 10 0,1-5 0,1 0 0,1-1 0,0 0 0,1 1 0,0-2 0,1 1 0,1-1 0,0 0 0,1-1 0,1 0 0,21 23 0,3-5 5,0-1-1,2-2 0,1-1 1,1-3-1,2 0 0,71 30 1,-18-17-82,192 50 1,29-26-515,-238-52 584,0-4 1,89-4-1,-146-1 43,0-2 1,0 0 0,-1-1-1,0-1 1,1-1 0,-1 0-1,-1-1 1,1-1 0,20-12 0,-30 14-20,0-1 0,-1 1 1,0-1-1,0-1 1,0 1-1,-1-1 1,0 0-1,0-1 1,-1 0-1,0 1 1,0-2-1,-1 1 1,0 0-1,0-1 0,-1 0 1,0 0-1,-1 0 1,0 0-1,0 0 1,0-16-1,-1 1-13,-2 0 0,0 0 1,-1 0-1,-2 1 0,0-1 0,-2 1 0,0 0 0,-2 0 0,-20-41 0,3 15-55,-3 1 0,-2 2 0,-47-57-1,3 16-160,-3 3-1,-4 4 1,-152-118-1,155 142 92,-2 2 0,-3 4 0,-2 4 0,-157-61 1,205 94 92,-2 1 0,1 2 0,-1 2 1,-1 1-1,1 2 0,-1 2 0,0 2 1,-59 4-1,72 1 9,-1 1-1,1 1 1,0 1 0,0 1 0,1 1 0,0 2-1,0 0 1,2 2 0,-1 1 0,2 1-1,0 1 1,-38 34 0,41-31 170,1 1 1,0 1-1,2 1 0,0 0 1,1 1-1,-17 36 0,26-46-75,1 1-1,1 0 1,0 0 0,1 0-1,0 1 1,1 0 0,1-1-1,1 1 1,0 0 0,0 0-1,2 0 1,0 0 0,5 26-1,2-12-75,2 0 0,1 0 0,1-1 0,2 0 0,0-2 0,2 1 0,32 39 0,-5-15 0,2-1 0,80 68 0,-39-48-283,4-3 1,2-5-1,3-4 0,2-4 0,3-4 0,1-4 0,3-5 0,1-5 1,157 34-1,-210-60 230,2-2 0,-1-2 0,0-3 0,1-2 0,101-11 0,-131 7 125,1-2-1,-1-1 1,0-1-1,-1 0 0,0-2 1,0-1-1,0-1 1,-1 0-1,-1-2 1,0-1-1,-1 0 0,-1-2 1,0 0-1,31-35 1,-29 23 19,-1 0 0,-2-1-1,-1-1 1,-2-1 0,0 0 0,-2-1 0,-2-1 0,-1 0 0,-1 0 0,-2-1 0,-2 0 0,0 0 0,-2-42 0,-2 28-2,-3 0 0,-2 0 0,-2 0 0,-2 0 0,-2 1 0,-2 0 0,-2 1 0,-38-82 0,39 102-89,-1 0 0,-1 1 0,-1 1 0,-1 0 0,-26-27 0,32 41 0,1 0 0,-1 0 0,-1 1 0,0 0 0,0 1 0,0 1 0,-1 0 0,-1 1 0,1 0 0,-1 1 0,0 0 0,-22-4 0,7 6 0,0 0 0,1 2 0,-1 2 0,0 0 0,0 2 0,1 1 0,-1 1 0,1 1 0,0 2 0,-40 17 0,21-5 0,1 2 0,2 3 0,0 1 0,1 2 0,-41 36 0,35-21 0,1 1 0,3 2 0,-42 54 0,60-64 0,1 2 0,2 0 0,2 2 0,1 0 0,-18 51 0,32-73 0,2 0 0,0 1 0,1-1 0,0 1 0,2 0 0,0 0 0,1 0 0,1 0 0,1 0 0,6 31 0,-3-33 0,0 0 0,2 0 0,0-1 0,1 0 0,1 0 0,0 0 0,1-1 0,1-1 0,0 0 0,1 0 0,22 21 0,-1-5 0,2-2 0,1-1 0,1-2 0,1-1 0,1-2 0,1-2 0,1-2 0,82 27 0,-62-28 0,1-3 0,0-3 0,1-2 0,0-3 0,110-3 0,-124-5 0,1-4 0,-1-1 0,0-2 0,-1-2 0,0-2 0,-1-3 0,0-1 0,-1-3 0,83-49 0,-99 50 0,-2 0 0,0-2 0,-1-1 0,-1-1 0,-1-1 0,-1-2 0,-1 0 0,-2-1 0,0-1 0,-2-1 0,-2 0 0,0-1 0,-2-1 0,-1-1 0,10-36 0,-12 19-28,-2-1 0,-2 0 0,-2 0 0,-3 0 0,-1 0 0,-3-1-1,-2 1 1,-3 0 0,-1 1 0,-2 0 0,-3 0 0,-19-47 0,12 46-6,-1 0 1,-3 2 0,-2 0 0,-2 2-1,-2 1 1,-2 1 0,-2 2 0,-2 1 0,-1 2-1,-85-68 1,100 91 74,-1 0-1,0 1 1,-1 2 0,0 0-1,-1 2 1,-1 0-1,0 2 1,-32-7 0,44 13-22,1 1 0,-1 0 0,1 2 1,-1-1-1,0 2 0,1-1 0,-1 2 1,0 0-1,1 1 0,0 0 0,-1 1 1,1 0-1,1 1 0,-1 1 0,1 0 1,0 0-1,0 1 0,-13 11 0,7-3-19,0 1 0,1 1 0,1 0 0,0 1 0,2 1 0,0 0 0,1 1 0,1 1 0,0 0 0,2 0 0,1 1 0,1 0 0,0 1 0,2 0 0,-6 35 0,8-27 0,2-1 0,1 1 0,1-1 0,1 1 0,2-1 0,1 1 0,1-1 0,2 0 0,1-1 0,1 0 0,22 45 0,-13-36 0,2-1 0,1 0 0,2-2 0,2-1 0,1-1 0,38 38 0,-46-55 0,0 0 0,0-1 0,2-1 0,0-1 0,0-1 0,1 0 0,1-2 0,-1 0 0,2-2 0,-1 0 0,1-1 0,35 5 0,-39-10 0,1 0 0,-1 0 0,0-2 0,0-1 0,1 0 0,-1-1 0,0-1 0,23-7 0,-32 7 0,-1-1 0,1 0 0,-1 0 0,0-1 0,0-1 0,0 1 0,-1-1 0,1-1 0,-2 0 0,1 0 0,-1 0 0,0-1 0,0 0 0,-1 0 0,0-1 0,-1 0 0,6-11 0,-5 4 0,0-1 0,0-1 0,-2 1 0,0-1 0,-1 1 0,-1-1 0,-1 0 0,0 0 0,-1 0 0,-1 0 0,-1 0 0,-8-33 0,-1 6 0,-2 1 0,-1 0 0,-41-79 0,28 71-41,-2 2 0,-3 1 0,-2 1 0,-2 2-1,-1 2 1,-3 1 0,-2 2 0,-1 2 0,-2 1 0,-1 3 0,-54-31-1,60 44-6,-2 1-1,0 2 1,-1 2-1,0 1 1,-1 3-1,-52-9 1,57 16 29,0 1-1,-1 3 1,1 1 0,0 2-1,0 1 1,-1 2 0,-65 16 0,82-14 52,0 1 0,0 1 1,1 1-1,-1 1 1,-36 23-1,50-27 19,0 1 1,0 0-1,0 0 0,1 1 1,0 0-1,1 1 0,0-1 1,0 2-1,1-1 1,0 0-1,0 1 0,1 0 1,1 1-1,-6 16 0,3-2-52,2 0 1,1 0-1,1 0 0,1 1 0,1-1 0,2 1 0,0-1 0,2 1 0,0-1 1,2 0-1,1 0 0,1 0 0,1-1 0,18 38 0,13 19-158,5-2 1,2-2-1,114 142 0,-88-135-52,5-3-1,161 134 1,-158-154 210,102 59 0,-140-96 0,0-1 0,2-3 0,1-2 0,69 19 0,-96-32-6,1-1 0,-1-1 0,1-1 0,-1-1 0,1 0 0,0-1 0,0-1 0,-1-1 0,1-1 0,33-9 0,-38 7 68,0-1 0,-1 0 0,0-1 0,0 0 0,0-1 1,-1-1-1,0 0 0,-1 0 0,0-1 0,0-1 0,-1 1 0,0-2 0,-1 0 0,8-13 1,-6 6-31,-1-1 0,0 0 1,-2-1-1,0 0 0,-2 0 1,0-1-1,-1 0 1,-1 0-1,-1 0 0,0-35 1,-4 9-23,-2 1 0,-2-1 0,-22-91 0,8 72-168,-3 0-1,-3 1 0,-3 2 0,-3 0 1,-66-101-1,28 65-159,-5 4 1,-125-127-1,115 139 245,-4 5-1,-125-88 1,145 120-9,-3 4 0,-2 2 0,-1 4 0,-85-30 0,122 54 68,0 2 0,-1 1 0,-1 2 1,0 2-1,1 1 0,-2 2 0,1 2 0,0 1 0,0 2 1,0 2-1,0 2 0,0 1 0,1 2 0,0 2 0,-71 30 0,57-16 395,1 3 0,1 2 0,1 2 0,2 2-1,2 3 1,-78 79 0,114-106-375,0 0 1,1 1 0,0 0-1,1 0 1,0 1-1,0 0 1,1 0 0,-6 20-1,8-15-1,0 0-1,1 0 1,1 1 0,1-1-1,0 0 1,3 23-1,1-14 0,0 0 0,2 0-1,1 0 1,2-1 0,0 1 0,1-2-1,2 1 1,0-1 0,2-1-1,24 34 1,8 3-72,3-2 0,81 75-1,-22-35-107,4-5 0,3-5 0,5-5-1,3-6 1,4-5 0,237 99-1,-106-82 177,-210-77 0,1-3 0,0-1 0,70 3 0,-107-11-9,1 0 0,-1 0 0,1-1 0,-1 0 0,1-1 0,-1-1 0,11-3 1,-17 4 58,-1 0 1,1-1-1,-1 1 1,0-1-1,0 0 1,0 0-1,0 0 1,0 0-1,-1-1 1,1 1-1,-1-1 1,0 0-1,0 0 1,-1 0 0,1 0-1,-1-1 1,0 1-1,3-9 1,-1 0-21,0-1 1,-1 0 0,-1 1-1,0-1 1,-1 0 0,0 0-1,-1 0 1,-1 0 0,0 0-1,-1 0 1,0 1 0,-2-1 0,-6-19-1,-3-2-14,-2 2 0,-2 0 0,-1 0 0,-28-36 0,-125-153-180,49 82-512,-7 5-1,-200-162 1,239 226 532,-4 3 1,-2 5-1,-3 5 1,-3 3-1,-119-45 1,179 85 61,-1 1 0,0 2 1,-1 1-1,0 3 0,-71-4 0,88 11 58,0 1 0,0 2 0,0 1 0,0 1 0,0 1 0,1 2 0,0 0 0,0 2 0,1 1 0,-27 14 0,25-9 269,2 2-1,-1 0 1,2 2-1,1 0 0,0 2 1,2 1-1,0 0 0,1 2 1,2 0-1,0 1 0,2 1 1,1 0-1,0 1 1,-13 39-1,22-46-230,0 0 0,2 0-1,1 1 1,0-1 0,1 1 0,1-1-1,1 1 1,1 0 0,1-1 0,1 1 0,1-1-1,8 28 1,8 13-26,2-1 0,48 90 0,71 107 12,-114-214 0,3-1 0,1-2 0,64 64 0,-83-93 0,1-1 0,0 0 0,1-1 0,0 0 0,0-1 0,1-1 0,0 0 0,0-1 0,1 0 0,0-2 0,0 0 0,0 0 0,0-2 0,0 0 0,1-1 0,23-1 0,-17-2 0,0 0 0,-1-2 0,1-1 0,-1 0 0,0-2 0,0-1 0,-1 0 0,0-1 0,0-2 0,-1 0 0,25-19 0,-13 5 0,-2-1 0,0-2 0,-1-1 0,-2-2 0,-2 0 0,0-2 0,-2 0 0,34-69 0,-37 60 0,-1-1 0,-3-1 0,-2 0 0,-1-1 0,-2-1 0,-3 1 0,5-72 0,-13 84 0,-1 1 0,-1-1 0,-2 1 0,-2 0 0,0 0 0,-2 1 0,-2 0 0,0 0 0,-2 1 0,-2 1 0,0 0 0,-2 1 0,-1 0 0,-2 1 0,0 1 0,-2 1 0,0 1 0,-2 1 0,-1 1 0,-37-28 0,23 23 0,-2 1 0,0 2 0,-1 2 0,-1 2 0,-2 2 0,-78-23 0,83 32 0,1 1 0,-1 2 0,0 2 0,0 2 0,0 1 0,-1 2 0,1 2 0,-58 11 0,37 0 0,0 2 0,1 3 0,1 2 0,-100 53 0,123-54 0,0 1 0,1 2 0,1 1 0,2 2 0,0 1 0,2 1 0,1 2 0,-33 45 0,49-57 0,0 1 0,1 1 0,1 0 0,2 1 0,0-1 0,0 2 0,2-1 0,1 1 0,1 0 0,0 0 0,2 0 0,1 0 0,0 1 0,2-1 0,0 0 0,2 1 0,0-1 0,2 0 0,0-1 0,1 1 0,2-1 0,0 0 0,1-1 0,16 27 0,4-1 0,2-2 0,2-1 0,70 70 0,-78-89 0,0-2 0,2-1 0,1 0 0,0-3 0,2 0 0,0-1 0,39 14 0,-61-28 0,0 0 0,0-1 0,1 0 0,-1 0 0,0-1 0,1 0 0,0 0 0,-1-1 0,1 0 0,-1-1 0,1 0 0,-1 0 0,1-1 0,-1 0 0,0-1 0,0 1 0,0-1 0,0-1 0,0 0 0,-1 0 0,1 0 0,-1-1 0,0 0 0,-1-1 0,1 1 0,-1-1 0,10-12 0,-5 3 0,0-1 0,0 0 0,-1 0 0,-1-1 0,-1 0 0,-1-1 0,0 0 0,-1 0 0,-1 0 0,-1-1 0,4-28 0,-7 16 0,-2 0 0,0 0 0,-2 0 0,-2 0 0,0 1 0,-2 0 0,-2 0 0,0 0 0,-2 1 0,-1 1 0,-2 0 0,0 1 0,-27-38 0,32 53 0,0 1 0,-1 0 0,0 0 0,-1 1 0,0 0 0,0 1 0,-1 0 0,0 1 0,-24-13 0,29 18 0,0 0 0,0 1 0,0 0 0,-1 0 0,1 1 0,-1 0 0,1 0 0,-1 0 0,1 1 0,-1 0 0,1 1 0,-1 0 0,1 0 0,-1 0 0,1 1 0,0 0 0,0 1 0,0-1 0,0 1 0,-11 7 0,10-4 0,0 0 0,1 0 0,-1 1 0,2 0 0,-1 0 0,1 1 0,0 0 0,0 0 0,1 0 0,0 1 0,1 0 0,0 0 0,0 0 0,-3 14 0,-1 4 0,2 1 0,1 0 0,-3 53 0,7-34 0,2-1 0,11 66 0,26 89 0,33 51 0,-55-211 0,1 1 0,2-2 0,45 70 0,-60-104 0,0 0 0,1 0 0,0-1 0,0 1 0,1-1 0,-1 0 0,1-1 0,0 1 0,0-1 0,1 0 0,0-1 0,-1 1 0,1-1 0,0-1 0,8 3 0,-6-4 0,1 1 0,0-1 0,-1-1 0,1 1 0,0-2 0,0 1 0,-1-1 0,1-1 0,-1 0 0,1 0 0,10-5 0,-9 2 0,0 0 0,0-1 0,-1-1 0,0 1 0,0-2 0,0 1 0,-1-2 0,0 1 0,-1-1 0,1 0 0,-2-1 0,1 0 0,-2 0 0,11-20 0,-1-3 0,0-1 0,-3-1 0,16-57 0,-21 52 0,-1 0 0,-2 0 0,-1 0 0,-3-1 0,-1 1 0,-2-1 0,-1 1 0,-16-67 0,7 56 0,-2 1 0,-3 1 0,-1 0 0,-3 1 0,-2 1 0,-37-56 0,46 82 0,-1 0 0,-1 0 0,-1 2 0,-1 0 0,0 1 0,-1 1 0,-42-28 0,44 35 0,-1 1 0,1 0 0,-1 1 0,-1 1 0,1 1 0,-1 1 0,-1 0 0,1 1 0,0 1 0,-39 0 0,35 3 0,1 2 0,0 0 0,0 2 0,0 0 0,0 1 0,1 1 0,0 2 0,0 0 0,0 1 0,1 0 0,1 2 0,-1 1 0,2 0 0,0 1 0,0 1 0,2 1 0,-17 18 0,26-25 0,0 1 0,1 0 0,1 0 0,-1 1 0,1 0 0,1 0 0,0 0 0,0 0 0,1 1 0,1 0 0,-1-1 0,2 1 0,-1 12 0,1-10 0,1 0 0,1 0 0,0 0 0,0 0 0,2 0 0,-1 0 0,2-1 0,0 1 0,0-1 0,12 23 0,2-5 0,2-1 0,0-2 0,2 0 0,33 32 0,114 89 0,-86-83-106,2-3 1,134 71-1,-164-105 53,0-2 0,1-3 0,2-2 0,0-3 0,101 18 0,-139-32 84,0-2 0,0-1 0,0 0 0,0-2 0,27-3-1,-41 4-16,-1-1 0,0 0 0,1-1-1,-1 1 1,0-1 0,0 0 0,0 0-1,0-1 1,0 0 0,-1 1 0,1-2 0,-1 1-1,0 0 1,0-1 0,0 0 0,0 0-1,-1 0 1,1 0 0,-1 0 0,0-1-1,0 0 1,-1 1 0,1-1 0,1-6-1,-1 0-4,-1-1 0,0 1 0,-1 0 0,0-1 0,-1 1-1,-1-1 1,1 1 0,-2-1 0,1 1 0,-2 0-1,1 0 1,-2 0 0,1 0 0,-7-13 0,-4-4-16,-1 0 0,-1 0 1,-37-47-1,19 34 7,-3 0 0,-1 3 0,-2 1 0,-1 2 0,-2 2 0,-1 1 0,-2 3 0,-1 2 0,-54-24 0,79 42 0,-1 1 0,0 1 0,0 1 0,0 0 0,-1 2 0,0 1 0,0 1 0,0 1 0,0 1 0,0 1 0,0 1 0,0 2 0,0 0 0,1 1 0,0 1 0,0 2 0,0 0 0,1 1 0,-29 17 0,11-4 0,0 2 0,2 2 0,1 2 0,1 1 0,1 1 0,-44 51 0,61-60 0,2-1 0,0 2 0,1 0 0,1 1 0,2 0 0,0 1 0,1 1 0,1 0 0,2 0 0,0 1 0,2 0 0,-5 41 0,11-51 0,0 0 0,1 0 0,1-1 0,1 1 0,0 0 0,1-1 0,0 1 0,1-1 0,1 0 0,0-1 0,1 1 0,1-1 0,0-1 0,1 1 0,1-2 0,14 17 0,5 1 0,1-1 0,2-1 0,1-1 0,69 42 0,-72-50 0,0-2 0,1-2 0,0 0 0,1-3 0,1 0 0,0-2 0,1-1 0,0-2 0,0-2 0,66 3 0,-93-8 0,0 0 0,0-1 0,1 0 0,-1 0 0,0-1 0,-1 0 0,1 0 0,0 0 0,0-1 0,-1 0 0,0 0 0,0-1 0,0 0 0,0 0 0,0-1 0,-1 1 0,10-11 0,-8 6 0,-1 0 0,-1 1 0,0-2 0,0 1 0,0-1 0,-1 1 0,-1-1 0,0 0 0,0-1 0,-1 1 0,1-17 0,0-15 0,-2 0 0,-2 1 0,-2-1 0,-1 1 0,-3 0 0,-1 0 0,-2 1 0,-17-45 0,9 35 0,-3 1 0,-2 1 0,-3 1 0,-1 2 0,-62-80 0,74 106 0,-2 1 0,0 1 0,0 1 0,-2 0 0,-25-16 0,32 24 0,-1 1 0,1 1 0,-2 0 0,1 1 0,0 0 0,-1 1 0,0 0 0,0 1 0,0 1 0,-18-1 0,21 2-114,1 1 1,-1 0-1,0 1 0,1 0 0,-1 1 1,1 0-1,-1 0 0,1 1 0,0 0 1,0 1-1,-16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6:59:55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5413 1645 24575,'-28'28'0,"-2"-1"0,-61 42 0,-74 32 0,32-20 0,-396 313 0,444-327 0,-134 138 0,197-181 0,0 2 0,2 0 0,1 1 0,1 1 0,1 1 0,1 1 0,2 0 0,1 0 0,2 2 0,-9 36 0,17-57 0,1 0 0,0 0 0,1 0 0,0 0 0,1 0 0,0 0 0,1 0 0,3 18 0,-2-25 0,-1-1 0,0 1 0,1-1 0,0 1 0,-1-1 0,1 0 0,1 0 0,-1 0 0,0 0 0,1 0 0,-1 0 0,1 0 0,0-1 0,0 0 0,0 1 0,0-1 0,1 0 0,-1-1 0,0 1 0,1 0 0,0-1 0,-1 0 0,1 0 0,0 0 0,-1 0 0,1-1 0,0 1 0,6-1 0,-1 0 0,0 0 0,0-1 0,0 0 0,0 0 0,0-1 0,0 0 0,0-1 0,-1 0 0,1 0 0,-1-1 0,11-5 0,4-6 0,0-1 0,34-29 0,-11 3-91,-2-1-1,70-90 1,55-119-418,-114 155 246,-3-2 0,-5-2 0,-5-2 0,43-155 0,-64 175 224,-4-1 1,-3-1 0,-4 0 0,-4-1 0,-3 1 0,-12-115 0,3 147-10,-3 0 1,-2 1 0,-3 0 0,-1 1-1,-3 0 1,-2 2 0,-2 0 0,-2 1 0,-43-62-1,56 94 177,-1 0 0,0 1 0,-1 1 0,-1-1 0,0 2 0,-1 0 0,0 1 0,-1 0 0,-1 2 0,-17-10 0,18 13-10,0 1-1,0 0 0,-1 2 0,0 0 1,1 0-1,-1 2 0,-1 0 0,1 1 1,0 0-1,0 2 0,-31 4 0,16 1-113,1 1 0,1 2-1,-1 1 1,1 1 0,1 2-1,-38 22 1,4 3-87,-98 78 0,73-44-95,4 4 1,3 4 0,-103 132-1,137-151 184,3 2 0,4 2 0,2 1 0,3 2 0,2 2 0,-24 82 0,43-107-34,2 1 1,2 0-1,3 1 1,1 1 0,1 82-1,6-105 36,1 1 0,2 0 0,0-1 0,1 0 0,2 0-1,0 0 1,2-1 0,1 0 0,0-1 0,2 0 0,1-1 0,17 23 0,-21-33 13,0-1 0,1-1 0,1 0 1,0 0-1,0-1 0,1 0 1,0-1-1,0-1 0,1 0 1,0 0-1,0-1 0,1-1 1,0 0-1,0-1 0,0-1 1,0 0-1,0-1 0,1 0 1,-1-1-1,1-1 0,0 0 1,22-4-1,-9 0 5,-1-2-1,-1 0 1,1-2-1,-1-1 1,0-1-1,-1-1 1,-1-1-1,1-1 1,-2-2-1,0 0 1,25-22-1,-9 0-94,-1-1-1,-2-2 0,-2-2 0,-1-1 1,-3-2-1,-1 0 0,32-71 1,-21 26-70,-4-1 1,-4-2-1,24-117 1,-42 140 137,-2 0 0,-4-2 0,-1-126 0,-9 149 0,-2-1 0,-3 1 0,-1 0 0,-3 1 0,-2 0 0,-22-55 0,27 82 47,-2 0 0,0 1 0,-1 0 0,-1 1 0,-21-25 0,28 37-16,-1 1 0,0 0 0,0 0 0,-1 1 0,1-1-1,-1 2 1,0-1 0,-1 1 0,1 0 0,-1 0 0,0 1 0,0 0 0,0 1 0,0-1 0,0 2 0,-1-1 0,-14 0 0,-2 3-11,1 1 1,-1 1-1,1 1 1,0 2 0,0 0-1,0 1 1,1 2-1,0 0 1,1 1 0,0 2-1,0 0 1,-36 28-1,6 2-21,1 1-1,3 3 0,-67 82 0,51-48-133,4 3 0,4 1-1,4 4 1,3 1 0,-61 159-1,82-169 35,3 1-1,3 0 1,4 2-1,4 0 1,3 1 0,4 0-1,4 116 1,7-139 22,3 0 1,3 0 0,2-1 0,31 90 0,-30-114 35,2 1-1,1-2 1,1 0-1,2-1 1,2 0 0,0-2-1,3-1 1,35 38-1,-47-57 120,0-1-1,1-1 0,0 0 0,1 0 0,0-2 0,0 1 0,0-2 1,1 0-1,0-1 0,0 0 0,0-1 0,1-1 0,0 0 1,-1-1-1,27 0 0,-21-3 25,-1 0 0,1-1 0,-1-1 1,1-1-1,-1-1 0,0-1 0,-1 0 0,1-2 1,-1 0-1,-1-1 0,28-18 0,0-7-100,-1-1 0,-1-3 0,-3-2 0,-1-1 0,-2-2 0,64-95 0,-63 76 0,-3-2 0,-2-2 0,-4-1 0,-2-1 0,19-75 0,-28 68 0,-2 0 0,-5-2 0,6-144 0,-18 157 0,-2 1 0,-4 0 0,-2 0 0,-3 0 0,-22-69 0,26 109 0,0 1 0,-2 1 0,-1-1 0,-1 1 0,-22-33 0,28 48 0,0 0 0,0 0 0,0 0 0,-1 1 0,0 0 0,0 0 0,-1 1 0,1-1 0,-9-3 0,10 6 0,0 0 0,1 1 0,-1-1 0,0 1 0,0 0 0,0 1 0,0-1 0,0 1 0,0 0 0,0 0 0,0 0 0,0 1 0,0 0 0,0 0 0,-8 3 0,3 0 0,-1 0 0,1 1 0,0 1 0,0-1 0,1 2 0,-1-1 0,-13 15 0,-56 65 0,73-80 0,-35 47-146,2 2 0,2 1-1,3 2 1,-45 102 0,39-59-167,4 2 1,-26 123-1,45-144 277,3 0 0,4 1 0,3 0 0,7 119 0,3-148-26,3 1 0,2-1 1,3 0-1,2-1 0,2-1 1,2 0-1,42 86 0,-46-114 52,0-1 0,1-1-1,2 0 1,0-1-1,1 0 1,1-1 0,31 25-1,-39-37 68,1 0 1,0-1-1,0 0 0,0-1 1,1 0-1,0-1 0,1 0 0,-1-1 1,1-1-1,-1 1 0,1-2 0,0 0 1,0-1-1,0 0 0,1-1 0,-1 0 1,15-3-1,-8-1 26,-1-1 1,0 0-1,0-2 0,-1 0 1,0-1-1,0-1 1,-1-1-1,0 0 0,-1-1 1,17-15-1,-1-1 37,-2-1-1,-1-2 1,45-60-1,-43 43-148,-1-1 0,-3-1 0,-2-1 0,-2-2 0,-3 0-1,-2-1 1,-2-1 0,10-62 0,-5-20-189,-5 0 0,-4-157-1,-12 133-60,-24-181 1,12 250 236,-4 1 1,-4 1 0,-48-130-1,66 212 97,0 1 0,-1-1 0,0 1-1,0 0 1,-1 0 0,0 0 0,0 0 0,0 1-1,-1 0 1,0-1 0,-7-5 0,10 10-22,0-1 0,-1 1 0,1 0 1,0 0-1,0 0 0,-1 0 0,1 1 1,0-1-1,-1 1 0,1-1 0,-1 1 0,1 0 1,-1 0-1,-2 0 0,1 1-4,0 0 1,0 0-1,0 0 1,0 1-1,0-1 1,0 1-1,0 0 0,0 0 1,1 0-1,-5 4 1,-9 7 2,2 1 1,-1 1-1,2 0 1,-25 33-1,-42 81-34,28-32-121,5 2 0,4 1 0,5 3 0,4 1 0,4 2 0,6 1 0,3 1 0,-10 171-1,29-223 115,3 0 0,1 0 0,4 0 0,1-1 0,28 106 0,-27-138 4,2-1 0,0 0 0,1 0 1,1-1-1,2 0 0,0-1 1,15 19-1,-16-26 3,0 0 1,1 0-1,1-2 1,0 0-1,0 0 1,1-1-1,0-1 0,1 0 1,0-1-1,24 8 1,-23-10 56,0-1 0,1-1 1,-1-1-1,1 0 0,0-1 1,0-1-1,-1 0 0,1-2 1,0 0-1,31-6 0,-35 3-11,0 0-1,1-1 1,-2 0-1,1-1 1,-1-1-1,0 0 1,0 0-1,-1-2 1,0 0-1,0 0 1,-1-1-1,0 0 1,11-15-1,-7 7-40,-2-1-1,0 0 0,-1-1 0,-1-1 1,-1 0-1,0 0 0,-2-1 0,6-24 1,-7 15 0,-1 0 1,-2-1-1,-1 0 0,-1 1 1,-4-42-1,-5 7-37,-4 2 0,-2-1 0,-2 2 0,-4 0 0,-30-68-1,7 29-169,-5 2 0,-4 3 0,-4 1 1,-5 4-1,-135-162 0,184 241 188,0 2 1,0-1-1,-1 1 1,-20-13 0,28 22 65,0-1 0,-1 1 0,1 0 1,0 0-1,-1 0 0,0 1 1,1 0-1,-1 0 0,0 0 1,0 0-1,0 1 0,0 0 0,0 0 1,1 0-1,-1 1 0,0-1 1,0 1-1,-6 2 0,-1 1-23,1 0 0,0 1 0,0 0-1,0 1 1,1 0 0,0 1 0,0 0 0,0 0-1,-13 15 1,11-8-1,0 0 0,1 0-1,1 1 1,0 0 0,-14 32-1,10-13-10,2 1-1,1 0 1,2 0-1,1 1 1,-5 72-1,11-42-77,2 1 0,4-1 0,3 0-1,2 0 1,3 0 0,3-1 0,3-1-1,3-1 1,2-1 0,55 102 0,-63-136 63,2-1 0,1-1 0,28 32 0,-41-52 0,1 1 0,0-1 0,0 0 0,1-1 0,-1 0 0,1 0 0,1 0 0,-1-1 0,0 0 0,1 0 0,0-1 0,0 0 0,0 0 0,0-1 0,1 0 0,14 2 0,-16-5 12,1 0 1,-1 0 0,1-1-1,-1 0 1,0 0 0,0 0-1,0-1 1,0 0 0,0-1 0,-1 0-1,1 0 1,-1 0 0,0 0-1,0-1 1,5-6 0,6-6 81,-2 0 0,0 0 0,20-34 0,-21 28-70,-2 0 1,0 0-1,-2-1 0,-1 0 0,10-39 0,14-126-53,-32 181 29,17-135 0,-7 1 0,-10-216 0,-3 317 0,-3 0 0,-1-1 0,-2 2 0,-1-1 0,-29-73 0,31 97 0,-1 1 0,0 0 0,-1 1 0,-1 0 0,0 0 0,-2 1 0,1 1 0,-1 0 0,-1 0 0,0 1 0,-1 1 0,-1 0 0,1 1 0,-2 0 0,1 2 0,-20-9 0,14 10 0,0 0 0,0 2 0,-1 0 0,0 1 0,0 1 0,-1 2 0,-22 0 0,12 2 0,1 2 0,-1 1 0,1 2 0,-40 11 0,14 4 0,2 2 0,0 2 0,2 2 0,1 3 0,1 3 0,2 1 0,-68 61 0,95-75 0,1 1 0,1 1 0,0 0 0,2 2 0,1 0 0,1 2 0,1-1 0,1 2 0,2 0 0,0 1 0,2 0 0,1 1 0,2 0 0,0 1 0,2-1 0,1 1 0,2 1 0,0 52 0,4-57 0,0-1 0,2 1 0,1-1 0,0 0 0,2 0 0,17 42 0,-18-53 0,2-1 0,0 1 0,0-2 0,2 1 0,-1-1 0,1-1 0,1 1 0,0-1 0,1-1 0,0 0 0,0-1 0,25 16 0,-13-13 0,0-1 0,0-1 0,1-1 0,1-1 0,-1-1 0,1-1 0,0-1 0,0-1 0,1-2 0,-1 0 0,28-3 0,-25 0 0,0-2 0,0-1 0,0-2 0,0 0 0,-1-2 0,0-1 0,0-1 0,-1-1 0,42-25 0,-40 16 0,0 0 0,-1-2 0,-1-1 0,-1 0 0,-2-2 0,0-1 0,-2-1 0,0-1 0,17-33 0,-13 16 0,-3-1 0,-1-1 0,-3-1 0,-1-1 0,14-72 0,-26 93 0,-1 0 0,-2 0 0,0 0 0,-2 0 0,-1 0 0,-1 1 0,-2-1 0,-1 0 0,0 1 0,-3 0 0,0 0 0,-22-47 0,16 45 0,-2 0 0,-2 2 0,0 0 0,-1 1 0,-2 0 0,-1 2 0,0 1 0,-2 1 0,-1 0 0,-49-31 0,36 29 0,-1 1 0,-1 3 0,-1 1 0,-53-16 0,72 28 0,-2 1 0,1 1 0,-1 1 0,1 1 0,-1 1 0,0 2 0,0 0 0,0 1 0,-41 8 0,25 1 0,1 2 0,1 2 0,0 1 0,1 2 0,1 1 0,-61 43 0,54-31 0,2 3 0,2 1 0,1 2 0,-64 78 0,89-97 0,0 0 0,1 1 0,1 1 0,0 0 0,1 0 0,2 1 0,0 0 0,1 1 0,1 0 0,0 0 0,2 0 0,1 0 0,0 1 0,2 0 0,0-1 0,2 1 0,3 22 0,0-16 0,2 0 0,2-1 0,0 1 0,2-2 0,0 1 0,2-1 0,1-1 0,1-1 0,2 1 0,0-2 0,1 0 0,1-2 0,29 28 0,-29-32 0,1-2 0,0 0 0,1-1 0,0-1 0,1-1 0,1-1 0,0-1 0,0-1 0,1 0 0,0-2 0,1-1 0,-1-1 0,1-1 0,0-1 0,0 0 0,27-3 0,-32-1 0,0-1 0,0-1 0,0-1 0,0-1 0,-1-1 0,1 0 0,-1-1 0,-1-1 0,0-1 0,0-1 0,0 0 0,19-16 0,-5 0 0,-2 0 0,-1-2 0,-2-1 0,0-1 0,22-35 0,-25 29 3,-1-1-1,-3-1 1,0 0-1,-3-2 1,-1 0-1,-2 0 1,-2-2-1,-2 1 0,-1-1 1,-2 0-1,-2-1 1,-3-59-1,-4 41-22,-2-1 0,-4 1 0,-2 0 0,-2 1 0,-3 1 0,-3 0 0,-51-108 0,42 108-144,-4 1 0,-2 2-1,-72-92 1,87 126 169,-2 0 1,0 2-1,-2 0 0,-33-22 1,39 31-8,-1 1 1,0 0 0,-1 1-1,0 2 1,0-1 0,-1 2-1,-23-4 1,11 5 1,0 3 0,0 0-1,0 2 1,0 2 0,0 0 0,0 2 0,0 2 0,1 1 0,0 1 0,-56 23-1,9 4 52,2 3 0,-127 85 0,126-71-44,2 4 1,2 2-1,3 4 1,-65 75 0,102-100-9,2 2 0,2 1 0,1 2 1,3 0-1,1 2 0,2 0 0,2 2 1,2 0-1,-15 64 0,23-68 1,3 0 0,1 0 0,3 0 0,1 1 0,6 73 0,0-85 0,1 0 0,2-1 0,1 0 0,1 0 0,1-1 0,2 0 0,1-1 0,25 41 0,-11-31 33,1 0-1,2-2 1,2-1 0,1-2-1,1-1 1,2-1 0,1-3-1,1 0 1,2-3 0,0-1-1,2-2 1,0-2 0,1-2 0,1-2-1,1-1 1,0-3 0,53 8-1,-78-17-32,0-1 0,1 0 0,-1-2 0,1 0 0,-1-1 0,1-2 0,-1 0 0,0-1 0,0 0 0,0-2 0,-1-1 0,0 0 0,0-1 0,0-1 0,24-17 0,-11 3 0,-1-2 0,-1-2 0,-1 0 0,-2-2 0,-1-1 0,-1-2 0,-1 0 0,-2-1 0,27-55 0,-25 37 0,-1 0 0,-4-2 0,-1 0 0,-3-1 0,-2-1 0,7-69 0,-17 82 0,-1 1 0,-2 0 0,-2 0 0,-2 0 0,-1 0 0,-22-79 0,19 94 0,-1-1 0,-1 1 0,-1 1 0,-2 0 0,0 0 0,-2 1 0,0 1 0,-2 1 0,-1 0 0,0 1 0,-25-21 0,32 32 0,0 2 0,-1 0 0,0 0 0,0 1 0,0 0 0,-1 1 0,0 1 0,0 0 0,-24-5 0,29 8 0,-1 1 0,0 0 0,1 1 0,-1 0 0,0 0 0,1 1 0,-1 0 0,0 0 0,1 1 0,0 0 0,-1 1 0,1 0 0,0 0 0,0 0 0,0 1 0,-12 9 0,4-1 0,0 2 0,1 0 0,1 0 0,0 1 0,1 1 0,1 0 0,0 1 0,2 0 0,-11 22 0,3-2 0,3 0 0,1 2 0,-15 62 0,18-42 0,3-1 0,2 1 0,3 1 0,2-1 0,3 0 0,2 1 0,3-1 0,3-1 0,2 0 0,3 0 0,2-1 0,2-1 0,4-1 0,1-1 0,3-1 0,53 79 0,-69-116 0,0-2 0,1 0 0,1 0 0,0-1 0,1 0 0,0-1 0,1-1 0,0-1 0,1 0 0,21 10 0,-26-15 0,0-1 0,0 0 0,1-1 0,-1 0 0,1-1 0,0 0 0,0-1 0,0 0 0,0-1 0,0-1 0,0 0 0,0 0 0,-1-1 0,1 0 0,0-1 0,21-9 0,-14 3 0,0-1 0,-1-1 0,0 0 0,-1-2 0,0 0 0,-1-1 0,0 0 0,-1-1 0,19-26 0,0-4 0,-3-2 0,35-66 0,-42 66 0,-2 0 0,-2-2 0,-2 0 0,18-84 0,-30 108 0,-2-1 0,-1 0 0,-1 0 0,-1-1 0,-1 1 0,-2 0 0,-1 0 0,0 0 0,-2 1 0,-1-1 0,-11-28 0,15 47 0,-1 1 0,0-1 0,0 0 0,-1 1 0,0 0 0,0 0 0,-1 0 0,1 0 0,-1 1 0,0-1 0,-1 1 0,1 1 0,-13-9 0,12 10 0,-1 0 0,-1 0 0,1 1 0,0 0 0,0 0 0,-1 1 0,1 0 0,-1 0 0,0 1 0,1 0 0,-1 0 0,1 0 0,-11 3 0,1 1 0,0 0 0,0 1 0,1 0 0,0 2 0,0 0 0,0 1 0,1 0 0,-19 14 0,-7 9 0,-54 52 0,50-41 0,-49 60 0,81-86 0,1 0 0,0 1 0,2 1 0,-1 0 0,2 0 0,1 1 0,-10 31 0,16-45 0,1 1 0,0-1 0,0 0 0,0 1 0,1-1 0,0 0 0,0 1 0,0-1 0,1 0 0,0 1 0,0-1 0,0 0 0,1 0 0,-1 1 0,4 6 0,-3-9 0,0 0 0,1 0 0,-1-1 0,0 1 0,1-1 0,0 1 0,-1-1 0,1 0 0,0 0 0,0 0 0,1 0 0,-1 0 0,0-1 0,0 1 0,1-1 0,-1 0 0,1 0 0,-1 0 0,1-1 0,0 1 0,-1-1 0,1 0 0,6 0 0,0-2 0,0 1 0,-1-1 0,0-1 0,1 1 0,-1-2 0,0 1 0,0-1 0,-1-1 0,1 1 0,-1-2 0,9-6 0,-3 2 0,0-1 0,-1-1 0,0-1 0,-1 0 0,14-19 0,-16 18 0,-2 0 0,0-1 0,-1 0 0,0 0 0,5-17 0,-10 23 0,1 0 0,-1 0 0,0 0 0,-1 0 0,0 0 0,-1 0 0,0-1 0,0 1 0,-1 0 0,-3-15 0,4 21 0,-2-1 0,1 1 0,0 0 0,0 0 0,-1 1 0,0-1 0,1 0 0,-1 0 0,0 1 0,-1-1 0,1 1 0,0 0 0,-1-1 0,1 1 0,-1 0 0,1 0 0,-4-1 0,0 1 0,1-1 0,-1 1 0,1 0 0,-1 1 0,0 0 0,1 0 0,-1 0 0,-12 0 0,4 1 0,0 2 0,0-1 0,0 2 0,0-1 0,0 2 0,1 0 0,-17 7 0,11-1 0,0 0 0,1 1 0,0 1 0,0 1 0,2 1 0,0 0 0,0 1 0,1 0 0,1 2 0,-13 18 0,19-23 0,1 0 0,0 0 0,1 1 0,0 0 0,1 0 0,0 1 0,-2 15 0,5-19 0,1 0 0,0-1 0,0 1 0,1 0 0,0 0 0,1 0 0,0-1 0,1 1 0,0 0 0,0-1 0,5 11 0,-6-17 0,1 1 0,0 0 0,0 0 0,0 0 0,1-1 0,-1 1 0,1-1 0,0 0 0,0 0 0,0 0 0,0 0 0,1 0 0,-1-1 0,1 1 0,4 1 0,-1-1 0,0 0 0,-1-1 0,1 0 0,0 0 0,0-1 0,0 1 0,0-2 0,12 1 0,-4-2 0,-1 0 0,1-1 0,-1 0 0,1-1 0,-1-1 0,0 0 0,0-1 0,18-10 0,-3-1 0,-2-3 0,1 0 0,-2-1 0,-1-2 0,-1-1 0,37-43 0,-34 32 0,-1-1 0,-2-2 0,-1 0 0,29-66 0,-45 86 0,-1-1 0,0 1 0,-1-1 0,-1 0 0,0-1 0,-2 1 0,0-1 0,-1 1 0,-1-1 0,0 1 0,-5-27 0,3 33 0,-1 1 0,0 0 0,-1 0 0,0 1 0,-1-1 0,0 1 0,-1 0 0,0 0 0,0 0 0,-1 1 0,0 0 0,-1 1 0,0-1 0,0 1 0,-1 1 0,0 0 0,0 0 0,-1 1 0,-16-9 0,3 5 2,1 1 1,-2 1-1,1 1 0,-1 2 0,0 0 0,0 1 0,0 1 0,-1 2 0,1 0 1,-1 1-1,-26 5 0,-3 3-34,0 2 0,0 2 0,-92 35 0,85-21-11,1 2 1,2 2-1,0 3 1,3 3-1,1 1 0,2 4 1,1 1-1,3 3 0,1 1 1,3 3-1,-42 59 1,66-80 38,1 0 0,2 2 1,1 0-1,1 0 0,1 2 1,-14 50-1,23-61 15,1 0-1,0 1 1,2-1 0,0 1-1,2 0 1,0 0 0,2 0-1,0 0 1,1-1 0,1 1-1,9 24 1,-3-18 14,2-1 1,0 0 0,2-1-1,1-1 1,1 0-1,1 0 1,2-2-1,0 0 1,1-2 0,1 0-1,1-1 1,33 23-1,-32-27-12,1 0 0,0-2 0,1-1-1,0-1 1,1-1 0,1-1 0,-1-1 0,1-2-1,1-1 1,0-1 0,-1-1 0,1-1-1,32-1 1,-42-4-13,0 0 0,0-1 0,0 0 0,0-2 0,-1 0 0,0-1 0,0 0 0,28-16 0,-24 9 0,0-1 0,-1 0 0,-1-2 0,0 0 0,31-35 0,-25 20 0,-2-1 0,0-1 0,-2-1 0,-2-1 0,-1-1 0,-2 0 0,21-72 0,-25 60 0,-2-1 0,-2 0 0,-3-1 0,-2 0 0,-1 0 0,-4 1 0,-1-1 0,-2 0 0,-3 1 0,-1 0 0,-3 1 0,-2 0 0,-25-57 0,27 79 0,-2 0 0,0 1 0,-2 0 0,-1 1 0,-1 1 0,-1 1 0,-1 1 0,0 0 0,-38-28 0,27 27 0,0 2 0,-2 1 0,0 1 0,0 2 0,-2 1 0,-72-19 0,61 23 0,0 2 0,-1 2 0,1 2 0,-1 2 0,-1 3 0,1 1 0,0 2 0,0 3 0,1 1 0,0 3 0,0 1 0,-60 24 0,47-9 0,2 2 0,0 2 0,2 3 0,-53 43 0,66-43 0,1 3 0,2 1 0,1 1 0,2 3 0,-37 54 0,61-78 0,1 1 0,1 0 0,1 0 0,1 1 0,0 0 0,2 0 0,0 1 0,-4 26 0,8-33 0,0 1 0,2-1 0,0 1 0,0-1 0,1 1 0,1-1 0,0 1 0,1-1 0,0 0 0,1 0 0,1 0 0,0-1 0,10 18 0,2-2 0,1 0 0,1-2 0,2 0 0,0-2 0,2 0 0,0-1 0,2-1 0,0-2 0,2 0 0,0-2 0,42 21 0,-51-30 0,0-2 0,1 0 0,0-1 0,0-1 0,1 0 0,-1-2 0,1 0 0,34 0 0,-38-4 0,-1 0 0,1-1 0,-1-1 0,1 0 0,-1-2 0,0 1 0,0-2 0,-1 0 0,1 0 0,-1-2 0,-1 0 0,13-9 0,-13 7 0,0-1 0,-1 0 0,-1 0 0,0-1 0,0-1 0,-1 0 0,-1 0 0,0-1 0,-1 0 0,-1 0 0,0-1 0,-1 0 0,0 0 0,6-29 0,-8 24 0,-1 0 0,-1 0 0,-1 0 0,-1 0 0,0 0 0,-1 0 0,-2 0 0,0 0 0,-1 1 0,0-1 0,-13-29 0,7 24 0,-2 0 0,0 1 0,-2 1 0,0 0 0,-2 1 0,0 1 0,-1 0 0,-2 1 0,-36-31 0,36 37 0,0 0 0,-2 1 0,1 1 0,-2 1 0,1 1 0,-1 1 0,-1 1 0,0 1 0,0 0 0,0 2 0,-33-3 0,22 6 0,1 2 0,0 2 0,0 1 0,0 1 0,0 1 0,0 3 0,1 0 0,0 2 0,1 1 0,0 2 0,-48 27 0,10 1 0,1 4 0,2 2 0,-94 90 0,113-95 0,3 2 0,2 2 0,1 2 0,3 2 0,2 2 0,-30 56 0,52-80 0,1 1 0,2 1 0,0 0 0,2 1 0,-8 54 0,14-60 0,1-1 0,1 1 0,2 0 0,0 0 0,2-1 0,0 1 0,2-1 0,9 29 0,-4-27 0,0 0 0,2-1 0,1 0 0,1-1 0,1 0 0,1-1 0,1-1 0,1-1 0,1 0 0,38 31 0,-27-28 0,1-1 0,0-2 0,2 0 0,1-3 0,0-1 0,1-1 0,48 14 0,-54-22 0,0-2 0,1-1 0,0-1 0,0-1 0,1-2 0,-1-1 0,0-1 0,0-2 0,0-1 0,0-1 0,35-11 0,-32 5 0,0 0 0,-1-3 0,0 0 0,-1-2 0,-1-2 0,-1-1 0,0-1 0,-1-1 0,36-36 0,-46 37 0,0 0 0,-1-1 0,-2 0 0,0-2 0,-1 1 0,-2-2 0,0 0 0,-1 0 0,8-31 0,-13 35 0,-1 1 0,-1-2 0,-1 1 0,-1 0 0,0-1 0,-2 1 0,0-1 0,-2 1 0,0-1 0,-1 1 0,-1 0 0,-9-28 0,1 17 0,-2 0 0,-1 1 0,-1 1 0,-2 0 0,0 1 0,-2 1 0,-1 1 0,-2 1 0,0 1 0,-1 1 0,-2 1 0,0 1 0,-53-32 0,34 27 0,-2 3 0,-1 1 0,-1 2 0,0 3 0,-1 1 0,-1 3 0,0 2 0,-58-4 0,55 11 0,0 3 0,0 2 0,0 3 0,1 2 0,-1 2 0,2 2 0,-1 3 0,1 2 0,1 2 0,1 3 0,-71 38 0,95-44 0,1 2 0,1 0 0,1 1 0,-28 27 0,43-36 0,1 0 0,0 0 0,0 1 0,0-1 0,1 2 0,1-1 0,-1 0 0,2 1 0,-1 0 0,1 0 0,1 1 0,0-1 0,0 1 0,-1 17 0,3-9 0,1 0 0,1-1 0,1 1 0,0 0 0,2 0 0,0-1 0,1 0 0,1 0 0,0 0 0,2-1 0,0 1 0,1-2 0,0 1 0,2-2 0,0 1 0,13 14 0,-7-12 0,1 0 0,0-1 0,1-1 0,1-1 0,0-1 0,2 0 0,-1-2 0,1 0 0,1-2 0,0 0 0,44 11 0,-45-16 0,1-1 0,1-1 0,-1-1 0,0-1 0,1-1 0,-1-1 0,0-1 0,1-1 0,40-11 0,-36 6 0,0-2 0,0-1 0,-1-1 0,0-2 0,-1 0 0,-1-2 0,36-28 0,-40 27 0,-2-2 0,1 0 0,-2-1 0,-1 0 0,0-2 0,-2 0 0,0-1 0,15-33 0,-21 38 0,-2-2 0,0 1 0,-1-1 0,-1 0 0,-1 0 0,-1 0 0,0-1 0,-2 1 0,0-1 0,-1 1 0,-5-31 0,3 38 0,0 1 0,-2 0 0,1 0 0,-1 0 0,-1 1 0,0 0 0,0 0 0,-1 0 0,-1 0 0,0 1 0,0 0 0,-1 0 0,0 1 0,-15-12 0,11 10 0,-2 2 0,1 0 0,-1 0 0,-1 2 0,1-1 0,-1 2 0,-1 0 0,1 1 0,-1 0 0,-28-3 0,4 2 0,0 2 0,0 2 0,-1 1 0,1 3 0,-1 1 0,-44 9 0,53-5 0,1 1 0,1 2 0,0 0 0,0 2 0,1 2 0,1 0 0,0 2 0,-35 26 0,39-23 0,1 0 0,1 2 0,1 0 0,0 1 0,2 1 0,1 1 0,0 1 0,2 1 0,1 0 0,1 1 0,1 0 0,2 1 0,0 1 0,2-1 0,2 2 0,0-1 0,2 1 0,1 0 0,1 0 0,3 41 0,0-53 0,2 1 0,0-1 0,2 1 0,0-1 0,1 0 0,0 0 0,2 0 0,0-1 0,18 32 0,-18-38 0,1 0 0,0-1 0,0 0 0,1 0 0,0-1 0,1 0 0,0-1 0,0 0 0,1-1 0,0 0 0,0 0 0,0-1 0,1-1 0,0 0 0,14 4 0,-6-4 0,0 0 0,1-2 0,-1 0 0,1-2 0,-1 0 0,1-1 0,0-1 0,-1-1 0,21-5 0,-14 1 0,0-2 0,-1-1 0,0 0 0,-1-2 0,0-1 0,27-18 0,-16 5 0,-2 0 0,0-2 0,-2-2 0,-1-1 0,-2-1 0,-1-2 0,-1 0 0,35-59 0,-33 41 0,-2-1 0,24-67 0,-39 84 0,-1 0 0,-2 0 0,-1-1 0,5-64 0,-12 82 0,0 0 0,-2 0 0,0 0 0,-1 1 0,-1-1 0,0 1 0,-2 0 0,0 0 0,-1 0 0,0 0 0,-1 1 0,-1 0 0,-1 1 0,0-1 0,-1 2 0,-1-1 0,0 2 0,-1-1 0,0 1 0,-1 1 0,0 1 0,-1 0 0,-1 0 0,1 1 0,-2 1 0,-32-14 0,25 15 0,-2 1 0,1 2 0,-1 0 0,1 1 0,-1 2 0,-1 1 0,1 0 0,0 2 0,0 1 0,0 1 0,1 1 0,-1 1 0,1 1 0,0 2 0,0 0 0,1 1 0,0 2 0,1 0 0,0 1 0,0 2 0,-25 20 0,40-28-227,0 1-1,0-1 1,0 1-1,1 1 1,-6 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0T17:00:24.40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386 908,'2'-2,"-1"-1,0 0,0 0,1 0,0 1,-1-1,1 1,0-1,0 1,0 0,1 0,-1 0,5-4,4-3,555-573,-527 540,58-68,-81 90,-2 0,0-1,18-37,-31 50,-9 14,-12 14,-58 82,-92 157,152-230,-8 13,-50 87,65-108,1 0,1 1,2 0,-7 28,13-48,1 0,-1 0,1 0,0 0,0 0,0 0,0 0,0 0,0 0,1 0,-1 0,2 3,-2-4,1 0,-1 0,1-1,0 1,-1 0,1-1,-1 1,1 0,0-1,0 1,-1 0,1-1,0 1,0-1,0 0,0 1,0-1,-1 0,3 1,1-1,-1 0,1 0,-1 0,1-1,-1 1,0-1,1 0,-1 0,1 0,-1 0,0-1,0 1,0-1,4-2,15-12,-1-1,0 0,-1-2,-1 0,30-40,-9 5,39-74,-69 109,37-68,-42 75,0 1,-1-1,-1 1,1-1,1-22,-4 32,-1 1,0-1,0 0,0 0,0 0,-1 0,1 1,0-1,-1 0,1 0,-1 1,0-1,0 0,1 1,-1-1,0 0,0 1,-1-1,1 1,0 0,0-1,-1 1,1 0,-1 0,1 0,-1 0,1 0,-4-1,1 0,0 1,-1 0,1 0,0 0,-1 1,1-1,-1 1,1 0,-1 1,1-1,-10 3,-9 4,1 1,-1 2,1 0,1 1,0 1,-33 26,-25 20,2 4,-128 133,-101 179,204-221,88-128,0 2,2 0,-17 56,28-82,0 6,-1-1,0 1,0-1,-6 11,7-15,-1 0,1 0,-1-1,0 1,0 0,1-1,-1 1,0-1,0 1,0-1,-1 0,1 0,0 0,0 0,-5 1,-11 4,16-3,31-2,-12-1,20 0,1-2,-1-2,0-1,-1-2,1-2,-1-1,-1-2,52-24,-69 25,0-1,-1-1,0 0,-1-2,-1 0,0-1,-1 0,0-1,18-32,-28 43,-1 0,0-1,0 1,-1-1,1 0,-2 0,1 0,-1 0,0 0,0 0,-1 0,0 0,0 0,-2-11,2 15,-1-1,0 1,0-1,0 1,-1 0,1 0,-1-1,0 1,1 0,-1 0,-1 1,1-1,0 0,-1 1,1-1,-1 1,0 0,0 0,0 0,0 0,0 1,0-1,0 1,-1-1,1 1,0 0,-1 1,1-1,-1 1,-4-1,0 1,-1 0,0 1,1 0,-1 1,0-1,1 2,0-1,-1 1,1 0,0 1,1 0,-15 9,-5 7,2 0,-26 26,43-38,-17 15,2 2,0 1,2 0,0 2,-29 55,38-60,2 0,1 1,1 0,1 0,0 1,2 0,2 0,-2 38,4-51,1 0,-1 0,2 1,0-1,0 0,4 13,-5-22,1-1,0 1,0-1,0 1,0-1,0 0,1 1,-1-1,1 0,0 0,-1 0,1 0,0 0,0 0,0-1,0 1,1-1,-1 1,0-1,1 0,-1 0,0 0,1 0,0 0,-1-1,1 1,-1-1,1 1,3-1,4-1,1 0,-1-1,0 0,0 0,0-1,-1-1,16-7,-17 8,24-11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0T17:00:30.5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3910 2220,'0'1,"-1"0,1 0,0 0,-1 0,1 0,-1-1,1 1,-1 0,1 0,-1 0,0-1,1 1,-1 0,0 0,0-1,0 1,1-1,-1 1,0-1,0 1,0-1,0 1,0-1,0 0,0 0,0 1,-2-1,-34 5,29-4,-29 2,-1330 104,268-90,1065-17,0-2,1-1,-57-11,80 11,-1 0,1-1,-1 0,1 0,0-1,1 0,-1-1,1 0,0 0,1-1,0-1,0 1,0-1,1 0,-11-16,6 2,1 1,1-1,1-1,0 0,2 0,-5-28,-14-150,21 111,4-1,4 0,18-114,77-259,-71 370,3 0,58-120,-64 166,2 1,2 1,2 1,1 2,70-73,-82 98,1 1,1 1,1 1,0 0,0 2,2 1,-1 1,2 0,-1 2,1 1,1 1,-1 1,1 1,0 2,0 0,1 2,33 2,-44 1,1 1,-2 1,1 0,0 1,-1 0,0 1,0 1,0 1,-1 0,0 1,-1 0,0 1,-1 0,0 1,0 1,-1 0,0 0,-1 1,10 18,-4-5,-2 1,-1 1,-1 0,-1 1,-2 0,-1 0,-1 1,-1 0,1 43,-5-24,-3 1,-1 0,-3-1,-2 0,-3 0,-1-1,-2 0,-34 78,24-76,-2-1,-1-1,-3-2,-2 0,-2-2,-2-2,-67 64,79-85,-1-2,0-1,-1 0,-31 14,44-25,-1-2,1 1,-1-1,-1-1,1-1,0 0,-1 0,0-2,1 1,-1-2,-19-1,24 0,1-1,0 0,-1-1,1 0,0 0,0-1,0 0,1 0,0-1,0 0,0 0,0-1,1 0,-1 0,2 0,-1-1,1 0,0 0,0-1,-4-8,-2-7,0 0,1-1,2-1,0 0,-6-40,5 2,2-1,3 1,2-1,4 0,2 1,19-98,-18 138,1-1,1 1,1 1,1-1,1 1,24-38,-28 50,1 1,1-1,0 2,0-1,0 1,1 0,1 1,-1 0,1 1,0-1,0 2,1 0,0 0,0 1,23-6,-26 8,0 1,0 0,0 1,0 0,0 0,0 1,0-1,0 2,0-1,0 1,-1 1,13 4,-9-1,1 0,-2 1,1 0,-1 0,0 2,0-1,10 12,4 9,-2 0,-1 2,-1 0,22 49,3 20,-4 1,-5 2,-4 1,-5 2,-4 1,-5 0,6 152,-23-227,-4 55,2-77,-1-1,0 1,0-1,-1 1,0-1,0 0,-1 0,-1 0,-10 15,14-22,0 0,0-1,-1 1,1 0,-1-1,0 1,1-1,-1 1,0-1,0 0,0 0,0 0,0 0,0 0,0 0,0-1,0 1,0-1,0 1,-4-1,3 0,0-1,0 1,0-1,0 0,0 0,1 0,-1 0,0 0,0-1,1 1,-1-1,1 0,-4-2,-1-3,0 0,0 0,1-1,0 0,0 0,1-1,0 1,-6-16,-2-17,1 0,2-1,-9-82,9-134,22 29,-7 190,1 0,3 0,22-64,-26 89,1 2,0-1,1 1,0 0,1 0,1 1,0 0,13-13,-19 22,0-1,0 0,1 0,-1 1,0 0,1 0,-1 0,1 0,0 0,0 1,0 0,-1 0,1 0,0 0,1 0,-1 1,0 0,0 0,0 0,0 0,0 0,0 1,0 0,0 0,0 0,0 0,0 1,-1 0,1 0,0 0,-1 0,6 4,-1 1,-1-1,0 2,0-1,0 1,-1 0,0 0,-1 1,8 14,-1 5,15 49,-12-22,-3 1,-2 0,-3 1,-2 0,-2 0,-6 60,-3-47,-2 0,-4 0,-3-1,-36 102,28-114,-2-1,-3-1,-2-1,-2-2,-3-1,-2-2,-2-1,-64 60,36-46,-2-4,-3-3,-3-3,-1-4,-89 42,119-68,-2-2,-88 26,109-39,-1-2,1 0,0-2,-1-1,0-1,-51-6,62 2,-1-1,1-1,0 0,1-1,-1-1,1-1,1 0,-1-1,2-1,-1 0,1-1,1-1,-19-18,17 12,0 0,1 0,1-2,1 1,0-2,2 0,0 0,1 0,-10-43,9 14,2 0,2-1,2 1,3-1,2 0,2 0,10-51,2 25,4 0,3 0,56-128,-66 177,1 1,1 0,2 1,35-45,-45 63,2 0,-1 1,1 0,-1 0,2 0,-1 2,1-1,0 1,0 0,1 0,-1 1,1 1,0 0,0 0,0 1,0 0,16-1,-7 3,0 1,0 0,-1 1,1 1,-1 1,0 1,0 0,26 12,-19-5,0 2,-1 1,0 1,-2 0,23 22,8 13,-2 1,-3 3,-2 2,-2 2,-4 2,54 104,-54-79,-3 1,-4 1,-5 2,30 155,-42-155,-4 0,0 181,-15-233,-1 0,-1 0,-21 72,18-87,0 0,-2-1,-1 0,0-1,-1 0,-2-1,-18 22,19-27,-1-1,0-1,-1 0,-1-1,0-1,0 0,-1-1,-1-1,0 0,0-2,0 0,-1-1,0-1,-33 5,29-7,0-2,0 0,0-2,0 0,0-1,0-2,0 0,0-2,1 0,0-1,1-2,-30-15,10 0,1-2,1-2,2-1,1-2,1-2,-34-42,25 23,3-2,3-2,-58-110,65 98,2-2,3-1,4-1,2-2,4 1,3-2,3 0,1-108,9 119,4-1,2 1,3 1,3-1,2 2,4 0,2 1,2 0,4 2,39-69,-52 107,0 0,1 1,2 0,-1 1,2 1,22-19,-33 33,0-1,0 0,0 1,0 0,1 1,0-1,0 1,0 1,0-1,0 1,1 0,-1 1,0 0,1 0,0 1,-1-1,1 2,-1-1,1 1,-1 0,1 1,-1 0,14 5,4 5,0 1,-1 1,-1 1,0 1,-1 1,0 1,-2 2,0-1,-1 2,-2 1,0 0,-1 1,-1 1,17 36,-10-10,-2 0,-2 1,-2 1,-3 0,-2 1,6 84,-14-80,-2 0,-3 0,-3 0,-2 0,-2-1,-3 0,-3 0,-30 77,20-73,-3-1,-2-2,-2-1,-4-1,-1-2,-3-2,-55 57,71-84,-2-2,0 0,-2-2,0-1,-1-1,0-2,-2 0,-50 17,55-25,-1 0,0-2,0-1,0-1,-1-1,1-2,-1 0,0-2,1-1,-53-11,67 9,0 0,0-1,0-1,1 0,0 0,0-1,1-1,0 0,0-1,0 0,1 0,1-1,0 0,0-1,1 0,0 0,1-1,-10-21,-1-9,2 0,2-1,2-1,-9-57,8 19,4 0,3-1,4 0,4 1,3-1,4 1,23-98,-8 82,4 2,4 1,5 2,4 1,82-136,-91 176,63-75,-76 105,2 0,0 1,2 1,0 2,29-19,-44 32,0 1,0 0,1 0,0 1,0 0,0 1,0 0,0 0,0 1,1 0,-1 1,0 0,1 0,-1 1,0 0,1 1,15 4,-4 2,0 0,0 2,0 0,-2 1,1 1,19 17,34 29,-3 3,-2 3,-4 3,-2 3,-4 3,64 101,-64-77,-4 3,-4 1,-5 3,58 198,-86-233,-2 0,-4 1,-2 1,-3 135,-9-150,-2 0,-3 0,-2-1,-2-1,-3 0,-37 88,45-124,-2-1,0 0,-1 0,-24 31,32-45,-1 1,0-1,0 0,0 0,0-1,0 1,0-1,-1 1,0-1,1 0,-1 0,0-1,0 1,0-1,0 0,0 0,0 0,0 0,0-1,0 0,-1 0,1 0,0 0,0-1,0 1,0-1,0 0,0 0,0-1,-5-1,-4-6,0 0,0 0,1-1,0-1,1 0,0-1,1 0,0-1,-14-24,-7-15,2-1,3-1,2-1,2-1,3-1,-16-79,16 36,5-1,-3-198,18 236,2 0,4 0,2 0,3 1,2 1,4 0,2 1,53-111,-50 129,1 1,2 1,2 1,2 1,1 2,1 1,3 2,0 1,2 2,1 1,2 2,60-31,-60 40,0 2,1 1,1 3,0 1,62-8,-41 12,1 2,0 3,66 8,-107-5,-1 2,1 1,0 1,-1 0,30 13,-40-13,0 1,0 1,0 0,-1 1,0 0,-1 0,1 1,-2 1,1 0,9 13,-16-19,0-1,0 1,1-1,-1 0,1 0,0 0,0-1,0 1,0-1,0 0,0 0,1 0,-1-1,1 0,-1 0,1 0,0 0,-1 0,1-1,0 0,-1 0,1-1,0 1,0-1,-1 0,1 0,6-3,11-4,0 0,-1-2,0-1,23-16,-41 25,83-52,96-80,-81 37,-87 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0:55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1:19.4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4177 9161 24575,'-3'52'0,"-8"52"0,-2 19 0,11-85 0,-1 5 0,2 0 0,6 53 0,-4-85 0,0 0 0,2 1 0,-1-1 0,1 0 0,1 0 0,0 0 0,0-1 0,1 0 0,1 1 0,0-2 0,0 1 0,1-1 0,10 12 0,-10-15 0,-1-1 0,1 0 0,0 0 0,0 0 0,1-1 0,-1 0 0,1-1 0,0 0 0,0 0 0,0-1 0,0 0 0,1 0 0,-1-1 0,0 0 0,1 0 0,-1-1 0,1 0 0,-1 0 0,12-3 0,-2 0 0,-1-1 0,0 0 0,0-1 0,-1-1 0,1-1 0,-1 0 0,-1-2 0,23-14 0,-6-1-35,-1-2 1,-1-1-1,-1-2 0,-1-1 0,-2-1 0,-1-1 0,23-40 1,-5-1-157,-2-2 0,41-111 0,-44 85 113,-4-1 1,-5-2-1,32-211 1,-55 252 75,-2-1 0,-3 0 1,-2 1-1,-4-1 0,-2 1 0,-3 0 1,-3 0-1,-21-63 0,14 69-2,-3 0 0,-2 2 0,-2 1 0,-3 2 0,-60-83 0,79 121 54,0 1 0,-1 0 0,-1 1 0,0 0 0,-1 1 0,0 0 0,0 1 0,-1 1 0,-1 0 0,1 1 0,-19-6 0,20 9-7,0 1 0,-1 1 0,0 0 0,0 1 0,0 0 0,0 2 0,0 0 0,0 0 0,0 1 0,0 1 0,0 1-1,0 0 1,-15 5 0,7 1-43,0 0 0,0 2 0,1 1 0,0 0 0,1 2 0,0 0 0,1 2 0,-31 30 0,-1 10 0,-69 94 0,74-83-72,2 3 0,4 1-1,2 2 1,4 2 0,-41 126-1,50-112-14,3 2 1,5 0-1,3 1 0,-4 166 0,21-185 87,3-1 0,4 1 0,2-1 0,4 0 0,2-1 0,4-1 0,3-1 0,3-1 0,3-1 0,38 62 0,-51-97 0,2-2 0,1 0 0,2-1 0,1-1 0,1-1 0,1-1 0,41 32 0,-61-54 31,1 0 0,0 0 0,0-1 0,0 1 0,1-2 0,-1 1 0,1-1 0,-1 0 0,1 0 0,0 0 0,0-1 0,0 0 0,12-1 0,-11 0 3,-1-2-1,1 1 0,-1-1 1,1 0-1,-1-1 1,0 1-1,0-1 0,0-1 1,0 0-1,-1 1 0,1-2 1,9-8-1,5-6-33,-1 0 0,-1-2 0,-1 0 0,-1-1 0,-1-1 0,-1 0 0,-1-2 0,13-29 0,2-10-125,35-122-1,1-84-583,-44 146 254,-5-1 1,-5 0-1,-11-245 1,-9 260 182,-5 1-1,-5 0 1,-4 2 0,-65-182 0,69 238 272,-3 1 0,-1 1 0,-50-76 0,66 114 105,0 2 0,-1-1-1,0 1 1,0 0 0,-1 1-1,0 0 1,-1 0 0,0 1 0,-16-10-1,21 15-34,-1 0 0,1 0 0,0 0 0,-1 0 0,1 1 0,-1 0 0,0 1 0,1-1 0,-1 1 0,0 0 0,1 0 0,-1 1 0,0 0 0,1 0 0,-1 0 0,1 0 0,-1 1 0,1 0 0,0 0 0,0 1-1,-9 5 1,-4 4 121,1 2 0,0 0 0,1 1 0,1 0 0,1 1 0,0 1 0,-16 26 0,16-25-166,-29 45-161,3 2 0,2 1 0,4 2 0,-48 136 0,43-81-91,5 3 0,-18 137 0,40-173 227,3 1 1,5 0 0,9 132 0,2-152-9,3-1 1,4 0-1,2 0 1,47 124 0,-48-156 3,36 62 0,-45-89 4,1-1 0,0 0 0,1 0 0,0 0 1,0-1-1,1-1 0,0 1 0,1-1 0,18 11 0,-22-15 27,1-1 0,-1-1 0,1 1 0,0-1 0,0 0 0,-1-1 0,1 1 0,0-1 0,1-1-1,-1 1 1,0-1 0,0-1 0,0 1 0,0-1 0,0 0 0,0-1 0,0 0 0,-1 0 0,1 0 0,-1-1 0,1 0 0,-1 0 0,0-1 0,0 1 0,6-6 0,6-6 73,0 0 0,-2-1 1,0 0-1,0-1 0,-2-1 0,19-31 0,-5 3-100,-1-2 0,-3 0 0,-3-2 0,23-73 0,-23 47 0,-4 0 0,12-117 0,-26 152 0,-1-1 0,-3 1 0,-1-1 0,-2 1 0,-2 0 0,-1 0 0,-3 1 0,-1 0 0,-2 0 0,-1 2 0,-3-1 0,-1 2 0,-24-38 0,34 62 0,-1 0 0,0 0 0,-1 1 0,0 0 0,-1 1 0,-1 0 0,1 0 0,-2 2 0,1-1 0,-20-10 0,21 15 0,1 1 0,-1-1 0,0 2 0,0-1 0,0 2 0,-1-1 0,1 1 0,-1 1 0,1 0 0,-1 1 0,1 0 0,-1 1 0,1 0 0,-21 5 0,16-1 0,1 0 0,0 1 0,0 1 0,0 0 0,1 1 0,0 1 0,1 0 0,0 1 0,0 0 0,1 1 0,1 0 0,-16 20 0,9-8 0,0 1 0,2 1 0,1 1 0,1 0 0,1 1 0,-10 28 0,11-17 0,2 1 0,1 1 0,2 0 0,2 0 0,1 0 0,2 0 0,6 64 0,0-58 0,3-1 0,1 0 0,2 0 0,3-1 0,1-1 0,29 62 0,-32-83 0,2 0 0,0-1 0,2-1 0,0 0 0,1 0 0,1-2 0,0 0 0,2-1 0,30 22 0,-37-31 0,-1-1 0,1-1 0,0 0 0,1 0 0,0-1 0,-1-1 0,1 0 0,20 2 0,-23-5 0,0 0 0,0-1 0,0 0 0,0 0 0,0-1 0,0-1 0,0 0 0,0 0 0,0-1 0,-1 0 0,1-1 0,11-6 0,-9 3 0,-1 0 0,0-1 0,-1-1 0,1 0 0,-2 0 0,1-1 0,-1 0 0,-1 0 0,0-1 0,0 0 0,-1-1 0,0 0 0,-1 0 0,6-17 0,-1-2 0,-1-1 0,-2 0 0,-1-1 0,4-54 0,-7 42 0,-3 1 0,-8-84 0,4 102 0,-2 0 0,0 0 0,-2 1 0,-1 0 0,-1 0 0,-15-29 0,22 50 0,1 1 0,-2-1 0,1 1 0,0 0 0,0 0 0,-1 0 0,0 1 0,1-1 0,-1 0 0,0 1 0,0 0 0,-1 0 0,1 0 0,0 0 0,-1 0 0,1 1 0,-1-1 0,0 1 0,1 0 0,-1 0 0,0 0 0,0 1 0,1-1 0,-8 1 0,4 1 0,1 0 0,-1 0 0,1 0 0,0 1 0,-1 0 0,1 0 0,0 1 0,0-1 0,1 1 0,-1 1 0,1-1 0,-1 1 0,1 0 0,-6 6 0,-6 7 0,2 2 0,0 0 0,1 0 0,0 1 0,2 1 0,1 0 0,-11 25 0,3 3 0,2 0 0,-14 69 0,15-35 0,-10 136 0,24-165 0,2 0 0,2 1 0,16 89 0,-16-135 0,-1 0 0,2 0 0,0 0 0,0 0 0,0 0 0,1 0 0,0-1 0,1 1 0,0-1 0,10 12 0,-11-16 0,0 0 0,0-1 0,0 0 0,1 0 0,-1 0 0,1 0 0,0-1 0,0 0 0,0 0 0,0 0 0,0-1 0,0 1 0,0-1 0,1-1 0,-1 1 0,0-1 0,0 1 0,1-1 0,-1-1 0,9-1 0,2-1 0,0-1 0,0-1 0,0 0 0,-1-1 0,1-1 0,-1 0 0,-1-1 0,0-1 0,0 0 0,20-18 0,14-15 0,58-66 0,-100 101 0,42-46 0,-2-3 0,-3-1 0,-3-2 0,-2-2 0,53-116 0,-70 128 0,-3-1 0,-2-1 0,-2-1 0,-3 0 0,-1 0 0,-3-1 0,-3 0 0,-2-80 0,-3 115 0,-1 0 0,-1 0 0,0 0 0,-1 0 0,-1 1 0,-1 0 0,-1 0 0,0 0 0,-1 1 0,-11-17 0,15 26 0,0 1 0,-1 0 0,1 0 0,-2 1 0,1-1 0,0 1 0,-1 0 0,0 1 0,0-1 0,-1 1 0,1 0 0,-1 1 0,0 0 0,0 0 0,0 0 0,0 1 0,-1 0 0,1 0 0,-1 1 0,1 0 0,-1 0 0,1 1 0,-1 0 0,1 0 0,-1 1 0,-9 1 0,8 0 0,-1 1 0,1 0 0,0 1 0,0 0 0,0 0 0,0 1 0,1 0 0,-1 0 0,1 1 0,1 0 0,-1 1 0,1-1 0,0 1 0,1 1 0,-10 13 0,-1 4 0,2 1 0,0 1 0,-18 48 0,14-20 0,1 0 0,3 0 0,3 2 0,2-1 0,2 2 0,3-1 0,2 1 0,9 102 0,-4-146 0,0 1 0,1-1 0,0 0 0,1 0 0,0 0 0,1-1 0,1 1 0,0-1 0,14 21 0,-15-27 0,1 0 0,0-1 0,0 1 0,1-1 0,0-1 0,0 1 0,0-1 0,1 0 0,-1-1 0,1 1 0,0-2 0,1 1 0,-1-1 0,1 0 0,-1-1 0,15 3 0,-11-4 0,-1 0 0,1 0 0,0-1 0,-1 0 0,1-1 0,0-1 0,0 0 0,-1 0 0,0-1 0,22-8 0,-17 3 0,0 0 0,-1-1 0,0 0 0,0-2 0,-1 0 0,20-19 0,-5-1 0,-1-1 0,-2-2 0,-1 0 0,-2-2 0,24-49 0,-2-9-323,-4-1-1,50-178 1,6-212-918,-70 245 675,-24 188 468,-3 1-1,-9-82 0,7 119 191,0 1 0,-1 0-1,-1 0 1,0 0-1,0 0 1,-1 1 0,-10-17-1,13 26-50,0-1-1,0 1 1,0 0 0,0 0-1,-1 0 1,1 0 0,-1 1-1,0-1 1,0 1 0,0 0-1,0 0 1,0 0 0,-1 0 0,1 0-1,-1 1 1,1-1 0,-1 1-1,1 0 1,-1 0 0,0 0-1,0 1 1,1-1 0,-1 1-1,0 0 1,0 0 0,0 0-1,1 1 1,-1-1 0,-4 2-1,1 0 10,0 1 0,0 0 0,1 0 0,0 1 0,-1 0 0,1 0 0,0 0 0,1 1-1,-1-1 1,1 1 0,0 1 0,0-1 0,1 1 0,-1 0 0,-6 12 0,-4 11 57,1-1 0,-14 41 0,28-67-107,-30 85 0,5 2 0,3 0 0,5 1 0,3 1 0,-3 138 0,16-170 0,3 1 0,2-1 0,3 1 0,2-2 0,3 1 0,2-1 0,28 70 0,-37-114 0,1 0 0,1-1 0,0 0 0,1 0 0,0 0 0,16 17 0,-21-27 0,0 0 0,0 0 0,0 0 0,1 0 0,-1-1 0,1 0 0,0 0 0,-1 0 0,1 0 0,0 0 0,0-1 0,0 0 0,0 0 0,0 0 0,1 0 0,-1 0 0,0-1 0,0 0 0,0 0 0,1 0 0,-1-1 0,0 1 0,0-1 0,0 0 0,1 0 0,-1 0 0,6-4 0,3-1 0,-1-2 0,0 1 0,0-2 0,0 0 0,-2 0 0,1-1 0,-1 0 0,9-12 0,18-23-51,-2-1 0,-1-2 0,-3-2 0,39-85 1,-21 24-297,41-144 1,-46 97 71,-6-2 0,-8-1 1,11-183-1,-39 316 247,2-13 5,-4-62 0,0 93 24,-1 0 0,-1 1 1,1-1-1,-1 0 0,-1 1 0,0 0 0,0-1 1,-1 1-1,0 0 0,-1 1 0,-9-14 0,10 17 55,-1 1-1,0 0 1,0 0-1,0 1 1,0-1-1,-1 1 0,1 0 1,-1 1-1,0 0 1,0-1-1,0 2 0,0-1 1,0 1-1,0 0 1,0 0-1,0 0 1,-1 1-1,-9 1 0,5-1 51,0 1-1,-1 0 0,1 1 1,0 0-1,0 1 0,0 1 0,0-1 1,1 1-1,-15 8 0,20-8-105,0 0 0,0 0 0,1 1 0,-1-1 0,1 1 0,0 0 0,0 0 0,1 0 0,0 1 0,0-1 0,0 1 0,0 0 0,1 0 0,-2 6 0,-3 12 0,1 0 0,-2 29 0,8-52 0,-8 53 0,3 0 0,2 1 0,8 96 0,-4-143 0,0 0 0,0 0 0,1-1 0,0 1 0,1-1 0,0 1 0,0-1 0,0 0 0,1 0 0,0 0 0,0-1 0,1 1 0,9 9 0,-10-12 0,1-1 0,-1 0 0,1 0 0,-1 0 0,1 0 0,0-1 0,0 0 0,0 0 0,0 0 0,0-1 0,1 0 0,-1 0 0,0 0 0,1 0 0,-1-1 0,0 0 0,1 0 0,-1-1 0,1 1 0,9-3 0,-5 0 0,0-1 0,0 0 0,0 0 0,0-1 0,-1 0 0,0 0 0,0-1 0,0 0 0,-1-1 0,0 0 0,0-1 0,-1 1 0,0-1 0,0-1 0,-1 1 0,0-1 0,8-17 0,1-2 0,-2-2 0,-1 0 0,-2-1 0,12-50 0,-13 38 0,-2-1 0,3-65 0,-10 92 0,0-1 0,-1 1 0,0-1 0,-2 1 0,0-1 0,-1 1 0,-1 0 0,0 0 0,-10-18 0,12 29 0,-1 0 0,0 0 0,0 1 0,-1-1 0,0 1 0,0 0 0,0 0 0,-1 0 0,1 1 0,-1 0 0,0 0 0,0 0 0,-1 1 0,1 0 0,-1 0 0,1 1 0,-1 0 0,-11-2 0,8 2 0,1 0 0,-1 2 0,0-1 0,0 1 0,1 0 0,-1 1 0,0 0 0,1 1 0,-1 0 0,1 0 0,0 1 0,0 0 0,-15 8 0,6-1 0,1 1 0,0 1 0,1 1 0,0 0 0,1 1 0,0 1 0,1 0 0,1 1 0,-12 19 0,10-12 0,1 1 0,1 0 0,2 1 0,0 1 0,2 0 0,-10 38 0,9-11 0,1 1 0,3-1 0,3 2 0,1-1 0,3 0 0,3 0 0,1 0 0,16 61 0,-12-76 0,2 0 0,1-1 0,2 0 0,2-1 0,2-1 0,1 0 0,1-2 0,2 0 0,1-1 0,2-1 0,48 47 0,-63-70 0,1 0 0,-1-1 0,1 0 0,1 0 0,0-1 0,0-1 0,0 0 0,1-1 0,0 0 0,0-1 0,26 5 0,-27-7 0,0-1 0,1-1 0,-1 0 0,1-1 0,-1 0 0,1-1 0,-1-1 0,0 0 0,0 0 0,0-1 0,0-1 0,-1 0 0,12-7 0,-2-1 0,-1 0 0,-1-2 0,0-1 0,-1 0 0,0-1 0,-2-1 0,0 0 0,-1-2 0,-1 1 0,-1-2 0,0 0 0,-2-1 0,13-32 0,-7 8 0,-1-1 0,-3-1 0,-2 0 0,-2-1 0,5-82 0,-12 69-42,-4 0-1,-2 1 0,-2-1 0,-3 1 1,-3 1-1,-3 0 0,-2 0 1,-25-56-1,11 45-21,-2 2 0,-4 1 0,-2 2 0,-3 2 0,-101-117 0,114 149 64,-2 2 0,-2 1 0,0 1 0,-2 2 0,0 1 0,-2 2 0,-1 2 0,-1 1 0,-66-24 0,72 33 0,-1 2 0,0 1 0,0 2 0,-1 1 0,1 1 0,-1 2 0,0 2 0,0 1 0,0 2 0,0 1 0,1 2 0,-46 13 0,41-6 1,1 3 0,0 1 0,0 1 0,2 2 0,1 2 0,0 1 0,-58 53 0,28-15-36,3 3 0,-85 116-1,97-112-33,2 2-1,4 1 1,3 3 0,3 1-1,4 2 1,-41 134 0,64-166 120,1 1 1,3 0 0,1 1-1,3 0 1,3 78 0,4-90-4,0 0 0,3 0 0,1 0 0,1-1 0,2-1 0,1 0 1,2 0-1,22 40 0,-30-63-18,1 0 1,0 1-1,0-2 1,1 1-1,0-1 0,1-1 1,-1 1-1,2-1 1,11 7-1,-15-11-11,1 0 0,0-1 0,0 0 0,0 0 0,0 0 0,1-1 0,-1 0 0,1-1 0,-1 0 0,1 0 0,0 0 0,-1-1 0,1 0 0,0-1 0,12-2 0,-13 1-19,0 0 0,-1 0 0,0 0 0,1-1 0,-1 0 0,0 0 0,-1-1 0,1 0 0,6-5 0,44-46 0,-38 36 0,22-25 0,-2-2 0,-2-1 0,-3-2 0,-1-1 0,-3-1 0,31-75 0,-50 101 0,-1 0 0,-2-1 0,0 0 0,-2-1 0,0 1 0,0-42 0,-5 53 0,0 0 0,-1 0 0,-1-1 0,0 1 0,-1 0 0,-1 1 0,0-1 0,-1 1 0,-1-1 0,0 1 0,-1 1 0,-16-25 0,10 20 0,-1 2 0,-1-1 0,0 2 0,-1 0 0,0 1 0,-2 0 0,-28-17 0,37 27 0,1-1 0,-1 1 0,0 0 0,0 1 0,0 0 0,0 0 0,-1 1 0,1 0 0,-1 1 0,1 0 0,-1 0 0,0 1 0,1 0 0,-1 1 0,0 0 0,1 1 0,-1 0 0,1 0 0,-16 7 0,14-3 0,0 0 0,0 1 0,1 0 0,0 1 0,0 0 0,1 1 0,0 0 0,0 0 0,1 1 0,0 0 0,-8 16 0,3-5 0,2 0 0,1 1 0,0 0 0,2 1 0,-7 28 0,7-10 0,2 0 0,2 0 0,1 0 0,3 1 0,1-1 0,2 0 0,2 0 0,1 0 0,3 0 0,1-1 0,2-1 0,1 0 0,2 0 0,34 59 0,-38-79 0,1-1 0,1-1 0,0 0 0,1 0 0,1-1 0,27 22 0,-33-31 0,0-1 0,0 0 0,0 0 0,1-1 0,0 0 0,0-1 0,0 0 0,1 0 0,-1-1 0,1-1 0,0 0 0,0 0 0,0-1 0,0 0 0,12-1 0,-3-3 3,-1-1-1,0-1 1,0 0-1,0-2 1,0 0-1,-1-1 1,0 0-1,-1-2 1,0 0-1,-1-1 1,28-23-1,-4-2-39,-2-1-1,-1-2 1,40-54 0,-27 23-184,-3-1 0,-3-3 0,-3-2 0,57-148 0,-66 131-10,-4-3 0,-4 0-1,22-191 1,-42 233 231,-2 0 0,-2-1 0,-2 1 0,-16-84 0,10 101 0,-1-1 0,-2 2 0,-2 0 0,-1 0 0,-2 2 0,-1-1 0,-27-37 0,14 30 49,-1 2-1,-3 1 1,-65-60-1,68 72 12,-2 1 0,-1 1 0,-1 2 0,-1 2 1,-39-18-1,54 30 116,0 2 0,-1 0 0,0 1 0,-42-6 0,50 10-97,-1 2 1,1-1-1,-1 2 1,0 0-1,1 0 0,-1 2 1,1-1-1,-28 11 0,13-1-79,0 2 0,0 2 0,1 0 0,-42 34 0,-96 97 0,81-62-410,4 2 0,4 5-1,-102 157 1,137-181 175,3 3 1,3 1-1,3 2 1,3 1-1,4 1 1,-22 103-1,42-146 229,0 1-1,3-1 0,0 1 0,3 0 0,3 41 0,-1-56 26,2 0 0,0 0-1,1-1 1,1 0 0,0 1-1,1-2 1,2 1-1,-1-1 1,2 0 0,17 22-1,-11-20 112,0 0-1,1-1 0,1-1 1,1 0-1,1-2 1,0 0-1,1-1 1,0-1-1,1-1 0,1-1 1,0-1-1,26 7 1,-19-8 13,0-2 1,1-1 0,1-1-1,-1-2 1,0-1 0,1-1-1,-1-2 1,1-2 0,39-7-1,-31 1-170,-1-2 0,0-2 0,-1-1 0,-1-2 0,0-2 0,-1-1 0,-1-2-1,-1-1 1,49-43 0,-24 12-126,-2-2 1,-2-3-1,90-126 0,-98 115 125,-4-2 0,-2-2 0,-4-2 0,-3-1-1,-3-2 1,-4-1 0,-3-1 0,-4-1 0,-3-1 0,-4 0 0,-4-1-1,-3 0 1,-4-1 0,-3 1 0,-4 0 0,-28-142 0,12 136 28,-3 1 0,-5 2 0,-3 1 0,-4 2 0,-4 1 0,-3 2 0,-64-88 0,66 112 0,-3 1 0,-2 3 0,-106-92 0,108 109 0,-1 2 0,-2 2 0,-2 2 0,0 3 0,-75-30 0,92 44 0,0 2 0,-1 1 0,0 1 0,-1 2 0,1 2 0,-1 1 0,0 1 0,0 2 0,0 2 0,0 0 0,0 3 0,1 1 0,0 1 0,0 1 0,1 3 0,-61 26 0,50-15 97,1 1 0,0 3 0,2 1 0,1 2 1,2 1-1,-34 36 0,32-25 39,1 1 0,3 2 0,1 2 0,-48 88 0,69-109-136,1 2 0,2-1 0,0 2 0,2-1 0,1 1 0,1 0 0,2 0 0,0 1 0,2 0 0,1-1 0,2 1 0,5 38 0,0-27 0,3 1 0,1-1 0,2 0 0,2-1 0,2-1 0,1 0 0,43 69 0,-15-41-119,3-2 0,2-2 0,3-3 0,119 103 0,-100-104-30,2-3 0,3-4 0,165 83 0,-188-109 149,79 24 0,-113-43 0,1-1 0,0-1 0,0 0 0,0-2 0,0 0 0,0-2 0,22-1 0,-39 1 15,0-1-1,0 0 0,0 0 0,0 0 0,0 0 0,0 0 0,0-1 0,0 0 0,-1 0 0,1 0 0,0 0 0,-1 0 0,0-1 0,1 0 1,-1 1-1,0-1 0,-1 0 0,1-1 0,0 1 0,2-5 0,1-4 156,-1 0 1,0-1-1,0 0 0,4-26 0,-6 28-160,11-57 7,-3 0-1,4-126 1,-24-143-197,-50-201-843,45 458 1018,-4 2-1,-4 0 1,-3 1 0,-58-122-1,70 172 6,-1 2 0,-1 0 0,-2 1 0,-24-29 0,34 46 0,1 0 0,-1 0 0,0 1 0,-1 0 0,0 1 0,1-1 0,-2 1 0,1 1 0,-1 0 0,1 0 0,-1 0 0,0 1 0,0 1 0,-1-1 0,1 1 0,-18-1 0,4 4 162,0 0 0,0 1-1,1 1 1,-1 2 0,0 0 0,-35 13-1,26-5-110,1 2 0,0 1-1,-52 36 1,25-8-122,2 3 0,3 2 0,-70 82-1,62-59-33,4 2 0,2 3-1,4 2 1,4 2 0,3 2-1,4 2 1,3 1-1,-29 107 1,55-147 87,2-1 1,2 1-1,1 1 1,3-1-1,2 1 0,1-1 1,13 85-1,-6-95 5,1-1 0,1 0 1,2-1-1,2 0 0,1 0 0,1-2 0,2 1 1,1-2-1,2-1 0,37 45 0,-24-38 13,2-2 0,2-1 0,0-2 0,3-2 0,0-2 0,84 44 0,-92-55 0,2-3 0,0 0 0,1-3 0,0 0 0,1-3 0,0 0 0,0-3 0,1-1 0,72-2 0,-72-5 0,0-2 0,-1-1 0,0-2 0,0-2 0,-1-1 0,0-2 0,-1-1 0,-1-2 0,0-1 0,31-22 0,-22 9 0,-2-1 0,-1-3 0,-1 0 0,-2-3 0,-2-1 0,50-71 0,-39 41-77,-2-2 1,-4-1-1,-3-2 0,-3-2 1,-3-1-1,-4-1 0,28-139 1,-43 152 20,-3-1 0,-2 0 0,-4 0 1,-2 0-1,-4 0 0,-2 0 0,-3 0 0,-2 1 1,-4 1-1,-27-74 0,17 71 56,-4 1 0,-2 1 0,-4 2 0,-2 2 0,-2 1 0,-77-88 0,76 104 0,-2 1 0,-1 2 0,-2 3 0,-2 1 0,-1 2 0,-2 2 0,-1 3 0,-79-34 0,85 47 82,-1 2 0,0 2 0,-1 1 0,0 3 0,0 2 0,-1 2-1,0 2 1,0 2 0,0 3 0,0 1 0,1 2 0,0 3 0,0 1 0,1 3 0,-81 33 0,76-24 11,2 2 1,0 3 0,2 1-1,1 3 1,1 1-1,2 3 1,1 1 0,2 2-1,2 2 1,1 1-1,2 2 1,2 2 0,-39 69-1,50-73-93,1 0 0,3 1 0,1 1 0,2 1 0,2 0 0,2 1 0,2 0 0,2 1 0,-2 75 0,12-54-42,3 1 0,3-1 0,3 0-1,3-1 1,3-1 0,3 0 0,2-2-1,3 0 1,3-2 0,68 107 0,-51-101-10,2-2 0,3-2 1,3-3-1,3-1 1,1-4-1,4-2 0,1-2 1,126 74-1,-125-91 52,2-3 0,2-3 0,0-2 0,2-4 0,0-3 0,140 19 0,-164-32 0,-1-3 0,1-2 0,0-1 0,-1-3 0,1-1 0,-1-3 0,60-16 0,-76 15 0,-1-2 0,0-1 0,0-1 0,-1-2 0,-1 0 0,0-2 0,-1-1 0,-1 0 0,0-2 0,-2-1 0,0-1 0,19-24 0,-29 29 33,-1-1 1,0-1-1,-1 0 0,-1 0 0,0-1 0,-2 0 0,0-1 1,-1 1-1,-2-1 0,1-1 0,-2 1 0,-1 0 1,0-35-1,-4 3 60,-2 0 0,-3 1-1,-2-1 1,-19-64 0,3 30-93,-4 1 0,-4 2 0,-3 1 0,-4 1 0,-3 2 0,-4 3 0,-83-106 0,113 162 0,-2 0 0,0 1 0,0 1 0,-33-22 0,39 31 0,0 1 0,0 1 0,-1 0 0,0 1 0,-1 1 0,1 0 0,-1 1 0,-30-5 0,17 7 0,1 1 0,-1 1 0,1 1 0,0 2 0,-1 1 0,1 0 0,1 2 0,-1 2 0,1 0 0,0 2 0,-36 18 0,11 0 0,2 2 0,1 2 0,2 2 0,-61 58 0,53-39-134,2 2-1,2 3 1,-71 108-1,59-63-154,-79 174 0,94-165 169,6 1-1,-50 220 1,62-174-502,-15 257-1,40-299 605,5 0-1,6 0 1,4 0-1,5-1 1,6-1 0,40 128-1,-31-151-104,4-1-1,3-2 1,5-2-1,3-1 1,4-3-1,3-2 1,116 134-1,-125-168 423,3-2 0,2-2 0,2-2 0,1-2-1,2-3 1,2-2 0,1-3 0,65 27 0,-39-26-151,2-3 0,0-5 0,2-2 0,0-5 0,117 8 0,-104-16-17,170-9-1,-262 0-130,0-1 0,-1 0 0,1-1 0,-1 0 0,1 0 0,-1 0 0,9-4 0,-13 4 0,-1 0 0,1 1 0,-1-1 0,1 0 0,-1 0 0,0 0 0,0 0 0,0-1 0,0 1 0,0-1 0,0 1 0,-1-1 0,1 0 0,-1 1 0,0-1 0,1 0 0,-1 0 0,-1 0 0,1 0 0,0-5 0,1-8 0,-2 1 0,0-1 0,-1 0 0,-1 0 0,0 1 0,-1-1 0,-1 1 0,0 0 0,-1 0 0,-1 0 0,0 1 0,-11-18 0,-9-14 0,-3 1 0,-44-53 0,61 84 0,0 0 0,0 1 0,-1 0 0,-1 1 0,0 1 0,0 0 0,-2 1 0,1 0 0,-31-13 0,35 19 0,-1 0 0,1 1 0,-1 0 0,0 1 0,0 0 0,0 1 0,0 0 0,0 1 0,0 0 0,0 1 0,0 0 0,1 1 0,-1 0 0,0 1 0,-17 7 0,15-5 0,1 1 0,0 1 0,0 0 0,1 1 0,0 1 0,0 0 0,1 0 0,0 1 0,1 0 0,-14 17 0,12-10 0,1 0 0,0 1 0,1 0 0,1 1 0,1 0 0,-11 35 0,10-17 0,2 1 0,1 1 0,2-1 0,1 1 0,2-1 0,2 1 0,9 55 0,-3-52 0,1 1 0,3-1 0,2-1 0,19 45 0,-20-59 0,1-1 0,1-1 0,1 0 0,2-1 0,0-1 0,1 0 0,24 22 0,-33-37 0,-1-1 0,2 1 0,-1-2 0,1 1 0,0-1 0,16 6 0,-21-10 0,1 1 0,0-2 0,-1 1 0,1-1 0,0 0 0,0 0 0,0-1 0,0 1 0,0-1 0,0-1 0,0 1 0,0-1 0,-1 0 0,1 0 0,6-3 0,-1-1 0,0-1 0,0-1 0,-1 0 0,0 0 0,0-1 0,-1 0 0,0-1 0,0 0 0,-1 0 0,0-1 0,10-17 0,8-13-33,-2 0 0,-2-2-1,-2-1 1,-2 0 0,-2-1 0,-1-1-1,8-47 1,-5-1-179,-4 0 1,3-147-1,-16 135-144,-25-202-1,14 247 224,-2 0-1,-3 2 0,-2 0 0,-43-98 0,50 135 123,-1 0-1,-1 1 1,0 0-1,-2 1 1,0 1-1,-33-33 1,39 44 98,0 0 0,-1 0 0,1 1 0,-2 1 0,1-1 0,0 2 0,-1-1 0,0 1 1,0 1-1,0 0 0,-1 0 0,1 1 0,-1 0 0,1 1 0,-1 0 0,0 1 0,-10 0 0,-3 2-54,1 1 1,0 1-1,0 1 0,0 1 0,1 1 0,0 1 0,0 0 1,1 2-1,0 1 0,1 0 0,0 2 0,1 0 0,0 1 1,1 1-1,0 1 0,2 0 0,0 1 0,1 1 0,0 0 1,2 2-1,0-1 0,1 1 0,-12 29 0,9-12-33,2 1 0,2 1 0,1 0 0,2 0 0,2 1 0,-3 68 0,10-59 0,1 1 0,3-1 0,1 0 0,3 0 0,16 49 0,-6-39 0,3-1 0,2-1 0,2-1 0,4-1 0,1-2 0,3-1 0,2-1 0,2-2 0,55 54 0,-59-68 0,2-3 0,1-1 0,2-1 0,0-3 0,60 32 0,-78-49 0,0-1 0,0-1 0,1-1 0,0-1 0,38 6 0,-44-11 0,0 0 0,-1-1 0,1 0 0,0-1 0,0-1 0,-1 0 0,1-2 0,-1 1 0,16-7 0,-27 8 0,-1 1 0,1-1 0,-1 0 0,0 1 0,0-2 0,0 1 0,0 0 0,0 0 0,0-1 0,-1 0 0,1 1 0,-1-1 0,0 0 0,0 0 0,0-1 0,0 1 0,0 0 0,-1-1 0,1 1 0,-1-1 0,1-4 0,0-3 0,0 0 0,-1 0 0,-1 0 0,0 0 0,0 0 0,-3-14 0,-1-1 0,-2 1 0,0-1 0,-2 1 0,-1 1 0,-1-1 0,-1 1 0,-1 1 0,-23-34 0,-23-29-270,-121-139 0,-100-58-311,12 56 547,214 188 35,-1 2 1,-2 3 0,-73-33-1,114 60 34,1 1 0,-1 1 0,0 0 0,-1 2 0,1-1 0,-1 2 0,-18-1 0,27 2-5,0 2 0,0-1 0,0 1 0,0 0-1,0 1 1,0-1 0,0 1 0,1 1 0,-1-1 0,1 1-1,0 0 1,0 1 0,0-1 0,0 1 0,0 0 0,1 1 0,0-1-1,-6 8 1,-7 9-5,2 1-1,0 1 0,2 0 0,1 1 1,0 0-1,2 1 0,1 1 1,1 0-1,1 0 0,1 1 1,1 0-1,2 0 0,-2 41 0,5-12-52,2 0-1,3 0 1,2-1-1,3 1 0,25 88 1,-11-69-44,4-1-1,4-1 1,2-1 0,3-2 0,59 84-1,-37-72 15,4-3 0,3-3-1,130 118 1,-149-154 58,3-2 0,1-1 0,2-3 0,1-3 0,1-1 0,108 40 0,-123-57 0,0-1 0,0-2 0,1-2 0,0-2 0,0-1 0,1-2 0,0-2 0,-1-2 0,1-1 0,-1-2 0,56-13 0,-74 11 31,0-1-1,-1 0 1,0-2 0,0 0 0,0-2 0,-1 0-1,-1-1 1,0-1 0,-1-1 0,0-1-1,-1 0 1,22-26 0,-23 21 2,-2-1 1,0 0-1,-1 0 0,-1-2 1,-1 1-1,-1-1 1,-1-1-1,-2 0 0,0 0 1,-1-1-1,3-30 0,-5 9-77,-1 0 0,-3 0-1,-1-1 1,-9-51 0,-2 31-126,-2 1 1,-29-80-1,-6 16-141,-7 2 0,-77-130-1,-107-134 142,175 298 187,-155-166 0,194 233-17,-1 2 0,-47-35 0,66 54 0,0 0 0,-1 2 0,0-1 0,1 1 0,-2 0 0,1 0 0,0 1 0,-1 1 0,1-1 0,-1 2 0,1-1 0,-1 1 0,0 1 0,-13 0 0,2 3 100,0 0 0,1 2 0,0 0 0,0 1 0,0 1 0,1 1 0,0 0 0,-18 12 0,26-13-40,1-1 0,0 2 0,1 0 0,-1 0 0,1 0 0,1 1 0,0 1 0,0-1 0,1 1 0,0 1 0,0-1 0,2 1 0,-1 0 0,-6 21 0,3 1-60,2 0 0,1 0 0,2 1 0,1-1 0,2 45 0,4-23 0,2-1 0,21 89 0,-4-59-115,5-1-1,3-2 1,3-1-1,4-1 1,3-2-1,60 84 1,-43-79-20,5-2 1,2-3-1,4-3 0,3-3 1,92 71-1,-94-90 71,2-2 1,1-4-1,3-2 0,2-4 1,2-4-1,0-3 0,3-3 1,0-4-1,2-4 0,95 13 1,-87-23 63,148-1 0,-203-12 0,-1-1 0,0-2 0,0-2 0,0-1 0,0-1 0,-1-3 0,38-15 0,-61 20 75,-1 1 1,1-2-1,-1 0 1,0 0-1,-1-1 1,0 0-1,0-1 1,0 0-1,-1 0 1,-1-1-1,0 0 1,0-1-1,-1 0 1,0 0-1,-1-1 1,0 1-1,-1-1 1,0-1-1,-1 1 1,0-1 0,-1 1-1,-1-1 1,0 0-1,-1 0 1,0 0-1,-1 0 1,0 0-1,-4-25 1,-4-4-65,-2 0 0,-1 1 0,-3 0 0,-1 1 0,-2 1 0,-1 1 0,-44-67 1,-9 1-485,-119-131 0,49 77-231,-186-160 0,236 240 394,-4 3 1,-4 5 0,-165-90-1,236 145 307,-2 2-1,0 0 1,-1 2-1,0 1 0,0 2 1,-52-7-1,66 13 234,0 2 0,0 0 1,0 0-1,0 2 0,0 0 0,0 1 0,0 0 0,1 2 0,0 0 0,0 1 1,0 0-1,0 1 0,1 1 0,-15 10 0,12-5-213,1 1-1,0 1 1,1 0 0,1 1-1,1 1 1,0 0-1,1 1 1,1 1 0,0 0-1,2 0 1,-17 41-1,17-31-15,0 1-1,2 1 0,2-1 1,0 1-1,2 0 0,2 1 1,0-1-1,4 32 0,4-9-32,2 0 0,2-1 0,3 0 0,2-1 0,2 0 0,3-2 0,2 0 0,2-1 0,2-2 0,2 0-1,2-2 1,2-1 0,2-2 0,1-1 0,3-2 0,1-1 0,1-2 0,3-2 0,0-2 0,2-2 0,68 34 0,-56-37 32,1-2 0,1-3 0,1-2 0,1-3 0,0-3 0,105 11 0,-117-21 0,0-2 0,0-3 0,0-2 0,0-2 0,-1-2 0,0-2 0,0-2 0,-1-2 0,51-22 0,-77 26 0,1-1 0,-2-1 0,1-1 0,-2-1 0,0 0 0,0-2 0,19-19 0,-28 24 0,-2 0 0,1-1 0,-1 1 0,-1-2 0,0 1 0,0-1 0,-1 0 0,-1 0 0,0-1 0,-1 0 0,0 0 0,-1 0 0,0 0 0,0-17 0,-2-8 56,-1 0 0,-3 0 0,0 1 1,-3-1-1,-1 1 0,-16-48 0,-3 7 18,-69-141 0,34 103-620,-137-195 0,144 239 516,-3 3 1,-4 2-1,-104-91 0,137 134 8,-2 1-1,0 2 0,-43-23 1,62 39 85,0 0 0,0 0 1,0 1-1,0 0 1,-1 1-1,0 0 0,1 1 1,-1 0-1,0 1 1,0 1-1,0 0 0,0 0 1,0 1-1,-12 3 0,16-2-30,0 1-1,0 0 1,1 1-1,0 0 0,-1 0 1,2 0-1,-1 1 0,0 0 1,1 1-1,0-1 0,0 1 1,-7 9-1,0 1-8,2 1-1,-1 0 1,-16 36-1,8-2-23,1 2 0,3 0 0,2 1 0,3 1 0,-5 56 0,14-86 0,0-1 0,2 1 0,0 0 0,2-1 0,0 1 0,2-1 0,1 1 0,1-1 0,1-1 0,1 1 0,1-1 0,0-1 0,2 1 0,1-2 0,1 0 0,1 0 0,16 18 0,-1-6-34,2-1-1,1-2 0,2-1 1,0-2-1,2-1 0,1-2 0,1-2 1,60 27-1,-27-19-43,2-3 0,1-4 0,151 28 0,-161-41 78,0-3 0,76-1 0,-110-6 0,-1-2 0,0-1 0,0-2 0,0 0 0,0-2 0,-1-1 0,27-12 0,-38 11 19,0 0 1,-1-1-1,0 0 1,-1-1-1,0-1 1,-1-1-1,0 0 1,-1 0 0,-1-2-1,0 1 1,-1-2-1,0 1 1,-2-2-1,0 1 1,11-29-1,-6 10 26,-3 0-1,-1-1 1,-1-1-1,-2 0 1,-2 0 0,1-70-1,-7 63-59,-1 0 0,-3-1 1,-1 2-1,-2-1 0,-2 1 0,-2 0 0,-2 1 0,-2 1 0,-1 0 0,-32-54 0,-1 14-126,-3 2-1,-3 3 0,-4 2 1,-75-73-1,79 93 65,-2 3 0,-2 2 0,-2 3 0,-2 3 0,-104-53 0,128 77 77,0 2 0,-70-18 0,90 30 0,0 1 0,-1 0 0,1 2 0,-1 1 0,0 0 0,1 2 0,-31 3 0,41-1 41,-1 0 1,1 0 0,0 1 0,0 1-1,0 0 1,1 0 0,-1 0-1,1 1 1,0 1 0,1 0-1,0 0 1,0 0 0,0 1 0,1 0-1,-12 18 1,1 1 91,2 2 1,0-1-1,2 2 1,-12 34-1,5 2-191,2 1 0,3 1-1,4 0 1,2 0 0,3 1 0,4 0-1,2 1 1,3-1 0,4 0 0,2 0-1,3-1 1,4 0 0,45 130-1,-42-150 59,3-2 0,1 0 0,2-2 0,3 0 0,1-2 0,2-1 0,2-1 0,1-2 0,2-2 0,40 33 0,-22-28 0,2-3 0,1-3 0,2-2 0,1-3 0,2-2 0,0-3 0,92 25 0,-47-24 0,1-4 0,1-5 0,192 6 0,-285-23 0,39 2 0,83-9 0,-123 6 0,0-1 0,1-1 0,-1-1 0,-1 1 0,1-2 0,-1 0 0,1-1 0,-1 0 0,-1-1 0,1 0 0,10-10 0,-17 12 26,-1 0-1,-1-1 1,1 0-1,-1 0 1,0 0-1,0 0 1,0-1-1,-1 1 1,0-1-1,-1 0 1,1 0-1,-1 0 1,-1 0-1,1 0 1,0-11-1,-1-7 77,0 0 0,-1 0 0,-6-34 0,0 15-94,-3 1 1,-1-1-1,-3 2 0,-20-50 0,-88-159-213,22 70-210,-9 4-1,-7 5 0,-258-295 0,358 450 416,-12-12 0,-45-39 0,65 62 0,-1 0 0,1 1 0,-1 0 0,0 0 0,0 0 0,-1 1 0,0 1 0,1 0 0,-1 0 0,0 0 0,-17-2 0,18 6 61,1-1 0,0 1 0,-1 0 0,1 1 0,0 0 0,0 0 0,0 0 0,0 1 0,0 0-1,1 1 1,-1-1 0,1 1 0,0 0 0,-9 9 0,-1 0 167,0 2 1,1 0-1,-23 31 0,25-27-228,0 2 0,2-1 0,0 1 0,1 1 0,1 0 0,-11 45 0,10-20 0,2 0 0,-3 70 0,10-70-28,2 0-1,1 0 0,3 0 0,2 0 1,2-1-1,2 0 0,2-1 1,2 0-1,2-1 0,2-1 0,2-1 1,47 72-1,-34-65-8,3-2-1,2-1 1,2-2 0,2-2-1,2-2 1,1-1 0,2-3 0,2-2-1,85 44 1,-93-56 37,1-3 0,1-1 0,1-3 0,0-1 0,1-3 0,0-1 0,1-2 0,65 1 0,-86-8 0,1-2 0,-1 0 0,1-2 0,-1-2 0,0 0 0,0-1 0,0-2 0,-1 0 0,0-2 0,-1-1 0,0-1 0,-1-1 0,0-1 0,-1 0 0,0-2 0,23-23 0,-23 18 37,-2-1 1,0-1-1,-2 0 0,0-2 0,-2 0 1,-1-1-1,-1 0 0,-1-1 1,12-37-1,-17 39-6,-2 0 0,0-1 0,-2 1 0,-1-1 1,-1 0-1,-1 0 0,-2 0 0,0 0 0,-2 0 0,0 0 0,-8-26 0,-7-9-31,-2 1 0,-3 1 0,-3 0 0,-1 2 0,-4 1 0,-2 2 0,-2 1 0,-74-86 0,92 121 0,-1 0 0,0 2 0,-1 0 0,-1 1 0,-1 0 0,-27-13 0,36 21 0,-1 2 0,0-1 0,0 2 0,0 0 0,0 0 0,-1 1 0,0 1 0,1 0 0,-1 1 0,0 1 0,0 0 0,-22 3 0,9 3 0,1 0 0,0 2 0,0 1 0,1 1 0,0 1 0,0 2 0,2 0 0,0 1 0,-23 19 0,16-9 0,1 1 0,2 1 0,0 1 0,2 2 0,-42 62 0,53-67 0,1 0 0,2 1 0,0 1 0,1 0 0,2 0 0,1 1 0,1 0 0,1 0 0,1 0 0,2 1 0,1 47 0,3-38 0,2 0 0,1 1 0,2-2 0,1 1 0,3-1 0,0 0 0,2-1 0,19 34 0,-18-42 0,1-1 0,1 0 0,2-2 0,0 1 0,2-2 0,44 41 0,-48-51 0,0 0 0,1-2 0,1 0 0,0-1 0,0 0 0,1-2 0,0 0 0,0-1 0,1-1 0,-1-1 0,27 4 0,-14-5 0,1-1 0,-1-2 0,50-4 0,-70 2 0,0-1 0,0 0 0,0-1 0,0 0 0,-1-1 0,0 0 0,0-1 0,0 0 0,0 0 0,-1-1 0,1-1 0,-2 0 0,10-8 0,-6 2 0,-2-1 0,1 0 0,-2-1 0,0 0 0,-1-1 0,0 0 0,-1 0 0,-1-1 0,10-34 0,-7 7 0,-1-1 0,6-84 0,-13 65-53,-2 0 0,-3 0 0,-4 0 0,-1 1 0,-4 0 0,-2 1-1,-3 0 1,-30-70 0,15 57-15,-3 2 0,-3 1-1,-3 2 1,-4 2 0,-2 2 0,-59-63-1,85 104 116,-2 1-1,-1 1 1,-1 1-1,-1 1 1,-29-18-1,47 34-23,0 0-1,0 1 1,0 0-1,-1 0 1,0 1-1,0 0 1,0 1-1,0 0 1,0 0-1,0 1 1,0 0-1,0 1 1,-1 0-1,1 0 1,0 1-1,0 0 1,-1 1-1,1 0 1,0 0-1,1 1 1,-1 0-1,-13 7 1,5 0-1,1 0 0,0 2 0,1-1 0,0 2 1,1 0-1,1 1 0,0 0 0,-18 25 0,6-1-35,2 1 0,-30 69-1,24-38-49,3 1 1,3 1-1,3 2 0,4 0 0,2 1 0,-2 78 0,12-89 8,4 1 0,2-1 0,3 0 0,2 0 0,4 0 0,2-1 0,33 92 0,-32-119 41,1 0-1,2-1 0,2-1 0,1 0 1,1-2-1,2 0 0,1-2 0,2-1 1,33 31-1,-33-38 28,0-1-1,1-2 1,1 0 0,1-2-1,1-1 1,0-2 0,1-1-1,0-1 1,1-1 0,63 11 0,-67-17 56,1-1 0,-1-2 0,1-1 0,-1-1 0,1-2 0,-1-1 0,31-6 1,-39 4-43,-1-1 1,1-1 0,-2 0 0,1-1 0,-1-1 0,0-1 0,-1-1 0,0 0 0,-1-1-1,0-1 1,14-15 0,-6 1-55,-1-1-1,-1 0 1,-1-2 0,-2-1-1,-1-1 1,-1 0-1,-2-1 1,15-49 0,-10 15-157,-2-1 1,-4-1 0,9-108 0,-18 78-59,-4 0 1,-23-188-1,-1 146 122,-57-196 1,41 210 106,-6 2 1,-87-174 0,97 233 0,-3 1 1,-3 2-1,-3 2 1,-2 1 0,-98-97-1,127 142 5,0-1-1,-1 2 1,-1 0 0,-34-17-1,46 27 19,-1 0 1,1 1-1,-1 1 0,0-1 0,0 1 1,0 1-1,-1-1 0,1 1 0,0 1 1,-1-1-1,1 2 0,0-1 0,0 1 1,-1 0-1,-12 4 0,1 0 201,-1 2 0,1 0-1,0 1 1,1 1 0,0 0 0,0 2 0,1 0-1,-24 20 1,2 5-212,1 2 0,2 2 0,2 1 0,1 1 0,3 3 0,1 0 0,3 2 0,1 1 0,-20 53 0,31-60 0,1 1 0,2 0 0,2 1 0,1 0 0,3 0 0,1 1 0,3 0 0,1 0 0,2-1 0,2 1 0,15 72 0,-11-85 0,2-1 0,2 0 0,0-1 0,2 0 0,2-1 0,0 0 0,37 48 0,-28-45 0,2-2 0,1-1 0,2-1 0,0-1 0,2-2 0,34 22 0,-28-24 0,1-1 0,1-1 0,1-3 0,0-1 0,2-2 0,-1-1 0,1-3 0,1-1 0,0-2 0,0-2 0,0-2 0,64-4 0,-87 0 0,1-2 0,-1 0 0,0-1 0,0-1 0,25-10 0,-38 13 0,-1-1 0,0 0 0,0 0 0,0 0 0,-1-1 0,1 0 0,-1 0 0,0-1 0,0 1 0,0-1 0,-1 0 0,0-1 0,0 1 0,0-1 0,0 1 0,-1-1 0,0 0 0,0 0 0,3-12 0,-2 0 0,-1 0 0,-1 0 0,-1-1 0,0 1 0,-1 0 0,-4-27 0,-1 13 0,-1 0 0,-19-56 0,5 37 0,-2 1 0,-2 0 0,-3 2 0,-41-58 0,-146-159 0,181 226 0,-2 2 0,-2 2 0,-1 1 0,-73-50 0,96 75 0,-1 0 0,0 1 0,-1 1 0,1 1 0,-2 0 0,1 1 0,-24-3 0,28 6 0,0 1 0,0 1 0,0 0 0,0 1 0,1 0 0,-1 1 0,0 1 0,0 0 0,1 0 0,0 2 0,-16 6 0,10-1 0,0 0 0,1 1 0,1 0 0,0 2 0,0 0 0,1 0 0,-23 28 0,-80 123 0,113-157 0,-41 68-170,4 1 0,3 2 0,3 2 0,4 1 0,3 2 0,-18 90 0,25-71-99,6 1 0,3 1 0,5 0 0,10 181 0,5-208 138,3-1-1,26 102 1,-21-125 83,2-1 0,2-1 0,2-1 0,29 48 0,-32-67 259,37 47 0,-47-67-128,1-1 1,1 0-1,0 0 1,0-1-1,1 0 1,0-1-1,14 8 0,-19-13-24,0-1-1,1 1 0,-1-1 0,1 0 0,-1-1 0,1 0 0,0 0 1,0 0-1,0 0 0,-1-1 0,1-1 0,0 1 0,0-1 0,0 0 0,-1 0 1,1-1-1,-1 0 0,1 0 0,10-6 0,0-1 73,0-1 0,-1-1 0,0 0 0,-1-1 0,0-1 0,13-14 0,6-10-174,-1-2 0,-2-1 0,-2-2 0,-1-1 0,41-89 1,-32 45-184,-4-1 0,29-124 0,-35 95 32,-5-1 0,9-177 0,-28 206 154,-4-1-1,-4 1 1,-32-174-1,25 212 41,-32-88 0,34 114 0,-1 1 0,-1 0 0,-1 1 0,-1 1 0,-20-24 0,29 39 20,-1 1 0,1 1 0,-1-1 0,0 1-1,0 0 1,-1 0 0,1 1 0,-1 0 0,0 0 0,0 0-1,-1 1 1,-13-5 0,9 6 55,1 1 1,0-1-1,-1 2 0,1-1 0,-1 2 1,1 0-1,0 0 0,-15 3 0,6 0-1,-184 43 450,174-37-495,2 0 0,-1 2 1,2 1-1,-51 31 0,35-11-29,0 1 0,3 2 0,1 2 0,1 2 0,3 1 0,1 2 0,2 1 0,2 1 0,2 2 0,-32 73 0,51-97 0,0 0 0,2 1 0,0 0 0,2 1 0,1-1 0,0 1 0,2-1 0,1 1 0,4 47 0,-1-57 0,0 0 0,1 0 0,1 0 0,0-1 0,1 1 0,1-1 0,0 0 0,1 0 0,0-1 0,1 0 0,1-1 0,0 1 0,1-1 0,0-1 0,0 0 0,1-1 0,15 12 0,-14-14 0,1 0 0,0-1 0,0 0 0,1-1 0,0 0 0,0-2 0,0 1 0,1-2 0,-1 1 0,1-2 0,0 0 0,0-1 0,0-1 0,0 0 0,-1-1 0,1 0 0,0-1 0,0-1 0,18-6 0,-7 0 0,-1 0 0,0-2 0,0-1 0,-1-1 0,-1-1 0,0 0 0,-1-2 0,-1-1 0,38-38 0,-15 4-59,-3-1 0,-2-2-1,-2-1 1,-3-2-1,-2-2 1,43-112 0,-34 56-80,-5-2 1,38-219-1,-71 314 139,17-135 0,-20 143 0,1-1 0,-2 0 0,0 0 0,-1 0 0,0 1 0,-1-1 0,-1 1 0,-6-16 0,9 27 0,0 0 0,-1 0 0,1 0 1,-1 0-1,0 0 0,0 0 0,0 1 0,0-1 0,-1 1 1,1-1-1,-1 1 0,1 0 0,-6-3 0,7 4 24,-1 0 0,0 1 0,1 0-1,-1-1 1,0 1 0,0 0 0,1 0 0,-1-1-1,0 1 1,0 1 0,0-1 0,1 0 0,-1 0 0,0 1-1,0-1 1,1 1 0,-1-1 0,0 1 0,1 0-1,-1 0 1,1 0 0,-1 0 0,1 0 0,-1 0-1,1 0 1,0 0 0,-1 0 0,0 2 0,-9 10-4,0 0 1,1 1-1,1-1 1,0 2-1,1-1 1,-9 22-1,8-17-25,-31 72-135,3 1 0,5 2 0,-28 134 0,-23 301-478,68-386 598,3 163 0,12-293 20,0-1 0,1 0 0,0 0 0,1 0 0,1 0 0,6 18 0,-8-28 0,0 1 0,0-1 0,0 0 0,0 0 0,1 0 0,-1-1 0,1 1 0,-1 0 0,1 0 0,0-1 0,0 1 0,-1-1 0,1 0 0,0 1 0,0-1 0,3 1 0,-2-1 0,0 0 0,0-1 0,0 0 0,0 1 0,0-1 0,0 0 0,0 0 0,1 0 0,-1-1 0,0 1 0,0-1 0,0 0 0,0 0 0,0 0 0,3-2 0,9-4 63,-1 0-1,0-1 0,-1-1 0,0 0 1,0-1-1,-1 0 0,0-1 0,15-18 0,4-9 248,40-63-1,-22 23-304,-4-2 0,-3-2 0,-4-2 0,-3-2 0,-4 0-1,-5-3 1,29-160 0,-52 224-5,0-1 0,-1 1 0,-2-1 0,-1 1 0,-1-1 0,-1 1 0,-7-30 0,8 47 0,0 1 0,-1 0 0,1 0 0,-2 0 0,1 0 0,-1 1 0,1-1 0,-2 1 0,1 0 0,-1 0 0,0 0 0,0 1 0,-1 0 0,1 0 0,-1 0 0,0 1 0,0 0 0,-1 0 0,0 0 0,1 1 0,-1 0 0,0 0 0,0 1 0,-1 0 0,1 0 0,0 0 0,-1 1 0,-9 0 0,-3-1 0,-1 2 0,1 0 0,0 2 0,-1 0 0,1 1 0,0 1 0,1 0 0,-1 2 0,1 0 0,0 2 0,0 0 0,-22 14 0,3 2 0,2 2 0,1 2 0,1 1 0,1 2 0,-35 43 0,18-12 0,3 2 0,-44 79 0,59-87 0,3 1 0,3 2 0,2 1 0,3 0 0,-15 69 0,27-85 0,2 0 0,1 0 0,3 1 0,1-1 0,3 1 0,1-1 0,2 1 0,13 50 0,-13-74 0,2-2 0,0 1 0,2-1 0,0 0 0,1 0 0,1-1 0,0 0 0,2-1 0,0 0 0,1-1 0,0 0 0,28 24 0,-28-30 0,-1 0 0,2-1 0,-1-1 0,1 0 0,1-1 0,-1-1 0,1 0 0,0-1 0,1-1 0,-1 0 0,1-1 0,0 0 0,0-2 0,0 0 0,-1 0 0,33-4 0,-30-1 0,-1 0 0,1 0 0,-1-2 0,0 0 0,-1-1 0,0-1 0,0 0 0,0-2 0,-1 1 0,-1-2 0,1 0 0,-2-1 0,1 0 0,-2-1 0,0 0 0,12-18 0,-10 13 0,0-2 0,-2 0 0,-1 0 0,0-1 0,-1 0 0,-2-1 0,0 0 0,-1 0 0,-1-1 0,-2 0 0,0 0 0,1-25 0,-5 22 0,-1 0 0,-2 0 0,0 1 0,-2 0 0,-1 0 0,-1 0 0,-1 0 0,0 1 0,-2 0 0,-2 1 0,0 0 0,-1 1 0,-1 0 0,0 1 0,-2 1 0,-1 1 0,0 0 0,-2 1 0,0 0 0,-1 2 0,0 0 0,-1 2 0,-1 0 0,-1 1 0,0 2 0,0 0 0,-1 1 0,0 1 0,-29-5 0,15 5 0,-1 2 0,0 2 0,-1 1 0,1 2 0,-1 2 0,1 1 0,-46 9 0,59-6 0,0 2 0,1 1 0,0 1 0,0 1 0,0 1 0,1 1 0,1 1 0,0 1 0,1 2 0,0 0 0,-32 29 0,41-31 0,1-1 0,0 2 0,1-1 0,1 2 0,0-1 0,1 1 0,0 1 0,1 0 0,1 0 0,1 0 0,0 1 0,1 0 0,1 0 0,0 1 0,1-1 0,1 1 0,1-1 0,1 1 0,0 0 0,4 22 0,-1-19 0,1 0 0,1 0 0,1 0 0,0-1 0,2 0 0,16 31 0,-7-22 0,1-1 0,1-1 0,38 42 0,-5-17 0,2-2 0,3-2 0,65 41 0,-64-50 0,1-3 0,78 34 0,-95-51 0,1-3 0,0-1 0,1-3 0,61 10 0,-89-19 0,0-2 0,0 0 0,0-1 0,0 0 0,0-1 0,0-1 0,0 0 0,27-9 0,-35 8 0,0 0 0,0 0 0,0-1 0,0-1 0,0 1 0,-1-1 0,0 0 0,0-1 0,-1 0 0,1 0 0,-1 0 0,0-1 0,-1 0 0,0 0 0,0 0 0,0-1 0,4-10 0,-3 3 0,-1 0 0,0 0 0,-1 0 0,-1-1 0,0 0 0,-1 0 0,-1 1 0,-1-1 0,0 0 0,-3-24 0,-3 5 0,-1 0 0,-1 0 0,-24-58 0,2 22-193,-2 3 0,-4 0-1,-3 2 1,-88-113 0,64 102-70,-4 4 0,-3 3 0,-104-82 0,124 113 201,-1 3 1,-90-48-1,117 72 51,0 1 0,-1 1 0,0 1 0,-1 1 0,0 1 0,0 2 0,-1 0 0,-45-1 0,53 7 88,1 1 0,-1 1-1,1 1 1,0 0 0,0 1 0,0 1-1,1 1 1,-1 1 0,2 0-1,-1 1 1,1 0 0,1 2 0,0 0-1,-18 17 1,4-1 115,1 1 0,2 1 0,1 1 0,1 2-1,-35 62 1,40-58-203,1 1-1,3 0 1,0 2-1,3 0 1,1 0-1,2 1 1,-6 64-1,11-49-21,3 0-1,2 0 0,3 1 0,2-1 1,14 54-1,0-24-34,5-2 1,53 125-1,99 134-24,-145-289 92,3-2 0,49 57 0,-67-88 0,1-2 0,0 0 0,2-1 0,0-1 0,0-1 0,2 0 0,0-2 0,26 12 0,-40-21 16,2-1-1,-1 0 1,0 0-1,1-1 1,-1 0-1,1-1 1,0 0-1,0-1 1,-1 0-1,1 0 1,0-1-1,0 0 1,-1 0-1,1-2 1,-1 1-1,1-1 1,-1 0-1,11-6 1,-8 3 6,-1-2 1,1 1 0,-1-1-1,-1-1 1,0 0 0,0 0-1,0-1 1,-1 0 0,-1-1-1,0 1 1,0-2 0,9-19-1,-7 9-22,-1-1 0,0 0 0,-2-1 0,-1 1 0,-1-1 0,-1-1 0,-1 1 0,-1 0 0,-2-50 0,-4 28 0,-2 1 0,-2 0 0,-2 0 0,-23-66 0,0 27-184,-4 1 0,-3 2 0,-3 1-1,-80-107 1,25 57-276,-182-184-1,162 197 458,-5 4 1,-5 6-1,-4 6 0,-149-86 0,249 169-9,-1 1 1,-1 1-1,-60-19 1,73 29 7,-1 1 1,-1 2 0,1 0 0,-1 1 0,1 1 0,-1 1 0,-27 4 0,-45 12 645,0 4 1,-148 53-1,-165 84-642,373-141 0,-61 41 0,-731 535-1482,633-447 1188,-610 510 125,775-629 165,-310 259 115,302-254 167,27-21-137,-1 0-1,0-1 1,-1-1 0,0 0 0,0 0-1,-16 6 1,25-13-114,0 0 0,0 0 1,1 0-1,-1-1 0,0 1 0,0-1 1,0 0-1,0 0 0,0 0 0,0 0 0,0-1 1,0 1-1,0-1 0,-4-1 0,3 0-15,1 0 0,-1 0 0,1 0 0,0-1 0,-1 1 0,1-1 0,1 0 0,-1 0 0,0 0 0,1 0-1,-1 0 1,1 0 0,-3-6 0,1 1-12,0-1 0,1 0 0,0 0 0,0 0 0,1 0 0,0 0 0,1 0 0,-1-10 0,3-81 0,0 59 0,0-49 0,-1-14 0,5 0 0,29-172 0,-11 167 0,5 1 0,70-175 0,-84 249 0,-7 15 0,1 1 0,1 0 0,0 0 0,2 1 0,20-28 0,-30 44 0,0-1 0,0 1 0,0 0 0,1 0 0,-1-1 0,0 1 0,0 0 0,1 0 0,-1 0 0,0 0 0,1 0 0,-1 1 0,1-1 0,-1 0 0,1 1 0,-1-1 0,1 1 0,0-1 0,-1 1 0,1 0 0,0 0 0,-1 0 0,1 0 0,0 0 0,-1 0 0,1 0 0,0 0 0,-1 1 0,3 0 0,-1 1 0,0 0 0,0 1 0,0 0 0,0-1 0,-1 1 0,1 0 0,-1 0 0,0 0 0,0 1 0,0-1 0,0 0 0,0 1 0,1 6 0,10 31 0,-1 1 0,-3 0 0,-1 1 0,3 54 0,5 69-309,-8 1 0,-7 1 0,-7-1 0,-7 0 0,-37 171 0,45-315 309,4-11 0,-1 1 0,-1-1 0,0 0 0,-1 0 0,0 0 0,-1 0 0,-1-1 0,-11 20 0,17-31 14,0 1 0,0-1 1,-1 1-1,1 0 1,0-1-1,-1 1 0,1-1 1,0 1-1,-1-1 0,1 1 1,-1-1-1,1 1 1,-1-1-1,1 0 0,-1 1 1,1-1-1,-1 0 0,1 1 1,-1-1-1,0 0 1,1 1-1,-1-1 0,1 0 1,-1 0-1,0 0 1,1 0-1,-1 0 0,0 0 1,1 0-1,-1 0 0,0 0 1,1 0-1,-1 0 1,1 0-1,-1 0 0,0 0 1,1-1-1,-1 1 0,0 0 1,1-1-1,-1 1 1,1 0-1,-1-1 0,1 1 1,-2-1-1,1-2 74,-1 0 0,0 1 0,1-1 0,0 0 0,0 0 0,-1 0 0,2 0-1,-1 0 1,-1-5 0,-4-43 15,1 0 0,4-66 0,1 55-98,52-856-5,-45 870 0,20-71 0,-27 119 0,0 0 0,0 0 0,0 0 0,0 0 0,0 0 0,0 0 0,1 1 0,-1-1 0,0 0 0,0 0 0,0 0 0,0 0 0,0 0 0,0 0 0,0 0 0,0 0 0,0 0 0,0 0 0,0 0 0,1 0 0,-1 0 0,0 0 0,0 0 0,0 0 0,0 0 0,0 0 0,0 0 0,0 0 0,0 0 0,0 0 0,1 0 0,-1 0 0,0 0 0,0 0 0,0 0 0,0 0 0,0 0 0,2 21 0,-1 28 0,-1-31 0,0-1 0,-1 1 0,-1-1 0,-1 0 0,0 1 0,-1-1 0,-1 0 0,-14 31 0,18-47 0,0 1 0,1 0 0,-1 0 0,0-1 0,0 1 0,-1-1 0,1 1 0,0-1 0,0 1 0,-1-1 0,1 0 0,-1 0 0,1 0 0,-1 0 0,0 0 0,1 0 0,-1 0 0,-3 1 0,4-2 0,0 0 0,-1 0 0,1 0 0,0-1 0,-1 1 0,1 0 0,0 0 0,-1-1 0,1 1 0,0-1 0,-1 1 0,1-1 0,0 0 0,0 1 0,0-1 0,0 0 0,0 0 0,0 0 0,-2-2 0,-3-4 0,0-1 0,1 0 0,0-1 0,0 1 0,-7-19 0,-9-31 0,2-1 0,3-1 0,3-1 0,-7-66 0,-3-249 0,23 257 0,0 116 0,2-18 0,2 17 0,5 14 0,5 20 0,-1 0 0,17 56 0,-8-18 0,435 1156-1668,-268-792 1618,-189-430 48,0-1 0,1 0 0,-1 0 1,1 0-1,-1 0 0,0 0 1,1 0-1,0 0 0,-1 0 0,1 0 1,0 0-1,-1 0 0,1 0 1,0 0-1,0 0 0,0 0 1,0-1-1,0 1 0,0 0 0,0-1 1,0 1-1,0-1 0,2 1 1,-2-2 12,0 0 0,1 0 1,-1-1-1,0 1 1,0 0-1,0-1 0,0 1 1,0-1-1,-1 1 0,1-1 1,0 1-1,-1-1 1,1 0-1,-1 1 0,1-1 1,-1 0-1,0-2 0,8-31 633,5-74-1,-10 76-543,18-245-662,-25-498-1,-3 684 563,-4 1 0,-5 0 0,-3 2 0,-41-118 0,53 187-36,-2 1 0,-20-37 1,25 49 157,-1 1 1,0-1 0,-1 1-1,1 0 1,-1 0-1,0 0 1,-1 1 0,1 0-1,-1 1 1,-8-5 0,15 9-122,-1-1 0,1 1 1,-1 0-1,1 0 0,-1 0 1,1 0-1,-1 0 0,1-1 1,0 1-1,-1 0 0,1 0 1,-1 0-1,1 0 0,-1 0 1,1 1-1,-1-1 0,1 0 1,-1 0-1,1 0 0,-1 0 1,1 0-1,-1 1 0,1-1 1,0 0-1,-1 0 1,1 1-1,-1-1 0,1 0 1,0 1-1,-1-1 0,1 0 1,0 1-1,-1-1 0,1 0 1,0 1-1,0-1 0,-1 1 1,1-1-1,0 1 0,0-1 1,0 1-1,0-1 0,-1 1 1,1-1-1,0 1 0,0-1 1,0 1-1,-2 30-14,2-30 13,1 30 0,2 1 0,1-1 0,2 0 0,15 50 0,52 119 0,-61-170 0,57 136 0,158 277 0,-224-438 0,1 0 0,-1 0 0,1 0 0,-1-1 0,1 1 0,1-1 0,-1 0 0,6 5 0,-9-9 0,0 1 0,0-1 0,0 1 0,0-1 0,0 1 0,0-1 0,1 0 0,-1 1 0,0-1 0,0 0 0,0 0 0,0 0 0,0 0 0,0 0 0,1 0 0,-1 0 0,0 0 0,0 0 0,2-1 0,-1 0 0,-1 0 0,1-1 0,0 1 0,0 0 0,-1-1 0,1 1 0,-1-1 0,1 1 0,-1-1 0,0 0 0,0 1 0,1-1 0,-1 0 0,1-3 0,3-6 0,-1-1 0,0-1 0,-1 1 0,0-1 0,0 1 0,-2-1 0,1 0 0,-2-14 0,0 0 0,-2 0 0,-9-52 0,3 49 0,0-1 0,-3 2 0,0-1 0,-2 1 0,-1 1 0,-1 1 0,-2 0 0,0 1 0,-2 0 0,-1 2 0,-1 0 0,-46-40 0,60 59 0,1 0 0,-1 1 0,0-1 0,0 2 0,0-1 0,0 1 0,0 0 0,-16-3 0,21 5 0,0 1 0,0-1 0,0 1 0,0 0 0,0 0 0,0 0 0,0 0 0,0 0 0,0 0 0,0 1 0,0-1 0,0 1 0,0-1 0,0 1 0,0 0 0,0 0 0,0 0 0,0 0 0,1 0 0,-1 0 0,0 0 0,1 1 0,-1-1 0,1 0 0,-1 1 0,1 0 0,0-1 0,0 1 0,0 0 0,0-1 0,0 1 0,0 0 0,0 0 0,0 0 0,1 0 0,-1 0 0,1 0 0,-1 0 0,1 2 0,-2 14 0,2 0 0,0 0 0,1 0 0,1 0 0,0-1 0,1 1 0,8 23 0,-10-36 0,23 81 0,4 0 0,4-2 0,73 141 0,167 223 0,-262-432 0,-8-11 0,1 1 0,0-1 0,1 0 0,-1 0 0,1-1 0,0 1 0,0-1 0,1 0 0,9 7 0,-14-11 0,0 0 0,1 1 0,-1-1 0,0 0 0,1 0 0,-1 0 0,1 0 0,-1 0 0,0 0 0,1 0 0,-1 0 0,1-1 0,-1 1 0,0 0 0,1 0 0,-1 0 0,0 0 0,1 0 0,-1-1 0,1 1 0,-1 0 0,0 0 0,0-1 0,1 1 0,-1 0 0,0 0 0,1-1 0,-1 1 0,0 0 0,0-1 0,0 1 0,1 0 0,-1-1 0,0 1 0,0 0 0,0-1 0,0 1 0,0-1 0,0 1 0,0 0 0,1-1 0,-1 1 0,0-1 0,0 1 0,-1-1 0,2-5 0,0 0 0,-1 0 0,0 0 0,0-1 0,0 1 0,-1 0 0,0 0 0,-2-7 0,-18-54 0,18 59 0,-31-77-111,-3 2-1,-88-144 0,-134-133-223,211 303 335,-1 1 0,-3 3 0,-100-78 0,143 125 31,0 0-1,-1 0 1,1 1-1,-1 0 1,0 1-1,0 0 1,0 1-1,-1 0 0,1 0 1,-16-1-1,6 3 37,1 0 0,-1 2 0,1 0 0,-35 7 0,50-7-67,1 0 0,-1 0 0,0 1 0,1-1 0,-1 1 0,1 0 0,-1 0 0,1 0 0,0 0 0,0 0 0,0 1 0,0-1 0,0 1 0,0 0 0,1 0 0,0 0 0,-1 0 0,1 1 0,0-1 0,0 0 0,1 1 0,-1 0 0,1-1 0,-1 5 0,-2 7 0,1-1 0,1 1 0,0 0 0,1-1 0,1 21 0,3-1 0,0 0 0,3 0 0,1 0 0,1 0 0,16 38 0,75 158 0,-2-49 0,-79-152 0,1-1 0,1-1 0,47 47 0,-59-66 0,0 0 0,1-1 0,1 0 0,-1 0 0,1-1 0,15 6 0,-22-10 0,0-1 0,1 0 0,-1 0 0,1 0 0,0 0 0,-1 0 0,1-1 0,0 0 0,0 1 0,-1-2 0,1 1 0,0 0 0,-1-1 0,1 1 0,0-1 0,-1 0 0,1 0 0,-1-1 0,1 1 0,-1-1 0,0 0 0,1 0 0,5-4 0,1-4 0,1 0 0,-2 0 0,1-1 0,-1 0 0,-1-1 0,0 0 0,12-25 0,-5 2 0,21-72 0,-17 29-59,-3 0-1,-4-1 1,-3 0 0,-3 0-1,-4-1 1,-3 0-1,-4 1 1,-26-136-1,16 143 7,-3 2-1,-4 0 1,-2 1-1,-3 1 1,-4 1-1,-2 2 1,-3 1 0,-3 2-1,-80-98 1,94 132 28,-1 2 1,-56-46-1,64 59 155,1 2 0,-2-1-1,1 2 1,-2 1-1,1 0 1,-31-9-1,48 17-122,0 1 0,0-1 0,0 0-1,0 1 1,0 0 0,0-1 0,0 1 0,0 0-1,0 0 1,0 0 0,0 0 0,0 0 0,0 0-1,0 1 1,0-1 0,0 1 0,0-1 0,0 1-1,1 0 1,-1 0 0,0 0 0,0 0 0,0 0-1,1 0 1,-1 0 0,1 1 0,-1-1 0,1 1 0,-1-1-1,1 1 1,0-1 0,0 1 0,0 0 0,0 0-1,0-1 1,-1 4 0,0 3-9,0 1 0,0 0 1,1-1-1,0 1 0,1 0 0,0 0 1,0 0-1,2 10 0,4 23 2,2-1 0,16 54 0,40 89 0,34 66-618,136 245-1,-130-308-122,232 318-1,-266-417 376,101 101-1,-135-155 286,1-1 0,2-2-1,1-1 1,1-3 0,52 27 0,-74-45 228,-1-1 1,1-1-1,0-1 0,21 4 1,-30-8-25,0 0 0,0-1 0,0 0-1,0-1 1,0-1 0,0 1 0,0-1 0,0-1 0,14-4 0,-19 5-51,-1-1 1,0 0-1,0 0 1,0-1-1,0 0 1,0 1-1,0-1 1,-1 0-1,1-1 1,-1 1 0,0 0-1,0-1 1,0 0-1,-1 0 1,1 0-1,1-5 1,2-3 75,-1 0 0,0-1 1,-1 1-1,3-24 0,-3 6-143,-1 0-1,-2-1 1,-1 1-1,-1 0 1,-2-1 0,-1 1-1,-1 0 1,-13-39-1,-7-10-106,-70-145-1,28 94-91,-7 2 0,-5 4 0,-5 4 0,-5 3-1,-5 4 1,-6 5 0,-130-112 0,183 179 173,-1 3 1,-2 1-1,-84-46 0,114 73 44,-1 1 0,0 1 1,-1 0-1,0 2 0,-31-5 0,37 9 75,1 0 1,-1 2-1,1 0 0,-1 1 1,1 0-1,0 1 1,-1 1-1,-27 9 0,37-11-74,1 1-1,0 0 0,-1 1 0,1-1 0,0 1 0,0 0 1,1 1-1,-1-1 0,1 1 0,0 0 0,0 0 1,0 0-1,0 0 0,0 1 0,1-1 0,0 1 0,0 0 1,1 0-1,-1 0 0,1 0 0,0 1 0,0-1 0,1 1 1,-1-1-1,0 8 0,2 2-6,-1-1 1,2 1-1,0-1 0,1 1 1,0-1-1,1 0 0,1 0 1,0 0-1,7 16 0,19 39 3,56 98 0,53 55-167,-121-194 96,408 548-743,-411-557 794,1-2 0,0 1 0,1-2 0,24 18 0,-39-33 0,-1 0 0,0 0 0,1 0 0,-1 0 0,0 0 0,1-1 0,-1 1 0,1 0 0,0-1 0,-1 1 0,1-1 0,-1 0 0,1 1 0,0-1 0,-1 0 0,1 0 0,3 0 0,-4-1 0,0 0 0,0 0 0,1 0 0,-1 0 0,0 0 0,0 0 0,0 0 0,0 0 0,0-1 0,0 1 0,0 0 0,-1 0 0,1-1 0,0 1 0,-1-1 0,1 1 0,-1-1 0,0 1 0,1 0 0,-1-3 0,5-24 32,-1 0 0,-2 0 0,-1 0-1,-3-39 1,-6-44 24,-4 0-1,-5 1 1,-5 0 0,-66-196 0,38 175-166,-5 2 1,-6 3 0,-111-173 0,104 205 109,59 83 0,0 1 0,-1 1 0,0 0 0,0 0 0,-1 1 0,-12-8 0,22 16 15,0-1 0,1 1 0,-1-1 0,1 1 0,-1-1-1,0 1 1,1 0 0,-1 0 0,0-1 0,1 1 0,-1 0 0,0 0-1,0 0 1,1-1 0,-1 1 0,0 0 0,1 0 0,-1 0 0,0 0-1,0 0 1,1 1 0,-1-1 0,0 0 0,0 0 0,1 0 0,-1 1-1,0-1 1,1 0 0,-1 1 0,0-1 0,0 1 0,0 1 24,-1 0 1,1 1 0,1-1-1,-1 0 1,0 0 0,0 1-1,1-1 1,-1 0-1,1 1 1,0-1 0,0 3-1,-2 36-39,3-1 0,7 56 0,12 36-355,6-1-1,5-1 0,74 192 1,-25-126-464,157 279-1,-222-449 765,80 132-69,-79-134 131,2 0 0,1-2 0,1 0 0,25 21 0,-40-38 16,0-1-1,1 0 0,0 0 1,0 0-1,0-1 0,1 0 1,-1 0-1,1 0 1,-1-1-1,8 2 0,-10-4 9,-1 1 0,0-1-1,0 0 1,0 0 0,0 0 0,0 0-1,1-1 1,-1 1 0,0-1-1,0 0 1,0 0 0,0 0 0,0 0-1,-1 0 1,1-1 0,0 0-1,0 1 1,-1-1 0,1 0 0,-1 0-1,0 0 1,1 0 0,2-5-1,3-6 197,0 0 0,0-1 0,-2 0 0,1 0 0,-2-1 0,0 0 0,5-29 0,-8 39-198,13-69 38,-2 0 0,-4-1-1,-2 0 1,-6-108 0,-11 32-537,-37-186 0,-13 38-513,-14 3 0,-12 3 0,-141-319 0,177 497 372,-77-130-1,119 231 607,1 0-1,-2 1 1,0 0 0,0 1-1,-1 0 1,-1 0 0,0 1-1,-21-15 1,30 24 26,1 1 1,-1 0-1,0-1 0,-1 1 0,1 0 1,0 1-1,0-1 0,0 0 1,0 1-1,-1-1 0,1 1 0,0-1 1,-1 1-1,1 0 0,0 0 1,-1 0-1,-2 1 0,4 0 33,-1-1 1,1 1-1,-1 0 0,1 0 1,-1 0-1,1 0 0,-1 0 1,1 0-1,0 0 0,-1 0 1,1 1-1,0-1 0,0 0 0,0 1 1,0-1-1,0 1 0,1 0 1,-2 1-1,-1 7 165,0 0 0,1 0 0,0 0 1,0 0-1,1 0 0,1 20 0,2 46 559,19 113 0,31 79 287,-1-69-1436,9-3 0,8-2 0,114 227 0,-167-389 333,89 172-214,-86-173 226,1-2 0,1-1 0,2 0 1,32 32-1,-51-57 61,0 0 0,1 0 0,0 0 0,0 0 0,-1-1 1,7 3-1,-10-5-19,1 1 0,0-1 1,-1 0-1,1 0 1,0 1-1,0-1 0,0 0 1,-1 0-1,1 0 0,0 0 1,0 0-1,0 0 0,-1 0 1,1 0-1,0 0 1,0 0-1,-1-1 0,1 1 1,0 0-1,0 0 0,-1-1 1,1 1-1,0-1 0,-1 1 1,1 0-1,0-1 1,-1 1-1,1-1 0,-1 0 1,1 1-1,-1-1 0,1 1 1,-1-1-1,1 0 0,-1 1 1,1-1-1,-1 0 1,0 0-1,0 1 0,1-1 1,-1 0-1,0 0 0,0 1 1,0-2-1,3-11 150,0 0-1,-2 0 1,1 0-1,-2-1 0,-1-23 1,-14-70 377,15 102-542,-21-94-1,-62-181 0,-63-86 0,134 334 0,-2 0 0,-1 1 0,-1 1 0,-2 0 0,-41-52 0,57 79 0,-1 0 0,0 0 0,0 1 0,0-1 0,0 1 0,0 0 0,0 0 0,-1 0 0,1 0 0,-1 0 0,1 1 0,-1-1 0,0 1 0,0 0 0,1 0 0,-1 1 0,0-1 0,0 1 0,0 0 0,0 0 0,0 0 0,0 0 0,0 1 0,1-1 0,-1 1 0,0 0 0,0 0 0,1 1 0,-1-1 0,0 1 0,1 0 0,0 0 0,-1 0 0,1 0 0,0 0 0,0 1 0,0 0 0,0-1 0,1 1 0,-1 0 0,1 0 0,0 1 0,0-1 0,0 0 0,0 1 0,0-1 0,-1 5 0,-2 11 0,0 0 0,1 0 0,1 0 0,1 1 0,1-1 0,1 1 0,3 33 0,4-1 0,22 88 0,-7-68 0,2 0 0,3-1 0,4-2 0,2-1 0,4-1 0,2-3 0,67 86 0,-90-131 0,1 0 0,0 0 0,26 20 0,-37-35 0,0 1 0,0-1 0,0 0 0,0-1 0,1 1 0,-1-1 0,1 0 0,0-1 0,0 0 0,0 0 0,0 0 0,0-1 0,0 0 0,1 0 0,12-1 0,-17-1 0,1 0 0,-1 0 0,0 0 0,1 0 0,-1 0 0,0-1 0,0 1 0,0-1 0,0 0 0,0 0 0,0 0 0,0 0 0,-1-1 0,1 1 0,-1-1 0,0 1 0,0-1 0,3-4 0,0-1 0,0-1 0,-1 0 0,0 1 0,-1-1 0,0 0 0,2-12 0,6-40 0,-4-1 0,1-113 0,-7 117 0,2-59 0,-6 1 0,-21-151 0,22 258 0,0 0 0,0 0 0,0 0 0,-1 0 0,-6-10 0,9 17 0,-1 0 0,0 0 0,0 0 0,-1 1 0,1-1 0,0 1 0,0-1 0,-1 1 0,1-1 0,-1 1 0,1 0 0,-1-1 0,0 1 0,0 0 0,1 0 0,-1 0 0,0 0 0,0 1 0,0-1 0,0 1 0,0-1 0,0 1 0,0-1 0,0 1 0,0 0 0,0 0 0,0 0 0,-4 1 0,4-1 0,-1 1 0,1 0 0,-1 1 0,1-1 0,0 0 0,0 1 0,0-1 0,-1 1 0,1 0 0,1-1 0,-1 1 0,0 0 0,0 0 0,1 0 0,-1 1 0,1-1 0,0 0 0,-1 0 0,1 1 0,0-1 0,0 3 0,-4 8 0,1 0 0,-4 26 0,3 2 6,1 1 0,3-1 0,1 1-1,12 81 1,48 163-151,-25-161 1,5-1-1,6-3 0,73 140 0,-110-243 145,-3-5 0,1 0 0,0-1 0,1 0 0,10 12 0,-17-23 7,-1-1-1,0 1 1,1-1-1,-1 1 0,1-1 1,-1 1-1,1-1 1,-1 1-1,1-1 1,-1 1-1,1-1 1,-1 0-1,1 1 0,0-1 1,-1 0-1,1 0 1,-1 0-1,1 1 1,0-1-1,-1 0 0,1 0 1,0 0-1,-1 0 1,1 0-1,0 0 1,-1 0-1,1 0 1,0 0-1,-1 0 0,1-1 1,0 1-1,-1 0 1,1 0-1,0-1 1,-1 1-1,1 0 0,-1-1 1,1 1-1,-1 0 1,1-1-1,-1 1 1,1-1-1,-1 1 0,1-1 1,-1 1-1,0-1 1,1 0-1,-1 1 1,0-1-1,1 1 1,-1-1-1,0 0 0,1 0 1,1-5 51,1 0 0,-1 0 0,0-1-1,-1 1 1,2-7 0,6-73-58,-3-1 0,-7-108 0,0 128 0,-16-363-411,-36-1 0,49 409 411,-13-54 0,15 70 0,0 0 0,-1 0 0,1 0 0,-1 0 0,0 1 0,0-1 0,-1 1 0,0 0 0,-5-6 0,8 11 0,1-1 0,0 1 0,-1-1 0,1 1 0,0-1-1,-1 1 1,1 0 0,-1-1 0,1 1 0,-1 0 0,1-1 0,-1 1 0,1 0 0,-1 0 0,1-1 0,-1 1 0,1 0 0,-1 0 0,1 0 0,-1 0 0,0 0 0,1-1 0,-1 1 0,1 0 0,-1 1 0,1-1 0,-1 0 0,0 0-1,1 0 1,-1 0 0,1 0 0,-1 0 0,1 1 0,-1-1 0,1 0 0,-1 0 0,1 1 0,-1-1 0,0 1 0,0 1 14,-1 1 0,1-1 0,0 0 0,-1 1-1,1 0 1,0-1 0,1 1 0,-1 0 0,0 3 0,-6 37 201,2 0 0,2 66 1,2-57-177,-2 1014-1507,4-833 1330,-1-201 138,0 44 0,2 1 0,21 125 0,-21-193 33,0-1-1,0 1 1,1 0 0,0-1-1,1 1 1,-1-1-1,8 10 1,-10-16-17,0-1 0,0 0 1,0 1-1,0-1 0,1 0 0,-1 0 1,0 0-1,1 0 0,-1 0 0,1 0 1,-1 0-1,1 0 0,0 0 0,-1-1 0,1 1 1,0-1-1,2 1 0,-2-1 5,0 0-1,1 0 1,-1-1-1,0 1 1,0-1-1,1 1 1,-1-1 0,0 0-1,0 0 1,0 0-1,0 0 1,0 0-1,0-1 1,0 1 0,-1 0-1,1-1 1,2-2-1,2-3 37,0 0 0,0-1 0,-1 0 0,0 0 0,0 0 0,-1-1 0,0 1 0,0-1-1,-1 0 1,0 0 0,1-10 0,11-50-57,-3 0 0,4-104 0,-5-92-700,-11 0 0,-12 0 0,-67-389 1,73 622 711,-26-127-40,27 139 57,-1 1 1,-2 0 0,1 0 0,-2 0 0,-17-26 0,25 43 20,0 1 0,0-1-1,0 0 1,0 1-1,-1-1 1,1 1 0,-1-1-1,1 1 1,-1 0 0,0 0-1,-2-2 1,4 3-25,-1 0 0,1 0 0,0 0 0,-1 0 0,1 0 0,-1 0 0,1 0 0,-1 0 0,1 0 0,0 0 0,-1 0 0,1 0 0,-1 0 0,1 0 0,-1 0 0,1 1 1,0-1-1,-1 0 0,1 0 0,0 0 0,-1 1 0,1-1 0,-1 0 0,1 0 0,0 1 0,0-1 0,-1 0 0,1 1 0,0-1 0,0 0 0,-1 2 0,-1 2 115,0 1 0,1 0 0,-1 0-1,1 0 1,0 0 0,1 0 0,-1 9 0,0 23-90,2 0-1,9 61 1,23 76-75,-25-134 21,-6-30 4,2 12 0,1 0 0,1-1 0,0 1 0,16 32 0,-22-53 0,1-1 0,-1 1 0,0-1 0,0 0 0,0 1 0,0-1 0,1 0 0,-1 1 0,0-1 0,0 0 0,1 1 0,-1-1 0,0 0 0,0 1 0,1-1 0,-1 0 0,0 0 0,1 1 0,-1-1 0,1 0 0,-1 0 0,0 0 0,1 0 0,-1 1 0,1-1 0,-1 0 0,0 0 0,1 0 0,0 0 0,5-11 0,-2-29 0,-4 38 0,-5-374-271,-31 1-339,-6 42 205,26 239 372,-41-132 0,37 175 33,12 43 0,1 13 0,5 3 0,0 1 0,0 0 0,1 0 0,0 0 0,1 10 0,2 136 0,18 97-164,36 188-1739,222 848 1,-175-975 1743,-70-244 159,-31-66-2,-1 0 1,1 0 0,0-1 0,0 1-1,0-1 1,0 0 0,1 1-1,2 1 1,-4-4 5,-1 1 0,1-1 0,-1 0 1,1 0-1,0 0 0,-1 0 0,1 1 0,0-1 0,-1 0 0,1 0 0,0 0 0,-1 0 0,1-1 0,-1 1 0,1 0 0,0 0 1,-1 0-1,1 0 0,0-1 0,-1 1 0,1 0 0,-1-1 0,1 1 0,-1 0 0,1-1 0,-1 1 0,1-1 0,-1 1 0,1-1 1,-1 1-1,0-1 0,1 1 0,-1-1 0,0 1 0,1-1 0,-1 1 0,0-1 0,0 0 0,1 1 0,-1-1 0,0 1 0,0-2 1,5-14 225,0 0 1,-2 0 0,0-1 0,0 1 0,-2-1-1,-1-32 1,1 24-44,-14-505 600,-32-3-490,-21-24-290,-43 11-43,96 495-11,-3 0 0,-38-83 0,49 124 41,0 1 0,-1-1 0,0 1 0,0 0 0,-1 0 0,-8-8 1,13 16 10,1-1 0,-1 1 1,1-1-1,-1 1 1,0 0-1,1 0 0,-1 0 1,0 0-1,0 0 1,0 0-1,0 0 0,0 1 1,0-1-1,0 0 0,0 1 1,0 0-1,0 0 1,0-1-1,0 1 0,0 0 1,0 1-1,0-1 1,0 0-1,0 1 0,0-1 1,0 1-1,0-1 1,0 1-1,0 0 0,0 0 1,0 0-1,1 0 0,-1 0 1,0 0-1,1 1 1,-1-1-1,-1 2 0,-2 3 130,0 0-1,1 1 0,0-1 0,1 1 0,-1 0 0,1 0 1,0 0-1,1 0 0,0 1 0,0-1 0,0 1 0,0 13 1,-2 15 1,1 0 0,2 0 0,7 68 0,28 106 12,-33-205-148,25 122-148,6 0 0,5-2 0,6-2 0,4-2 0,85 154-1,-127-267 149,-1 1 0,1-1 0,1 0 0,-1 0 0,1-1 0,1 0 0,-1 0 0,11 8 0,-17-14 5,1-1 0,0 1 0,-1-1 0,1 1 0,0-1-1,0 1 1,0-1 0,-1 0 0,1 1 0,0-1 0,0 0-1,0 0 1,0 0 0,0 0 0,-1 1 0,1-1-1,0 0 1,0-1 0,0 1 0,0 0 0,0 0 0,0 0-1,-1 0 1,1-1 0,0 1 0,0 0 0,0-1 0,-1 1-1,1-1 1,0 1 0,0-1 0,-1 1 0,1-1-1,0 1 1,-1-1 0,1 0 0,-1 1 0,1-1 0,-1 0-1,1 0 1,-1 1 0,1-1 0,-1 0 0,0 0 0,1 0-1,-1 1 1,0-1 0,0-1 0,3-6 109,-1-1 0,0 1 1,1-17-1,-3 21-67,4-364 118,-7 256-182,3 97 17,-1 1 0,0-1 0,-1 0 0,-1 1 0,0 0 0,-1-1 0,-7-16 0,10 27 0,-1 0 0,0 0 0,-1 0 0,1 1 0,-1-1 0,1 1 0,-1-1 0,0 1 0,0 0 0,-1 0 0,1 0 0,-1 0 0,1 1 0,-1 0 0,0-1 0,0 1 0,0 1 0,0-1 0,0 0 0,0 1 0,-1 0 0,1 0 0,0 0 0,-1 1 0,1 0 0,-1-1 0,-7 2 0,5 0 0,-1 0 0,1 1 0,-1 0 0,1 0 0,0 1 0,0 0 0,0 0 0,0 0 0,1 1 0,-1 0 0,1 1 0,0-1 0,0 1 0,0 0 0,1 1 0,0-1 0,0 1 0,0 0 0,1 0 0,0 1 0,-5 9 0,-3 8 0,1 0 0,1 1 0,2 0 0,-11 45 0,6 0 0,3 1 0,3 0 0,5 129 0,2-193 0,3 30 0,-3-36 0,0 0 0,0 0 0,0 0 0,0 1 0,1-1 0,-1 0 0,0 0 0,1 0 0,-1 0 0,1 0 0,-1-1 0,1 1 0,-1 0 0,1 0 0,0 0 0,-1 0 0,1 0 0,0-1 0,0 1 0,0 0 0,0-1 0,-1 1 0,1-1 0,0 1 0,0-1 0,2 1 0,-2-1 0,-1 0 0,1 0 0,0 0 0,-1 0 0,1 0 0,-1 0 0,1-1 0,0 1 0,-1 0 0,1-1 0,-1 1 0,1 0 0,-1-1 0,1 1 0,-1 0 0,1-1 0,-1 1 0,1-1 0,-1 1 0,0-1 0,1 1 0,-1-1 0,0 1 0,1-1 0,-1 0 0,0 0 0,5-11 0,-1 0 0,0 0 0,-1 0 0,-1 0 0,0 0 0,1-17 0,0 2 0,26-367-255,-23-5-107,-6 260 323,0-329 39,0 459 32,0-1 0,-1 0-1,0 1 1,0-1 0,-6-17 0,6 26-24,1 0 0,0 0-1,-1 0 1,1 0 0,-1 0 0,0 0-1,1 0 1,-1 0 0,0 0 0,0 0-1,0 0 1,1 0 0,-1 1-1,0-1 1,0 0 0,0 1 0,0-1-1,0 0 1,-1 1 0,1-1 0,0 1-1,-1-1 1,0 1 2,0 1 1,-1-1-1,1 0 1,0 1-1,0-1 1,0 1-1,0 0 1,0-1-1,0 1 1,0 0-1,0 0 1,0 1-1,0-1 0,0 0 1,1 1-1,-4 2 1,-10 10 16,1 0 0,1 1 0,0 0 0,-17 28 0,-37 75-47,47-79 14,-50 93 6,5 2 0,-85 266 0,133-324 0,17-74 0,0 13 0,5-14 0,4-10 0,-1-3 0,0 0 0,-1-1 0,7-15 0,57-139 0,32-103-164,28-95-655,41-174-997,137-745 0,-266 985 1419,-42 291 392,0 0 0,-1-1 0,0 1 0,0 0 0,-1 0-1,0 0 1,-4-13 0,4 19 8,1 1-1,-1-1 0,0 1 1,0-1-1,0 1 1,0 0-1,0-1 0,0 1 1,0 0-1,0 0 1,0 0-1,-1-1 0,1 2 1,-1-1-1,1 0 1,-2-1-1,0 1 11,0 0-1,1 1 1,-1-1 0,0 1-1,0 0 1,0-1-1,1 1 1,-1 0 0,0 1-1,0-1 1,1 1-1,-5 0 1,-5 3 131,0-1 0,0 2-1,0 0 1,1 0 0,0 1 0,-11 8 0,-68 54 634,88-66-761,-141 122 409,-146 164 0,-104 172-66,333-385-379,4 3 0,-70 126-1,101-149 20,25-54 0,0-1 0,-1 1 0,1-1 0,0 1 0,0 0 0,0-1 0,0 1 0,-1 0 0,1-1 0,0 1 0,0-1 0,0 1 0,0 0 0,0-1 0,0 1 0,1 0 0,-1-1 0,0 1 0,0 0 0,0-1 0,1 1 0,-1 0 0,12-2 0,20-23 0,16-18 412,69-80 0,36-64 609,-129 155-984,247-331-24,-198 251-14,85-171-1,-157 280 2,4-8 0,-1 1 0,0-1 0,4-17 0,-7 26 0,-1 0 0,1 0 0,-1 0 0,0 0 0,0 0 0,1 0 0,-1-1 0,0 1 0,0 0 0,0 0 0,0 0 0,0 0 0,0-1 0,-1 1 0,1 0 0,0 0 0,-1 0 0,1 0 0,0 0 0,-1 0 0,1 0 0,-1 0 0,0 0 0,1 0 0,-1 0 0,0 0 0,0 0 0,1 0 0,-1 0 0,0 1 0,0-1 0,0 0 0,0 1 0,0-1 0,0 1 0,0-1 0,0 1 0,0-1 0,-1 1 0,1 0 0,0-1 0,0 1 0,-2 0 0,-6 0 0,-1 1 0,1 1 0,-1 0 0,1 0 0,0 1 0,0 0 0,0 0 0,0 1 0,-9 5 0,2-2 0,-533 285 0,473-248 0,3 3 0,-86 72 0,137-100 0,1 2 0,1 0 0,1 1 0,0 0 0,2 2 0,1 0 0,1 1 0,1 1 0,1 0 0,-16 46 0,17-44 0,7-20 0,8-16 0,64-158 0,48-130 0,226-860-1697,-327 1092 1697,-13 43 0,-1 21 0,0-1 0,0 1 0,0 0 0,0 0 0,0 0 0,0-1 0,0 1 0,0 0 0,0 0 0,0 0 0,0-1 0,0 1 0,0 0 0,0 0 0,0 0 0,0 0 0,-1-1 0,1 1 0,0 0 0,0 0 0,0 0 0,0 0 0,0-1 0,0 1 0,-1 0 0,1 0 0,0 0 0,0 0 0,0 0 0,0 0 0,-1 0 0,1 0 0,0 0 0,0-1 0,0 1 0,-1 0 0,1 0 0,0 0 0,0 0 0,0 0 0,-1 0 0,1 0 0,-3 3 0,0-1 0,0 1 0,0 0 0,1 0 0,-1 0 0,1 0 0,0 1 0,0-1 0,-3 6 0,-49 95-66,4 1 0,-41 129 0,-47 246-303,37 76 227,87-429 152,5 2-1,12 177 1,1-248 3,16 74 1,-15-109-10,2 0 1,0 0-1,1 0 1,1-1-1,22 36 1,-27-51 13,1 0-1,0-1 1,0 1-1,0-1 1,1 0-1,0 0 1,0-1-1,1 1 1,0-1 0,0-1-1,0 1 1,0-1-1,9 3 1,-10-5 21,0 0-1,0-1 1,0 1 0,0-1 0,0-1 0,1 1-1,-1-1 1,0 0 0,0 0 0,0-1 0,0 0-1,1 0 1,-1 0 0,0-1 0,0 0 0,-1 0-1,1-1 1,6-3 0,7-6 63,-1 0 0,0-1-1,-1-1 1,0-1 0,-1 0 0,-1-1-1,-1-1 1,16-23 0,2-8 39,-2-2 1,26-60-1,-12 7-360,-4-3-1,-5 0 0,30-151 1,-33 78-220,12-244-1,-38 268 450,-21-238 0,3 285-43,-5 1 0,-61-207 0,65 273-32,-2 2 1,-1 0-1,-23-36 1,32 62 52,-1 1 0,0 0 1,-1 0-1,0 1 1,-1 0-1,0 1 1,0 0-1,-1 1 0,-1 0 1,0 1-1,-23-13 1,26 17 109,0 2 1,0-1 0,0 1 0,-1 0 0,1 1-1,-1 0 1,1 0 0,-1 1 0,0 1 0,-15 2-1,-11 3 475,-49 16-1,82-21-570,-21 7-2,1 1 0,0 1 0,1 1 0,1 1 0,-1 1 0,2 1 0,0 0 0,-22 22 0,3 1 0,1 3 0,-51 69 0,63-74 0,2 2 0,2 0 0,1 2 0,2 0 0,1 1 0,3 1 0,-21 83 0,31-97 0,0 0 0,2 0 0,1 1 0,1-1 0,2 1 0,0-1 0,2 0 0,1 0 0,1 0 0,2 0 0,0-1 0,2 0 0,21 45 0,-9-35 0,1-1 0,2-1 0,1-1 0,1-1 0,2-1 0,40 34 0,-22-26 0,3-2 0,1-2 0,87 46 0,-109-66 0,1-1 0,1-2 0,0-1 0,0-2 0,57 11 0,-75-18 0,1-1 0,0-1 0,0 0 0,-1 0 0,1-2 0,0 1 0,19-6 0,-24 4 0,0 0 0,0 0 0,0-1 0,0 0 0,0-1 0,-1 0 0,1 0 0,-2 0 0,1-1 0,0 0 0,-1 0 0,6-8 0,3-7 0,-1-1 0,0 0 0,-2-1 0,-1-1 0,0 0 0,-2 0 0,7-31 0,0-11 0,12-112 0,-19 91-71,-5 0-1,-3 0 0,-4 0 1,-4 0-1,-19-91 1,14 124-3,-2 0 0,-3 0 0,-36-78 0,34 96 52,0 0-1,-2 2 1,-2 0 0,-1 1-1,-43-45 1,52 63 55,-1 1 0,0 1 0,-1 0 0,0 1 0,-1 1 0,0 0 0,-1 2 0,0 0 0,-1 1 0,0 1 0,0 1 0,-40-7 1,31 9 13,-1 2 1,1 1 0,-1 1 0,1 2-1,-1 1 1,1 1 0,0 2-1,-48 15 1,30-5-48,1 3 0,0 2 0,2 1 0,0 3 0,-43 32 0,37-19 0,1 2 0,3 1 0,-70 80 0,98-99 0,1 1 0,1 0 0,1 1 0,1 0 0,-13 32 0,22-45 0,1-1 0,0 1 0,1 0 0,0 0 0,1 0 0,1 0 0,-1 1 0,2-1 0,-1 0 0,2 1 0,0-1 0,0 0 0,1 1 0,0-1 0,5 15 0,-5-22 0,0 0 0,0 0 0,0-1 0,0 1 0,1-1 0,-1 1 0,1-1 0,0 0 0,0 0 0,0 0 0,1-1 0,-1 1 0,1-1 0,-1 0 0,1 0 0,0 0 0,0 0 0,0 0 0,0-1 0,0 0 0,0 0 0,0 0 0,0 0 0,5-1 0,-2 1 0,1-1 0,-1 0 0,1 0 0,-1-1 0,1 0 0,-1-1 0,1 1 0,-1-2 0,0 1 0,0-1 0,0 0 0,12-7 0,5-7 0,-1-1 0,-1-1 0,0-1 0,-2-1 0,0 0 0,-1-2 0,15-25 0,2-8 0,55-118 0,-68 124 0,-5 15 0,25-76 0,-36 92 0,1 1 0,1 1 0,1 0 0,1 0 0,0 1 0,1 0 0,24-25 0,7-11 0,-4 1 0,11-16 0,3 3 0,83-79 0,-134 141 0,0 0 0,0 0 0,0 0 0,0 0 0,0 0 0,1 1 0,-1-1 0,1 1 0,-1 0 0,1 0 0,-1 0 0,4-1 0,-6 2 0,1 0 0,-1 1 0,0-1 0,0 0 0,1 0 0,-1 0 0,0 1 0,0-1 0,1 0 0,-1 0 0,0 1 0,0-1 0,0 0 0,0 1 0,1-1 0,-1 0 0,0 0 0,0 1 0,0-1 0,0 0 0,0 1 0,0-1 0,0 0 0,0 1 0,0-1 0,0 0 0,0 1 0,0-1 0,0 0 0,0 1 0,0-1 0,0 0 0,0 1 0,0-1 0,-1 1 0,-10 31 0,-36 57-19,-115 163 1,115-183-109,-422 592-900,453-640 1027,7-8 0,-1 0 0,-15 15 0,25-27 7,-1 0 0,1 0 0,-1-1 1,1 1-1,-1-1 0,1 1 0,-1-1 0,0 1 0,1-1 0,-1 1 0,0-1 1,0 1-1,1-1 0,-1 0 0,0 1 0,0-1 0,0 0 0,1 0 0,-1 0 0,0 0 1,0 1-1,0-1 0,0-1 0,0 1 11,1-1 0,-1 1 0,1-1 1,0 1-1,-1-1 0,1 0 0,0 1 0,0-1 0,-1 0 1,1 1-1,0-1 0,0 0 0,0 1 0,0-1 0,0 0 0,0 1 1,0-1-1,0 0 0,0 0 0,1 0 0,11-45 587,28-44-584,81-133 1,72-75-30,-154 241 7,-19 27 1,5-11 0,2 2 0,2 2 0,45-46 0,-71 79 0,1 1 0,0 0 0,1 0 0,-1 0 0,0 0 0,1 1 0,0 0 0,-1 0 0,1 0 0,10-2 0,-14 4 0,1-1 0,-1 1 0,1 0 0,-1 0 0,1 1 0,-1-1 0,1 0 0,0 0 0,-1 1 0,1-1 0,-1 1 0,0-1 0,1 1 0,-1 0 0,1 0 0,-1-1 0,0 1 0,0 0 0,1 0 0,-1 0 0,0 0 0,0 1 0,0-1 0,0 0 0,0 0 0,0 1 0,-1-1 0,1 0 0,0 1 0,-1-1 0,1 1 0,-1-1 0,1 1 0,-1-1 0,0 1 0,1-1 0,-1 1 0,0-1 0,0 4 0,0 7 0,0 0 0,0 1 0,-2-1 0,1 1 0,-1-1 0,-1 0 0,0 0 0,-1 0 0,-10 21 0,-2 1 0,-1-1 0,-25 33 0,12-20 0,-3-1 0,-57 59 0,87-101 0,-1 0 0,0 0 0,1 0 0,-1 0 0,0-1 0,-1 0 0,1 0 0,0 0 0,-1 0 0,1 0 0,-1-1 0,1 0 0,-1 0 0,0 0 0,1-1 0,-1 0 0,0 1 0,-7-2 0,9 0 0,-1 1 0,0-1 0,0 0 0,1-1 0,-1 1 0,0-1 0,1 1 0,0-1 0,-1 0 0,1 0 0,0-1 0,0 1 0,0-1 0,0 1 0,1-1 0,-1 0 0,1 0 0,-1 0 0,1 0 0,0-1 0,0 1 0,1 0 0,-3-6 0,-1-8 0,0 0 0,1 0 0,1-1 0,0 0 0,2 1 0,0-1 0,3-35 0,3 3 0,19-79 0,-6 61 0,2 0 0,4 2 0,2 0 0,3 2 0,3 1 0,2 2 0,3 1 0,89-108 0,-112 151 0,1 1 0,1 1 0,1 0 0,0 1 0,20-13 0,-31 24 0,-1 0 0,0 0 0,1 0 0,0 0 0,0 1 0,0 0 0,0 0 0,0 1 0,0 0 0,0 0 0,0 0 0,0 1 0,1 0 0,-1 0 0,0 0 0,0 1 0,1 0 0,-1 0 0,0 1 0,0-1 0,0 1 0,7 4 0,-3 0 0,0 0 0,-1 1 0,0 1 0,0-1 0,-1 1 0,0 1 0,0-1 0,-1 1 0,0 1 0,0-1 0,-1 1 0,-1 0 0,0 1 0,8 21 0,-2 1 0,-2 1 0,-2 1 0,7 59 0,-11-42 0,-2 0 0,-2-1 0,-3 1 0,-2 0 0,-2-1 0,-2 0 0,-23 65 0,4-32 0,-4-1 0,-3-2 0,-70 112 0,96-175 0,-2 2 0,-22 29 0,31-45 0,0 0 0,0-1 0,-1 1 0,1-1 0,-1 1 0,0-1 0,0-1 0,0 1 0,-1 0 0,1-1 0,0 0 0,-1 0 0,-6 2 0,9-4 0,0 0 0,0 1 0,0-1 0,0 0 0,0 0 0,0 0 0,0-1 0,0 1 0,0 0 0,0-1 0,0 1 0,0-1 0,0 0 0,1 1 0,-1-1 0,0 0 0,0 0 0,0 0 0,-2-3 0,1 1 0,0 0 0,0-1 0,0 1 0,0-1 0,1 0 0,-1 0 0,1 0 0,-2-6 0,-2-6 0,1 0 0,1 0 0,-4-31 0,0-24 0,3-1 0,4 0 0,3 1 0,21-136 0,-20 192 0,0 0 0,2 1 0,0-1 0,0 1 0,2-1 0,0 2 0,0-1 0,1 1 0,1 0 0,0 1 0,1 0 0,0 0 0,15-12 0,-15 15 0,1 0 0,0 1 0,0 0 0,1 1 0,0 1 0,1 0 0,-1 0 0,1 1 0,0 1 0,1 0 0,-1 1 0,1 0 0,-1 1 0,1 0 0,16 1 0,-20 2 0,0-1 0,0 1 0,-1 1 0,1 0 0,0 0 0,-1 1 0,1 0 0,-1 1 0,0 0 0,0 0 0,0 1 0,15 10 0,-14-6 0,-1-1 0,0 1 0,0 1 0,-1 0 0,0 0 0,-1 0 0,0 1 0,0 0 0,4 12 0,-1 3 0,0-1 0,-2 2 0,-2-1 0,0 1 0,-2 0 0,0 0 0,-2 0 0,-2 46 0,-3-38 0,-1 0 0,-1 0 0,-2-1 0,-21 61 0,19-72 0,0 0 0,-2-1 0,0 0 0,-2-1 0,0-1 0,-1 0 0,-30 32 0,40-48 0,-1 0 0,0 0 0,0-1 0,0 1 0,0-1 0,0 0 0,-1-1 0,0 1 0,1-1 0,-1 0 0,0-1 0,0 1 0,0-1 0,0 0 0,0-1 0,0 1 0,-10-2 0,10 1 0,1-1 0,0 0 0,0 0 0,0 0 0,0-1 0,0 1 0,0-1 0,0 0 0,1-1 0,-1 1 0,1-1 0,-1 0 0,1 0 0,0-1 0,0 1 0,0-1 0,1 0 0,-1 0 0,1 0 0,0 0 0,-4-7 0,1-2 0,1 0 0,0 0 0,1 0 0,0 0 0,-3-27 0,-1-79 0,8 23-127,5-1 0,3 1 0,5 0-1,38-141 1,-19 125-32,5 2 0,5 1 0,79-147 0,-83 187 159,50-67 0,-66 106 0,3 0 0,0 2 0,2 0 0,35-27 0,-58 51 12,1 1-1,0-1 1,0 1 0,0 0 0,0 0-1,1 1 1,-1-1 0,1 1-1,0 0 1,-1 1 0,1-1-1,0 1 1,0 1 0,0-1-1,0 1 1,7 0 0,-5 1 24,-1 1 1,0-1-1,0 2 1,0-1-1,0 1 1,0 0-1,-1 0 0,1 1 1,-1-1-1,0 2 1,9 7-1,1 3 44,-1 0-1,-1 2 1,0 0-1,-1 0 1,-1 1-1,-1 1 1,18 38-1,-9-4-79,-1 0 0,-3 1 0,-2 1 0,-3 0 0,-2 1 0,-3 0 0,-2 0 0,-2 0 0,-9 88 0,0-84 0,-2-1 0,-4 0 0,-1 0 0,-3-1 0,-3-1 0,-2-1 0,-3-1 0,-56 93 0,66-124 0,-1-1 0,-1-1 0,-1 0 0,-32 29 0,41-43 0,0-1 0,-1 0 0,0 0 0,0-1 0,-1 0 0,0-1 0,0 0 0,0-1 0,0 0 0,-1-1 0,0 0 0,1-1 0,-13 1 0,10-1 0,1-2 0,0 1 0,0-2 0,0 1 0,0-2 0,0 0 0,0 0 0,0-2 0,0 1 0,1-1 0,0-1 0,0 0 0,0-1 0,0-1 0,1 1 0,0-2 0,0 0 0,-13-12 0,6 1 0,1 0 0,1-1 0,0-1 0,2 0 0,0-1 0,2-1 0,0 0 0,1-1 0,2 0 0,0 0 0,2-1 0,1 0 0,0 0 0,2-1 0,1 0 0,1 0 0,3-35 0,0 29 0,3 0 0,0 0 0,2 0 0,2 1 0,1 0 0,1 0 0,1 1 0,2 1 0,1 0 0,1 0 0,2 2 0,0 0 0,38-43 0,-31 43 0,1 2 0,1 0 0,58-41 0,-72 58 0,0 0 0,1 1 0,0 1 0,1 0 0,-1 0 0,1 2 0,0 0 0,1 0 0,-1 1 0,0 1 0,1 0 0,23 1 0,-32 2 0,0-1 0,-1 1 0,1 0 0,0 0 0,-1 1 0,1 0 0,-1 0 0,1 0 0,-1 0 0,0 1 0,0 0 0,0 0 0,0 1 0,-1-1 0,1 1 0,-1 0 0,0 0 0,0 1 0,0-1 0,-1 1 0,1-1 0,-1 1 0,3 7 0,1 4 0,-1 0 0,0 1 0,-1 0 0,-1 0 0,-1 0 0,3 29 0,-3 3 0,-2 1 0,-3-1 0,-1 1 0,-3-1 0,-14 60 0,3-42 0,-3 0 0,-3-1 0,-38 76 0,54-127 0,-1 0 0,0-1 0,-1 0 0,-1 0 0,0 0 0,-23 22 0,30-33 0,0 0 0,-1 0 0,1-1 0,-1 0 0,0 1 0,1-1 0,-1 0 0,0-1 0,0 1 0,0-1 0,-1 0 0,1 0 0,0 0 0,-1 0 0,1-1 0,0 1 0,-1-1 0,1-1 0,0 1 0,-1 0 0,1-1 0,0 0 0,0 0 0,-1 0 0,1-1 0,0 1 0,0-1 0,0 0 0,1 0 0,-7-5 0,4 2 0,-1 0 0,1-1 0,0 0 0,1 0 0,-1-1 0,1 0 0,1 1 0,-1-2 0,1 1 0,0 0 0,1-1 0,0 0 0,0 0 0,-2-10 0,-2-10 0,2 0 0,-4-53 0,8 43 0,2-1 0,2 1 0,1-1 0,2 1 0,1 0 0,2 1 0,2 0 0,25-58 0,-16 51 0,2 1 0,2 1 0,1 1 0,2 1 0,2 1 0,53-53 0,-70 79 0,2 1 0,-1 1 0,2 0 0,-1 1 0,1 1 0,1 0 0,0 1 0,0 1 0,0 0 0,1 2 0,31-8 0,-38 11 0,-1 1 0,1 0 0,0 1 0,-1-1 0,1 2 0,0 0 0,-1 0 0,1 0 0,0 1 0,-1 1 0,0 0 0,0 0 0,0 1 0,0 0 0,0 0 0,-1 1 0,1 0 0,-1 1 0,0 0 0,-1 0 0,0 0 0,12 14 0,-12-10 0,0 1 0,0 0 0,-1 1 0,0-1 0,-1 1 0,0 0 0,-1 1 0,0-1 0,-1 1 0,-1 0 0,0-1 0,0 1 0,-1 0 0,-2 17 0,0 5 0,-3 1 0,0-1 0,-19 66 0,11-59 0,-2-1 0,-2 0 0,-2-1 0,-2-1 0,-1-1 0,-2-1 0,-1-1 0,-2-1 0,-41 44 0,57-69 0,-1 0 0,0 0 0,-1-1 0,0-1 0,0 0 0,0-1 0,-1 0 0,-1 0 0,-18 5 0,25-10 0,0 0 0,0 0 0,0-1 0,0 0 0,-1-1 0,1 0 0,0 0 0,-1 0 0,1-1 0,0 0 0,0 0 0,0-1 0,0 0 0,0 0 0,0-1 0,0 1 0,1-2 0,-1 1 0,1-1 0,-9-6 0,5 2 0,1-1 0,-1-1 0,1 0 0,1 0 0,0 0 0,0-1 0,1 0 0,0-1 0,1 0 0,-8-23 0,1-6 0,1 0 0,-6-47 0,8 26-45,3-1-1,2 0 1,3 0-1,4 1 1,1-1-1,4 0 1,2 1 0,3 0-1,3 1 1,2 1-1,3 0 1,2 1-1,3 2 1,3 0-1,2 2 1,2 1-1,3 1 1,1 2-1,58-60 1,-77 93 136,0 1 0,1 1 0,1 1 0,38-25 0,-48 35-61,-1 0 0,1 1 1,0 0-1,0 1 0,0 0 0,0 0 1,1 1-1,-1 0 0,1 1 1,-1 0-1,1 0 0,0 1 1,-1 0-1,20 4 0,-22-2-30,-1 0 0,0 0 0,0 1 0,0 0 0,0 0 0,-1 1 0,1 0 0,-1-1 0,0 2 0,0-1 0,0 1 0,-1 0 0,1 0 0,-1 0 0,-1 0 0,1 1 0,-1-1 0,4 8 0,4 11 0,-1 0 0,-1 1 0,8 33 0,-6-4 0,-2 1 0,-2 0 0,-2 0 0,-3 1 0,-3-1 0,-8 66 0,-7-6 0,-58 214 0,72-323 0,-44 141 0,38-126 0,-1 0 0,-1 0 0,-1-1 0,-20 28 0,29-46 0,1 0 0,0 0 0,-1 0 0,0-1 0,1 1 0,-1 0 0,0-1 0,0 1 0,0-1 0,1 0 0,-2 0 0,1 0 0,0 0 0,0 0 0,0 0 0,0 0 0,-3 0 0,3-1 0,0-1 0,1 1 0,-1 0 0,0-1 0,1 1 0,-1-1 0,1 1 0,-1-1 0,1 0 0,-1 0 0,1 0 0,-1 0 0,1 0 0,0 0 0,0 0 0,-1 0 0,1 0 0,0-1 0,0 1 0,0 0 0,0-1 0,0 1 0,1-1 0,-1 1 0,-1-3 0,-5-13 0,0-1 0,2 0 0,0 0 0,0 0 0,2-1 0,-2-21 0,0-115 0,5 153 0,-1-32 0,3 0 0,1 0 0,1 1 0,2-1 0,1 1 0,2 0 0,1 1 0,1 0 0,2 1 0,1 0 0,24-37 0,-26 49 0,1-2 0,1 0 0,1 1 0,1 1 0,23-24 0,-35 39 0,1 0 0,0 0 0,0 1 0,0-1 0,0 1 0,1 0 0,-1 1 0,1-1 0,-1 1 0,1 0 0,0 0 0,0 1 0,0 0 0,0 0 0,0 0 0,0 1 0,1 0 0,-1 0 0,0 0 0,0 1 0,0 0 0,12 3 0,-13-1 0,0-1 0,0 1 0,0 0 0,0 0 0,0 0 0,-1 1 0,1 0 0,-1-1 0,0 2 0,0-1 0,0 0 0,-1 1 0,1 0 0,-1 0 0,-1 0 0,1 0 0,0 0 0,-1 0 0,0 1 0,-1-1 0,1 1 0,0 8 0,3 13 0,-1 1 0,-2-1 0,-1 37 0,-3-12 0,-2-1 0,-2-1 0,-3 1 0,-18 59 0,5-39 0,-3-1 0,-44 85 0,56-129 0,-1-1 0,-1-1 0,-2 0 0,0-2 0,-21 23 0,28-35 0,0 0 0,-1-1 0,0 0 0,-1-1 0,0 0 0,0 0 0,-1-2 0,0 1 0,0-2 0,-1 0 0,-24 6 0,31-9 0,0-2 0,0 1 0,0-1 0,0 0 0,0 0 0,0 0 0,0-1 0,0-1 0,0 1 0,0-1 0,-8-3 0,4 0 0,0 0 0,1-1 0,0 0 0,0-1 0,0 0 0,-10-10 0,0-3 0,0-1 0,2-1 0,0-1 0,-26-45 0,18 20 0,1 0 0,3-2 0,2-1 0,2 0 0,3-1 0,2-1 0,2 0 0,2-1 0,3 0 0,2-1 0,3 1 0,2-1 0,2 1 0,3 0 0,2 0 0,2 1 0,3 0 0,2 0 0,32-75 0,-19 67 0,3 1 0,2 2 0,3 1 0,2 2 0,2 1 0,3 2 0,2 2 0,2 2 0,2 2 0,3 3 0,1 2 0,67-41 0,-99 70 0,1 0 0,0 2 0,0 0 0,1 2 0,0 0 0,1 2 0,0 0 0,0 2 0,0 0 0,31 1 0,-45 4 0,-1 0 0,0 0 0,0 2 0,0-1 0,0 1 0,0 0 0,0 1 0,-1 0 0,0 0 0,0 1 0,0 0 0,0 0 0,-1 1 0,11 10 0,2 4 0,-1 0 0,-1 2 0,26 39 0,-18-17 0,-1 1 0,-2 1 0,-2 2 0,-2 0 0,-2 0 0,-3 2 0,-2 0 0,-1 0 0,-4 1 0,-1 1 0,-2-1 0,-3 0 0,-7 64 0,-9-22 0,13-84 0,-1 0 0,0-1 0,0 1 0,0-1 0,-1 0 0,0 0 0,-1 0 0,-5 7 0,7-13 0,0 1 0,0 0 0,0-1 0,0 0 0,0 0 0,0 0 0,-1 0 0,1-1 0,0 1 0,-1-1 0,0 0 0,1 0 0,-1 0 0,0 0 0,1-1 0,-1 1 0,0-1 0,0 0 0,0 0 0,1-1 0,-1 1 0,-4-2 0,3 2 0,1-1 0,0-1 0,-1 1 0,1 0 0,0-1 0,0 0 0,0 0 0,0 0 0,0-1 0,0 1 0,1-1 0,-1 0 0,1 0 0,0 0 0,-1-1 0,2 1 0,-1-1 0,-2-4 0,-1-4 0,1 0 0,1 0 0,0-1 0,1 0 0,1 0 0,0 0 0,0 0 0,1-18 0,1 10 0,1 0 0,1-1 0,1 1 0,9-31 0,-3 21 0,1 2 0,2-1 0,1 2 0,1 0 0,1 0 0,2 1 0,0 1 0,33-36 0,-48 60 0,0-1 0,1 1 0,-1 0 0,1-1 0,0 1 0,-1 1 0,1-1 0,0 0 0,0 1 0,0-1 0,0 1 0,0 0 0,0 0 0,1 0 0,5-1 0,-8 3 0,1-1 0,0 1 0,0-1 0,0 1 0,-1-1 0,1 1 0,0 0 0,-1 0 0,1 0 0,0 0 0,-1 0 0,1 0 0,-1 1 0,0-1 0,1 0 0,-1 1 0,0-1 0,0 1 0,0-1 0,0 1 0,0 0 0,0 0 0,-1-1 0,1 1 0,0 0 0,-1 0 0,1-1 0,-1 1 0,0 3 0,3 9 0,0 2 0,-2-1 0,1 0 0,-2 0 0,0 0 0,-1 0 0,-1 1 0,0-1 0,-1-1 0,-6 19 0,-2 1 0,-1-1 0,-2 0 0,-23 39 0,19-41 0,-1-1 0,-2-1 0,0-1 0,-2-1 0,-32 29 0,52-53 0,0 0 0,0-1 0,0 1 0,-1-1 0,1 0 0,-1 0 0,1 0 0,-1 0 0,0-1 0,0 0 0,1 0 0,-1 0 0,0 0 0,0 0 0,0-1 0,0 0 0,0 1 0,0-2 0,0 1 0,0 0 0,0-1 0,0 0 0,0 0 0,-4-1 0,3 0 0,0-1 0,0 1 0,0-1 0,0 0 0,1 0 0,0-1 0,-1 1 0,1-1 0,0 0 0,1 0 0,-1-1 0,1 1 0,0-1 0,0 1 0,0-1 0,-4-10 0,1-2 0,1-1 0,0 0 0,1 1 0,1-1 0,1-1 0,0 1 0,2-26 0,1 16 0,2 1 0,2-1 0,0 1 0,13-37 0,-1 18 0,2 1 0,2 0 0,1 1 0,3 2 0,34-46 0,-41 63 0,1 1 0,1 0 0,2 1 0,0 1 0,1 2 0,0 0 0,39-24 0,-59 42 0,0 0 0,0 1 0,0-1 0,1 1 0,-1-1 0,1 1 0,-1 0 0,1 0 0,0 1 0,-1-1 0,1 1 0,0-1 0,-1 1 0,1 0 0,0 1 0,-1-1 0,1 1 0,0-1 0,-1 1 0,1 0 0,-1 1 0,6 1 0,-5 0 0,-1 0 0,1 0 0,-1 0 0,0 0 0,0 0 0,-1 1 0,1-1 0,-1 1 0,1-1 0,-1 1 0,0 0 0,0 0 0,-1 0 0,1 0 0,-1 1 0,0-1 0,0 0 0,-1 0 0,1 6 0,0 5 0,-1 1 0,-1-1 0,0 1 0,-1-1 0,0 1 0,-2-1 0,0 0 0,0 0 0,-1-1 0,-9 18 0,-4 3 0,-1 0 0,-43 58 0,40-62 0,-2-2 0,-38 38 0,55-61 0,0 1 0,-1-1 0,1 0 0,-1-1 0,0 0 0,-1 0 0,1-1 0,-1 0 0,0 0 0,0-1 0,0 0 0,0-1 0,0 0 0,-1 0 0,-9 0 0,16-2 0,-1 0 0,1-1 0,0 1 0,0-1 0,-1 1 0,1-1 0,0 0 0,0 0 0,0 0 0,0-1 0,0 1 0,0-1 0,1 1 0,-1-1 0,0 0 0,1 0 0,-4-4 0,2 2 0,1-1 0,0 0 0,0 1 0,0-1 0,1 0 0,-1 0 0,1-1 0,1 1 0,-3-9 0,1-6 0,0-1 0,1 0 0,2 0 0,2-29 0,-1 35 0,2 1 0,-1 0 0,2 1 0,0-1 0,1 0 0,0 1 0,1 0 0,0 0 0,1 1 0,1 0 0,0 0 0,0 1 0,1 0 0,1 0 0,16-14 0,-17 17 0,0 0 0,0 1 0,1 0 0,0 1 0,0 0 0,1 1 0,-1 0 0,1 0 0,0 1 0,0 0 0,1 1 0,-1 1 0,1 0 0,0 0 0,-1 1 0,1 1 0,0 0 0,0 0 0,13 3 0,-19-2 0,0 1 0,0-1 0,0 1 0,-1 0 0,1 1 0,-1-1 0,1 1 0,-1 0 0,0 0 0,0 1 0,0 0 0,0 0 0,-1 0 0,0 0 0,0 1 0,0-1 0,0 1 0,-1 0 0,1 0 0,-1 0 0,-1 1 0,1-1 0,-1 1 0,0 0 0,0-1 0,-1 1 0,1 0 0,-1 0 0,0 7 0,0 8 0,-1-1 0,0 0 0,-2 0 0,0 1 0,-2-1 0,0-1 0,-11 32 0,-5 6 0,-4-1 0,-1 0 0,-3-2 0,-3-1 0,-42 55 0,18-35 0,-4-3 0,-121 112 0,156-161 0,-29 21 0,44-36 0,0-1 0,0 0 0,-1 0 0,1-1 0,-1 0 0,-20 5 0,28-8 0,-1-1 0,0 1 0,1-1 0,-1 0 0,1 0 0,-1 0 0,0 0 0,1-1 0,-1 1 0,1-1 0,-1 1 0,1-1 0,-1 0 0,1 0 0,-1 0 0,1 0 0,0 0 0,0-1 0,-1 1 0,1-1 0,0 1 0,0-1 0,1 0 0,-1 0 0,0 0 0,0 0 0,1 0 0,-1 0 0,1-1 0,0 1 0,0 0 0,-1-3 0,-3-6 0,2-1 0,-1 0 0,1 0 0,1 1 0,-2-25 0,2-11 0,3 1 0,1 0 0,2 0 0,11-46 0,5 2 0,34-93 0,-28 110 0,4 1 0,73-126 0,112-112 0,-197 285 0,2 1 0,0 1 0,2 1 0,39-30 0,-53 45 0,1 1 0,0 1 0,1 0 0,0 0 0,-1 1 0,1 0 0,1 1 0,-1 0 0,0 0 0,1 1 0,0 1 0,-1-1 0,1 2 0,0 0 0,-1 0 0,19 3 0,-26-2 0,1-1 0,-1 1 0,0 0 0,1 0 0,-1 1 0,0-1 0,0 1 0,0 0 0,0 0 0,0 0 0,0 0 0,0 0 0,-1 0 0,1 1 0,-1-1 0,0 1 0,0 0 0,0 0 0,0 0 0,0 0 0,0 0 0,-1 0 0,1 0 0,-1 0 0,1 7 0,1 5 0,0-1 0,-2 0 0,0 1 0,0 0 0,-2 17 0,-3 10-24,-2 0 0,-2 0 0,-1-1 0,-3 0 0,-1-1 0,-22 48 0,-7 1-133,-84 129 1,53-105 124,-4-3-1,-140 152 1,212-257 32,-2 4 0,-1 0 0,0-1 0,-1 0 0,0 0 0,0-1 0,0-1 0,-1 1 0,0-1 0,0-1 0,-20 7 0,29-11 4,-1-1 1,0 1-1,0-1 0,0 0 0,0 0 0,0 1 0,1-1 0,-1-1 0,0 1 0,0 0 1,0 0-1,0-1 0,0 1 0,1-1 0,-1 1 0,0-1 0,0 0 0,1 0 0,-1 0 0,1 0 1,-4-2-1,3 0 14,-1 0 0,1 1 0,0-1 0,0-1 0,0 1 0,0 0 0,1 0 0,-1-1 0,1 1 0,-2-6 0,0-7 55,0 0-1,1-1 0,0-31 0,4 22-72,0 1 0,2-1 0,0 1 0,2 0 0,1 0 0,13-33 0,1 9 0,2 1 0,32-47 0,-41 72 0,2 1 0,0 0 0,1 2 0,33-31 0,-42 44 0,-1 0 0,1 1 0,0 0 0,0 1 0,0 0 0,1 0 0,0 1 0,0 0 0,0 0 0,0 1 0,1 0 0,-1 1 0,1 0 0,-1 1 0,20-1 0,-24 2 0,0 1 0,0-1 0,0 1 0,-1 0 0,1 0 0,0 1 0,-1 0 0,1 0 0,0 0 0,-1 0 0,0 0 0,0 1 0,0 0 0,0 0 0,0 0 0,5 6 0,-4-3 0,-1 0 0,0 0 0,0 0 0,-1 1 0,0-1 0,0 1 0,-1 0 0,0 0 0,0 0 0,1 9 0,0 11 0,-1 0 0,-1 1 0,-2-1 0,-7 50 0,5-56 0,0 0 0,-2 0 0,0 0 0,-1-1 0,-2 0 0,-14 31 0,19-46 0,1 0 0,-1 0 0,-1 0 0,1 0 0,-1-1 0,0 1 0,0-1 0,0 0 0,0 0 0,-1 0 0,0-1 0,1 1 0,-1-1 0,-1 0 0,1-1 0,0 1 0,-1-1 0,1 0 0,-1-1 0,0 1 0,1-1 0,-1 0 0,0 0 0,0-1 0,0 0 0,0 0 0,1 0 0,-10-2 0,9 0 0,0 0 0,0 0 0,0 0 0,0-1 0,1 0 0,-1 0 0,1 0 0,0-1 0,-1 1 0,2-1 0,-1-1 0,0 1 0,1-1 0,0 0 0,0 0 0,0 0 0,1 0 0,-6-11 0,-2-6 0,2-1 0,0 0 0,-9-36 0,12 31 0,0 0 0,2 0 0,1 0 0,2-1 0,0 0 0,2 1 0,1-1 0,1 1 0,13-52 0,-11 64 0,-1 0 0,2 0 0,0 0 0,1 0 0,1 1 0,0 0 0,1 1 0,0 0 0,1 0 0,1 1 0,0 0 0,1 1 0,0 1 0,1-1 0,0 2 0,1 0 0,29-16 0,-25 19 0,1 0 0,1 2 0,-1 0 0,1 1 0,0 0 0,0 2 0,0 1 0,0 0 0,0 2 0,1 0 0,-1 1 0,0 1 0,-1 1 0,1 0 0,-1 2 0,1 0 0,-2 2 0,30 14 0,-30-10 0,0 1 0,-1 0 0,-1 1 0,0 1 0,-1 0 0,-1 2 0,22 30 0,-31-40 0,0 2 0,0-1 0,0 0 0,-1 1 0,-1 0 0,1 0 0,-1 0 0,-1 0 0,0 1 0,0-1 0,-1 1 0,0-1 0,-1 1 0,0 0 0,0-1 0,-1 1 0,0-1 0,-1 1 0,-5 16 0,-3-3 0,-1 0 0,-2 0 0,0-1 0,-1-1 0,-2 0 0,-26 27 0,1-6 0,-82 65 0,66-62 0,-2-3 0,-2-2 0,-2-3 0,-95 40 0,141-70 0,0-1 0,-1-1 0,0-1 0,0 0 0,-27 2 0,40-6 0,0 0 0,0 0 0,1 0 0,-1 0 0,0-1 0,0 1 0,1-1 0,-1-1 0,0 1 0,1-1 0,-1 1 0,1-1 0,0 0 0,-1-1 0,1 1 0,0-1 0,1 0 0,-1 0 0,0 0 0,1 0 0,-1-1 0,1 0 0,0 1 0,1-1 0,-1 0 0,-2-5 0,-3-10 0,2 0 0,0 0 0,1-1 0,1 0 0,0 0 0,2 0 0,0-24 0,2 2 0,1 0 0,12-63 0,1 37 0,3 1 0,3 0 0,50-112 0,-20 77 0,94-146 0,-109 195 0,64-72 0,-78 102 0,2 0 0,0 2 0,1 0 0,2 2 0,27-16 0,-50 32 0,0 1 0,1 0 0,-1 0 0,1 1 0,-1-1 0,1 1 0,0-1 0,0 1 0,-1 0 0,1 1 0,0-1 0,0 1 0,0 0 0,0 0 0,0 0 0,0 0 0,0 1 0,0-1 0,0 1 0,0 0 0,-1 0 0,1 0 0,0 1 0,-1 0 0,1-1 0,-1 1 0,1 0 0,-1 1 0,0-1 0,0 1 0,0-1 0,0 1 0,0 0 0,-1 0 0,3 4 0,4 5 0,-1 2 0,-1-1 0,0 1 0,-1 0 0,0 0 0,-1 1 0,6 27 0,-3 4 0,-1 0 0,-3 0 0,-1 1 0,-3 0 0,-1-1 0,-3 1 0,-11 52 0,5-48 0,-3-1 0,-2-1 0,-2 0 0,-2-1 0,-3-1 0,-35 60 0,38-79 0,-1-2 0,-2 0 0,0-1 0,-2-1 0,0-1 0,-2-1 0,-30 20 0,55-41 0,0-1 0,0 1 0,0 0 0,0-1 0,0 1 0,0 0 0,0 0 0,0 0 0,1 0 0,-1 0 0,0 0 0,1 0 0,-1 0 0,0 0 0,1 0 0,-1 2 0,1-3 0,0 1 0,0-1 0,0 0 0,1 1 0,-1-1 0,0 1 0,0-1 0,0 0 0,1 1 0,-1-1 0,0 0 0,0 1 0,1-1 0,-1 0 0,0 1 0,1-1 0,-1 0 0,0 0 0,1 0 0,-1 1 0,0-1 0,1 0 0,-1 0 0,1 0 0,-1 0 0,0 1 0,1-1 0,-1 0 0,1 0 0,3 0 0,0 1 0,0-1 0,0 0 0,0 0 0,0 0 0,0-1 0,0 1 0,5-3 0,22-10 0,0-1 0,-1-2 0,30-20 0,-51 31 0,19-15 0,45-39 0,-45 35 0,35-25 0,50-30-1365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7:01:54.0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33 24575,'0'32'0,"1"0"0,1 1 0,10 48 0,-9-71 0,-1 0 0,2 0 0,-1 0 0,1-1 0,1 0 0,0 0 0,0 0 0,1 0 0,0-1 0,0 1 0,1-2 0,0 1 0,1-1 0,-1 0 0,11 7 0,-6-6 0,0-1 0,0 0 0,1 0 0,0-1 0,0-1 0,0 0 0,25 5 0,-33-9 0,1-1 0,0 1 0,-1-1 0,1 0 0,0 0 0,-1 0 0,1-1 0,0 0 0,-1 0 0,1 0 0,-1-1 0,0 0 0,1 0 0,-1 0 0,0-1 0,0 1 0,0-1 0,-1 0 0,1-1 0,-1 1 0,0-1 0,6-6 0,-8 8 0,0 1 0,-1-1 0,1 0 0,0 0 0,-1 0 0,0 0 0,1 0 0,-1 0 0,0 0 0,0 0 0,0-1 0,0 1 0,-1 0 0,1-1 0,-1 1 0,1-1 0,-1 1 0,0-1 0,0 1 0,0-1 0,0 1 0,0 0 0,-1-1 0,1 1 0,-1-1 0,1 1 0,-1 0 0,0-1 0,0 1 0,0 0 0,0 0 0,-1 0 0,1 0 0,0 0 0,-1 0 0,0 0 0,1 0 0,-1 0 0,0 1 0,0-1 0,0 1 0,0-1 0,0 1 0,0 0 0,0 0 0,0 0 0,-1 0 0,1 0 0,0 0 0,-1 1 0,1-1 0,-5 1 0,-8-2 0,1 0 0,-1 2 0,1 0 0,-1 1 0,1 0 0,-1 1 0,1 1 0,-1 0 0,1 1 0,0 0 0,-16 8 0,29-11 0,0-1 0,0 1 0,-1-1 0,1 1 0,-1-1 0,1 1 0,0-1 0,-1 0 0,1 0 0,-1 0 0,1 0 0,0 0 0,-1 0 0,1 0 0,-1 0 0,1-1 0,-1 1 0,0-1 0,1 0 0,0 1 0,1-1 0,-1 1 0,1-1 0,-1 0 0,1 1 0,-1-1 0,1 0 0,0 0 0,-1 1 0,1-1 0,0 0 0,0 0 0,0 1 0,-1-1 0,1 0 0,0 0 0,0 0 0,0 1 0,0-1 0,0 0 0,1-1 0,0-7 0,2 0 0,-1 0 0,1 1 0,6-12 0,-6 12 0,41-92 0,-41 94 0,-1 0 0,1 1 0,1 0 0,-1-1 0,1 1 0,0 1 0,0-1 0,0 0 0,8-5 0,13-15 0,-25 25 5,0-1-1,1 1 1,-1-1-1,1 1 0,-1-1 1,1 1-1,-1-1 1,0 1-1,1-1 0,-1 1 1,0-1-1,0 1 1,1-1-1,-1 1 0,0-1 1,0 0-1,0 1 1,0-1-1,0 0 1,0 1-1,0-1 0,0 1 1,0-1-1,0 0 1,0 1-1,0-1 0,0 1 1,-1-1-1,1 0 1,0 1-1,0-1 1,-1 1-1,1-1 0,-1 0 1,0 0 10,-1 0 0,1 0 1,-1 0-1,0 0 0,0 0 0,1 0 0,-1 0 1,0 1-1,0-1 0,0 1 0,-2-1 1,-56-3-1250,56 4 765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2389759"/>
            <a:ext cx="11658600" cy="1618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4316984"/>
            <a:ext cx="960120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7337E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7337E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7337E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12584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12584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12584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12584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61867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61867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61867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61867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811374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11374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811374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811374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960882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960882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960882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960882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110164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110164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110164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110164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259672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259672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259672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259672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409179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409179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409179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09179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558687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558687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558687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558687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707970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707970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707970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707970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857477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857477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857477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857477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006985" y="140278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9006985" y="156782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9006985" y="173286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9006985" y="189791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571" y="0"/>
            <a:ext cx="3882390" cy="7708265"/>
          </a:xfrm>
          <a:custGeom>
            <a:avLst/>
            <a:gdLst/>
            <a:ahLst/>
            <a:cxnLst/>
            <a:rect l="l" t="t" r="r" b="b"/>
            <a:pathLst>
              <a:path w="3882390" h="7708265">
                <a:moveTo>
                  <a:pt x="0" y="0"/>
                </a:moveTo>
                <a:lnTo>
                  <a:pt x="3881769" y="0"/>
                </a:lnTo>
                <a:lnTo>
                  <a:pt x="3881769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733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50800" y="220919"/>
            <a:ext cx="5400675" cy="7273925"/>
          </a:xfrm>
          <a:custGeom>
            <a:avLst/>
            <a:gdLst/>
            <a:ahLst/>
            <a:cxnLst/>
            <a:rect l="l" t="t" r="r" b="b"/>
            <a:pathLst>
              <a:path w="5400675" h="7273925">
                <a:moveTo>
                  <a:pt x="5400674" y="7273411"/>
                </a:moveTo>
                <a:lnTo>
                  <a:pt x="0" y="7273411"/>
                </a:lnTo>
                <a:lnTo>
                  <a:pt x="0" y="0"/>
                </a:lnTo>
                <a:lnTo>
                  <a:pt x="5400674" y="0"/>
                </a:lnTo>
                <a:lnTo>
                  <a:pt x="5400674" y="7273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214934" y="11"/>
            <a:ext cx="6501130" cy="7708265"/>
          </a:xfrm>
          <a:custGeom>
            <a:avLst/>
            <a:gdLst/>
            <a:ahLst/>
            <a:cxnLst/>
            <a:rect l="l" t="t" r="r" b="b"/>
            <a:pathLst>
              <a:path w="6501130" h="7708265">
                <a:moveTo>
                  <a:pt x="6501054" y="0"/>
                </a:moveTo>
                <a:lnTo>
                  <a:pt x="2615717" y="0"/>
                </a:lnTo>
                <a:lnTo>
                  <a:pt x="2615717" y="1158671"/>
                </a:lnTo>
                <a:lnTo>
                  <a:pt x="2600947" y="1159116"/>
                </a:lnTo>
                <a:lnTo>
                  <a:pt x="2534755" y="1162367"/>
                </a:lnTo>
                <a:lnTo>
                  <a:pt x="2468664" y="1167244"/>
                </a:lnTo>
                <a:lnTo>
                  <a:pt x="2402700" y="1173734"/>
                </a:lnTo>
                <a:lnTo>
                  <a:pt x="2336927" y="1181849"/>
                </a:lnTo>
                <a:lnTo>
                  <a:pt x="2271369" y="1191577"/>
                </a:lnTo>
                <a:lnTo>
                  <a:pt x="2206079" y="1202905"/>
                </a:lnTo>
                <a:lnTo>
                  <a:pt x="2141067" y="1215834"/>
                </a:lnTo>
                <a:lnTo>
                  <a:pt x="2076411" y="1230350"/>
                </a:lnTo>
                <a:lnTo>
                  <a:pt x="2012111" y="1246454"/>
                </a:lnTo>
                <a:lnTo>
                  <a:pt x="1948243" y="1264132"/>
                </a:lnTo>
                <a:lnTo>
                  <a:pt x="1884819" y="1283373"/>
                </a:lnTo>
                <a:lnTo>
                  <a:pt x="1821891" y="1304163"/>
                </a:lnTo>
                <a:lnTo>
                  <a:pt x="1759496" y="1326489"/>
                </a:lnTo>
                <a:lnTo>
                  <a:pt x="1697659" y="1350340"/>
                </a:lnTo>
                <a:lnTo>
                  <a:pt x="1636420" y="1375702"/>
                </a:lnTo>
                <a:lnTo>
                  <a:pt x="1575841" y="1402562"/>
                </a:lnTo>
                <a:lnTo>
                  <a:pt x="1515922" y="1430896"/>
                </a:lnTo>
                <a:lnTo>
                  <a:pt x="1456728" y="1460690"/>
                </a:lnTo>
                <a:lnTo>
                  <a:pt x="1398282" y="1491932"/>
                </a:lnTo>
                <a:lnTo>
                  <a:pt x="1340624" y="1524596"/>
                </a:lnTo>
                <a:lnTo>
                  <a:pt x="1283766" y="1558671"/>
                </a:lnTo>
                <a:lnTo>
                  <a:pt x="1227785" y="1594129"/>
                </a:lnTo>
                <a:lnTo>
                  <a:pt x="1172667" y="1630946"/>
                </a:lnTo>
                <a:lnTo>
                  <a:pt x="1118489" y="1669110"/>
                </a:lnTo>
                <a:lnTo>
                  <a:pt x="1065250" y="1708594"/>
                </a:lnTo>
                <a:lnTo>
                  <a:pt x="1013015" y="1749361"/>
                </a:lnTo>
                <a:lnTo>
                  <a:pt x="961771" y="1791411"/>
                </a:lnTo>
                <a:lnTo>
                  <a:pt x="911593" y="1834692"/>
                </a:lnTo>
                <a:lnTo>
                  <a:pt x="862482" y="1879206"/>
                </a:lnTo>
                <a:lnTo>
                  <a:pt x="814489" y="1924900"/>
                </a:lnTo>
                <a:lnTo>
                  <a:pt x="767626" y="1971763"/>
                </a:lnTo>
                <a:lnTo>
                  <a:pt x="721931" y="2019769"/>
                </a:lnTo>
                <a:lnTo>
                  <a:pt x="677418" y="2068880"/>
                </a:lnTo>
                <a:lnTo>
                  <a:pt x="634136" y="2119058"/>
                </a:lnTo>
                <a:lnTo>
                  <a:pt x="592086" y="2170290"/>
                </a:lnTo>
                <a:lnTo>
                  <a:pt x="551319" y="2222538"/>
                </a:lnTo>
                <a:lnTo>
                  <a:pt x="511835" y="2275763"/>
                </a:lnTo>
                <a:lnTo>
                  <a:pt x="473671" y="2329954"/>
                </a:lnTo>
                <a:lnTo>
                  <a:pt x="436854" y="2385060"/>
                </a:lnTo>
                <a:lnTo>
                  <a:pt x="401396" y="2441041"/>
                </a:lnTo>
                <a:lnTo>
                  <a:pt x="367322" y="2497899"/>
                </a:lnTo>
                <a:lnTo>
                  <a:pt x="334657" y="2555557"/>
                </a:lnTo>
                <a:lnTo>
                  <a:pt x="303415" y="2614015"/>
                </a:lnTo>
                <a:lnTo>
                  <a:pt x="273621" y="2673210"/>
                </a:lnTo>
                <a:lnTo>
                  <a:pt x="245275" y="2733116"/>
                </a:lnTo>
                <a:lnTo>
                  <a:pt x="218427" y="2793708"/>
                </a:lnTo>
                <a:lnTo>
                  <a:pt x="193065" y="2854934"/>
                </a:lnTo>
                <a:lnTo>
                  <a:pt x="169214" y="2916771"/>
                </a:lnTo>
                <a:lnTo>
                  <a:pt x="146875" y="2979178"/>
                </a:lnTo>
                <a:lnTo>
                  <a:pt x="126098" y="3042094"/>
                </a:lnTo>
                <a:lnTo>
                  <a:pt x="106857" y="3105518"/>
                </a:lnTo>
                <a:lnTo>
                  <a:pt x="89179" y="3169399"/>
                </a:lnTo>
                <a:lnTo>
                  <a:pt x="73075" y="3233686"/>
                </a:lnTo>
                <a:lnTo>
                  <a:pt x="58559" y="3298342"/>
                </a:lnTo>
                <a:lnTo>
                  <a:pt x="45618" y="3363353"/>
                </a:lnTo>
                <a:lnTo>
                  <a:pt x="34290" y="3428644"/>
                </a:lnTo>
                <a:lnTo>
                  <a:pt x="24561" y="3494214"/>
                </a:lnTo>
                <a:lnTo>
                  <a:pt x="16459" y="3559975"/>
                </a:lnTo>
                <a:lnTo>
                  <a:pt x="9956" y="3625939"/>
                </a:lnTo>
                <a:lnTo>
                  <a:pt x="5080" y="3692029"/>
                </a:lnTo>
                <a:lnTo>
                  <a:pt x="1828" y="3758234"/>
                </a:lnTo>
                <a:lnTo>
                  <a:pt x="203" y="3824478"/>
                </a:lnTo>
                <a:lnTo>
                  <a:pt x="0" y="3857625"/>
                </a:lnTo>
                <a:lnTo>
                  <a:pt x="203" y="3890759"/>
                </a:lnTo>
                <a:lnTo>
                  <a:pt x="1828" y="3957002"/>
                </a:lnTo>
                <a:lnTo>
                  <a:pt x="5080" y="4023207"/>
                </a:lnTo>
                <a:lnTo>
                  <a:pt x="9956" y="4089298"/>
                </a:lnTo>
                <a:lnTo>
                  <a:pt x="16459" y="4155262"/>
                </a:lnTo>
                <a:lnTo>
                  <a:pt x="24561" y="4221035"/>
                </a:lnTo>
                <a:lnTo>
                  <a:pt x="34290" y="4286593"/>
                </a:lnTo>
                <a:lnTo>
                  <a:pt x="45618" y="4351883"/>
                </a:lnTo>
                <a:lnTo>
                  <a:pt x="58559" y="4416895"/>
                </a:lnTo>
                <a:lnTo>
                  <a:pt x="73075" y="4481550"/>
                </a:lnTo>
                <a:lnTo>
                  <a:pt x="89179" y="4545850"/>
                </a:lnTo>
                <a:lnTo>
                  <a:pt x="106857" y="4609719"/>
                </a:lnTo>
                <a:lnTo>
                  <a:pt x="126098" y="4673143"/>
                </a:lnTo>
                <a:lnTo>
                  <a:pt x="146875" y="4736058"/>
                </a:lnTo>
                <a:lnTo>
                  <a:pt x="169214" y="4798466"/>
                </a:lnTo>
                <a:lnTo>
                  <a:pt x="193065" y="4860302"/>
                </a:lnTo>
                <a:lnTo>
                  <a:pt x="218427" y="4921529"/>
                </a:lnTo>
                <a:lnTo>
                  <a:pt x="245275" y="4982121"/>
                </a:lnTo>
                <a:lnTo>
                  <a:pt x="273621" y="5042027"/>
                </a:lnTo>
                <a:lnTo>
                  <a:pt x="303415" y="5101221"/>
                </a:lnTo>
                <a:lnTo>
                  <a:pt x="334657" y="5159680"/>
                </a:lnTo>
                <a:lnTo>
                  <a:pt x="367322" y="5217338"/>
                </a:lnTo>
                <a:lnTo>
                  <a:pt x="401396" y="5274195"/>
                </a:lnTo>
                <a:lnTo>
                  <a:pt x="436854" y="5330177"/>
                </a:lnTo>
                <a:lnTo>
                  <a:pt x="473671" y="5385282"/>
                </a:lnTo>
                <a:lnTo>
                  <a:pt x="511835" y="5439473"/>
                </a:lnTo>
                <a:lnTo>
                  <a:pt x="551319" y="5492699"/>
                </a:lnTo>
                <a:lnTo>
                  <a:pt x="592086" y="5544947"/>
                </a:lnTo>
                <a:lnTo>
                  <a:pt x="634136" y="5596179"/>
                </a:lnTo>
                <a:lnTo>
                  <a:pt x="677418" y="5646369"/>
                </a:lnTo>
                <a:lnTo>
                  <a:pt x="721931" y="5695467"/>
                </a:lnTo>
                <a:lnTo>
                  <a:pt x="767626" y="5743473"/>
                </a:lnTo>
                <a:lnTo>
                  <a:pt x="814489" y="5790336"/>
                </a:lnTo>
                <a:lnTo>
                  <a:pt x="862482" y="5836031"/>
                </a:lnTo>
                <a:lnTo>
                  <a:pt x="911593" y="5880544"/>
                </a:lnTo>
                <a:lnTo>
                  <a:pt x="961771" y="5923826"/>
                </a:lnTo>
                <a:lnTo>
                  <a:pt x="1013015" y="5965876"/>
                </a:lnTo>
                <a:lnTo>
                  <a:pt x="1065250" y="6006643"/>
                </a:lnTo>
                <a:lnTo>
                  <a:pt x="1118489" y="6046127"/>
                </a:lnTo>
                <a:lnTo>
                  <a:pt x="1172667" y="6084290"/>
                </a:lnTo>
                <a:lnTo>
                  <a:pt x="1227785" y="6121108"/>
                </a:lnTo>
                <a:lnTo>
                  <a:pt x="1283766" y="6156566"/>
                </a:lnTo>
                <a:lnTo>
                  <a:pt x="1340624" y="6190640"/>
                </a:lnTo>
                <a:lnTo>
                  <a:pt x="1398282" y="6223305"/>
                </a:lnTo>
                <a:lnTo>
                  <a:pt x="1456728" y="6254547"/>
                </a:lnTo>
                <a:lnTo>
                  <a:pt x="1515922" y="6284341"/>
                </a:lnTo>
                <a:lnTo>
                  <a:pt x="1575841" y="6312674"/>
                </a:lnTo>
                <a:lnTo>
                  <a:pt x="1636420" y="6339535"/>
                </a:lnTo>
                <a:lnTo>
                  <a:pt x="1697659" y="6364897"/>
                </a:lnTo>
                <a:lnTo>
                  <a:pt x="1759496" y="6388748"/>
                </a:lnTo>
                <a:lnTo>
                  <a:pt x="1821891" y="6411074"/>
                </a:lnTo>
                <a:lnTo>
                  <a:pt x="1884819" y="6431864"/>
                </a:lnTo>
                <a:lnTo>
                  <a:pt x="1948243" y="6451105"/>
                </a:lnTo>
                <a:lnTo>
                  <a:pt x="2012111" y="6468783"/>
                </a:lnTo>
                <a:lnTo>
                  <a:pt x="2076411" y="6484887"/>
                </a:lnTo>
                <a:lnTo>
                  <a:pt x="2141067" y="6499403"/>
                </a:lnTo>
                <a:lnTo>
                  <a:pt x="2206079" y="6512331"/>
                </a:lnTo>
                <a:lnTo>
                  <a:pt x="2271369" y="6523660"/>
                </a:lnTo>
                <a:lnTo>
                  <a:pt x="2336927" y="6533388"/>
                </a:lnTo>
                <a:lnTo>
                  <a:pt x="2402700" y="6541503"/>
                </a:lnTo>
                <a:lnTo>
                  <a:pt x="2468664" y="6548006"/>
                </a:lnTo>
                <a:lnTo>
                  <a:pt x="2534755" y="6552870"/>
                </a:lnTo>
                <a:lnTo>
                  <a:pt x="2600947" y="6556121"/>
                </a:lnTo>
                <a:lnTo>
                  <a:pt x="2615717" y="6556578"/>
                </a:lnTo>
                <a:lnTo>
                  <a:pt x="2615717" y="7708100"/>
                </a:lnTo>
                <a:lnTo>
                  <a:pt x="6501054" y="7708100"/>
                </a:lnTo>
                <a:lnTo>
                  <a:pt x="6501054" y="0"/>
                </a:lnTo>
                <a:close/>
              </a:path>
            </a:pathLst>
          </a:custGeom>
          <a:solidFill>
            <a:srgbClr val="733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63355" y="1315601"/>
            <a:ext cx="5113020" cy="5113020"/>
          </a:xfrm>
          <a:custGeom>
            <a:avLst/>
            <a:gdLst/>
            <a:ahLst/>
            <a:cxnLst/>
            <a:rect l="l" t="t" r="r" b="b"/>
            <a:pathLst>
              <a:path w="5113020" h="5113020">
                <a:moveTo>
                  <a:pt x="2556310" y="5112621"/>
                </a:moveTo>
                <a:lnTo>
                  <a:pt x="2493575" y="5111851"/>
                </a:lnTo>
                <a:lnTo>
                  <a:pt x="2430878" y="5109542"/>
                </a:lnTo>
                <a:lnTo>
                  <a:pt x="2368256" y="5105695"/>
                </a:lnTo>
                <a:lnTo>
                  <a:pt x="2305748" y="5100312"/>
                </a:lnTo>
                <a:lnTo>
                  <a:pt x="2243391" y="5093397"/>
                </a:lnTo>
                <a:lnTo>
                  <a:pt x="2181222" y="5084953"/>
                </a:lnTo>
                <a:lnTo>
                  <a:pt x="2119279" y="5074986"/>
                </a:lnTo>
                <a:lnTo>
                  <a:pt x="2057599" y="5063502"/>
                </a:lnTo>
                <a:lnTo>
                  <a:pt x="1996220" y="5050508"/>
                </a:lnTo>
                <a:lnTo>
                  <a:pt x="1935178" y="5036011"/>
                </a:lnTo>
                <a:lnTo>
                  <a:pt x="1874510" y="5020021"/>
                </a:lnTo>
                <a:lnTo>
                  <a:pt x="1814253" y="5002547"/>
                </a:lnTo>
                <a:lnTo>
                  <a:pt x="1754442" y="4983599"/>
                </a:lnTo>
                <a:lnTo>
                  <a:pt x="1695115" y="4963190"/>
                </a:lnTo>
                <a:lnTo>
                  <a:pt x="1636307" y="4941330"/>
                </a:lnTo>
                <a:lnTo>
                  <a:pt x="1578053" y="4918033"/>
                </a:lnTo>
                <a:lnTo>
                  <a:pt x="1520388" y="4893314"/>
                </a:lnTo>
                <a:lnTo>
                  <a:pt x="1463347" y="4867188"/>
                </a:lnTo>
                <a:lnTo>
                  <a:pt x="1406964" y="4839669"/>
                </a:lnTo>
                <a:lnTo>
                  <a:pt x="1351274" y="4810775"/>
                </a:lnTo>
                <a:lnTo>
                  <a:pt x="1296309" y="4780523"/>
                </a:lnTo>
                <a:lnTo>
                  <a:pt x="1242104" y="4748931"/>
                </a:lnTo>
                <a:lnTo>
                  <a:pt x="1188690" y="4716018"/>
                </a:lnTo>
                <a:lnTo>
                  <a:pt x="1136100" y="4681805"/>
                </a:lnTo>
                <a:lnTo>
                  <a:pt x="1084366" y="4646311"/>
                </a:lnTo>
                <a:lnTo>
                  <a:pt x="1033518" y="4609558"/>
                </a:lnTo>
                <a:lnTo>
                  <a:pt x="983587" y="4571569"/>
                </a:lnTo>
                <a:lnTo>
                  <a:pt x="934604" y="4532365"/>
                </a:lnTo>
                <a:lnTo>
                  <a:pt x="886597" y="4491971"/>
                </a:lnTo>
                <a:lnTo>
                  <a:pt x="839597" y="4450412"/>
                </a:lnTo>
                <a:lnTo>
                  <a:pt x="793630" y="4407711"/>
                </a:lnTo>
                <a:lnTo>
                  <a:pt x="748726" y="4363895"/>
                </a:lnTo>
                <a:lnTo>
                  <a:pt x="704910" y="4318990"/>
                </a:lnTo>
                <a:lnTo>
                  <a:pt x="662209" y="4273024"/>
                </a:lnTo>
                <a:lnTo>
                  <a:pt x="620649" y="4226023"/>
                </a:lnTo>
                <a:lnTo>
                  <a:pt x="580255" y="4178017"/>
                </a:lnTo>
                <a:lnTo>
                  <a:pt x="541052" y="4129033"/>
                </a:lnTo>
                <a:lnTo>
                  <a:pt x="503063" y="4079103"/>
                </a:lnTo>
                <a:lnTo>
                  <a:pt x="466310" y="4028255"/>
                </a:lnTo>
                <a:lnTo>
                  <a:pt x="430816" y="3976520"/>
                </a:lnTo>
                <a:lnTo>
                  <a:pt x="396602" y="3923930"/>
                </a:lnTo>
                <a:lnTo>
                  <a:pt x="363690" y="3870517"/>
                </a:lnTo>
                <a:lnTo>
                  <a:pt x="332098" y="3816311"/>
                </a:lnTo>
                <a:lnTo>
                  <a:pt x="301846" y="3761347"/>
                </a:lnTo>
                <a:lnTo>
                  <a:pt x="272952" y="3705656"/>
                </a:lnTo>
                <a:lnTo>
                  <a:pt x="245433" y="3649274"/>
                </a:lnTo>
                <a:lnTo>
                  <a:pt x="219306" y="3592233"/>
                </a:lnTo>
                <a:lnTo>
                  <a:pt x="194587" y="3534568"/>
                </a:lnTo>
                <a:lnTo>
                  <a:pt x="171291" y="3476314"/>
                </a:lnTo>
                <a:lnTo>
                  <a:pt x="149431" y="3417505"/>
                </a:lnTo>
                <a:lnTo>
                  <a:pt x="129021" y="3358178"/>
                </a:lnTo>
                <a:lnTo>
                  <a:pt x="110074" y="3298368"/>
                </a:lnTo>
                <a:lnTo>
                  <a:pt x="92599" y="3238111"/>
                </a:lnTo>
                <a:lnTo>
                  <a:pt x="76609" y="3177443"/>
                </a:lnTo>
                <a:lnTo>
                  <a:pt x="62112" y="3116401"/>
                </a:lnTo>
                <a:lnTo>
                  <a:pt x="49118" y="3055022"/>
                </a:lnTo>
                <a:lnTo>
                  <a:pt x="37634" y="2993342"/>
                </a:lnTo>
                <a:lnTo>
                  <a:pt x="27668" y="2931399"/>
                </a:lnTo>
                <a:lnTo>
                  <a:pt x="19224" y="2869230"/>
                </a:lnTo>
                <a:lnTo>
                  <a:pt x="12309" y="2806873"/>
                </a:lnTo>
                <a:lnTo>
                  <a:pt x="6926" y="2744364"/>
                </a:lnTo>
                <a:lnTo>
                  <a:pt x="3079" y="2681743"/>
                </a:lnTo>
                <a:lnTo>
                  <a:pt x="769" y="2619045"/>
                </a:lnTo>
                <a:lnTo>
                  <a:pt x="0" y="2556310"/>
                </a:lnTo>
                <a:lnTo>
                  <a:pt x="192" y="2524938"/>
                </a:lnTo>
                <a:lnTo>
                  <a:pt x="1732" y="2462222"/>
                </a:lnTo>
                <a:lnTo>
                  <a:pt x="4810" y="2399553"/>
                </a:lnTo>
                <a:lnTo>
                  <a:pt x="9425" y="2336988"/>
                </a:lnTo>
                <a:lnTo>
                  <a:pt x="15575" y="2274546"/>
                </a:lnTo>
                <a:lnTo>
                  <a:pt x="23255" y="2212283"/>
                </a:lnTo>
                <a:lnTo>
                  <a:pt x="32461" y="2150217"/>
                </a:lnTo>
                <a:lnTo>
                  <a:pt x="43187" y="2088406"/>
                </a:lnTo>
                <a:lnTo>
                  <a:pt x="55428" y="2026867"/>
                </a:lnTo>
                <a:lnTo>
                  <a:pt x="69173" y="1965656"/>
                </a:lnTo>
                <a:lnTo>
                  <a:pt x="84419" y="1904792"/>
                </a:lnTo>
                <a:lnTo>
                  <a:pt x="101151" y="1844330"/>
                </a:lnTo>
                <a:lnTo>
                  <a:pt x="119365" y="1784287"/>
                </a:lnTo>
                <a:lnTo>
                  <a:pt x="139043" y="1724718"/>
                </a:lnTo>
                <a:lnTo>
                  <a:pt x="160181" y="1665642"/>
                </a:lnTo>
                <a:lnTo>
                  <a:pt x="182759" y="1607110"/>
                </a:lnTo>
                <a:lnTo>
                  <a:pt x="206771" y="1549142"/>
                </a:lnTo>
                <a:lnTo>
                  <a:pt x="232194" y="1491789"/>
                </a:lnTo>
                <a:lnTo>
                  <a:pt x="259020" y="1435069"/>
                </a:lnTo>
                <a:lnTo>
                  <a:pt x="287227" y="1379032"/>
                </a:lnTo>
                <a:lnTo>
                  <a:pt x="316804" y="1323697"/>
                </a:lnTo>
                <a:lnTo>
                  <a:pt x="347726" y="1269112"/>
                </a:lnTo>
                <a:lnTo>
                  <a:pt x="379983" y="1215294"/>
                </a:lnTo>
                <a:lnTo>
                  <a:pt x="413546" y="1162292"/>
                </a:lnTo>
                <a:lnTo>
                  <a:pt x="448406" y="1110122"/>
                </a:lnTo>
                <a:lnTo>
                  <a:pt x="484529" y="1058831"/>
                </a:lnTo>
                <a:lnTo>
                  <a:pt x="521905" y="1008434"/>
                </a:lnTo>
                <a:lnTo>
                  <a:pt x="560502" y="958977"/>
                </a:lnTo>
                <a:lnTo>
                  <a:pt x="600307" y="910475"/>
                </a:lnTo>
                <a:lnTo>
                  <a:pt x="641283" y="862971"/>
                </a:lnTo>
                <a:lnTo>
                  <a:pt x="683420" y="816481"/>
                </a:lnTo>
                <a:lnTo>
                  <a:pt x="726678" y="771045"/>
                </a:lnTo>
                <a:lnTo>
                  <a:pt x="771045" y="726678"/>
                </a:lnTo>
                <a:lnTo>
                  <a:pt x="816481" y="683420"/>
                </a:lnTo>
                <a:lnTo>
                  <a:pt x="862972" y="641283"/>
                </a:lnTo>
                <a:lnTo>
                  <a:pt x="910475" y="600306"/>
                </a:lnTo>
                <a:lnTo>
                  <a:pt x="958977" y="560502"/>
                </a:lnTo>
                <a:lnTo>
                  <a:pt x="1008434" y="521905"/>
                </a:lnTo>
                <a:lnTo>
                  <a:pt x="1058831" y="484529"/>
                </a:lnTo>
                <a:lnTo>
                  <a:pt x="1110122" y="448405"/>
                </a:lnTo>
                <a:lnTo>
                  <a:pt x="1162292" y="413546"/>
                </a:lnTo>
                <a:lnTo>
                  <a:pt x="1215294" y="379983"/>
                </a:lnTo>
                <a:lnTo>
                  <a:pt x="1269112" y="347726"/>
                </a:lnTo>
                <a:lnTo>
                  <a:pt x="1323697" y="316804"/>
                </a:lnTo>
                <a:lnTo>
                  <a:pt x="1379032" y="287227"/>
                </a:lnTo>
                <a:lnTo>
                  <a:pt x="1435069" y="259020"/>
                </a:lnTo>
                <a:lnTo>
                  <a:pt x="1491789" y="232194"/>
                </a:lnTo>
                <a:lnTo>
                  <a:pt x="1549142" y="206771"/>
                </a:lnTo>
                <a:lnTo>
                  <a:pt x="1607110" y="182759"/>
                </a:lnTo>
                <a:lnTo>
                  <a:pt x="1665642" y="160181"/>
                </a:lnTo>
                <a:lnTo>
                  <a:pt x="1724718" y="139043"/>
                </a:lnTo>
                <a:lnTo>
                  <a:pt x="1784287" y="119365"/>
                </a:lnTo>
                <a:lnTo>
                  <a:pt x="1844330" y="101151"/>
                </a:lnTo>
                <a:lnTo>
                  <a:pt x="1904792" y="84419"/>
                </a:lnTo>
                <a:lnTo>
                  <a:pt x="1965656" y="69173"/>
                </a:lnTo>
                <a:lnTo>
                  <a:pt x="2026867" y="55428"/>
                </a:lnTo>
                <a:lnTo>
                  <a:pt x="2088406" y="43187"/>
                </a:lnTo>
                <a:lnTo>
                  <a:pt x="2150217" y="32461"/>
                </a:lnTo>
                <a:lnTo>
                  <a:pt x="2212283" y="23255"/>
                </a:lnTo>
                <a:lnTo>
                  <a:pt x="2274546" y="15575"/>
                </a:lnTo>
                <a:lnTo>
                  <a:pt x="2336988" y="9425"/>
                </a:lnTo>
                <a:lnTo>
                  <a:pt x="2399553" y="4810"/>
                </a:lnTo>
                <a:lnTo>
                  <a:pt x="2462222" y="1732"/>
                </a:lnTo>
                <a:lnTo>
                  <a:pt x="2524938" y="192"/>
                </a:lnTo>
                <a:lnTo>
                  <a:pt x="2556310" y="0"/>
                </a:lnTo>
                <a:lnTo>
                  <a:pt x="2587683" y="192"/>
                </a:lnTo>
                <a:lnTo>
                  <a:pt x="2650399" y="1732"/>
                </a:lnTo>
                <a:lnTo>
                  <a:pt x="2713068" y="4810"/>
                </a:lnTo>
                <a:lnTo>
                  <a:pt x="2775633" y="9425"/>
                </a:lnTo>
                <a:lnTo>
                  <a:pt x="2838075" y="15575"/>
                </a:lnTo>
                <a:lnTo>
                  <a:pt x="2900338" y="23255"/>
                </a:lnTo>
                <a:lnTo>
                  <a:pt x="2962403" y="32461"/>
                </a:lnTo>
                <a:lnTo>
                  <a:pt x="3024215" y="43187"/>
                </a:lnTo>
                <a:lnTo>
                  <a:pt x="3085754" y="55428"/>
                </a:lnTo>
                <a:lnTo>
                  <a:pt x="3146964" y="69173"/>
                </a:lnTo>
                <a:lnTo>
                  <a:pt x="3207828" y="84419"/>
                </a:lnTo>
                <a:lnTo>
                  <a:pt x="3268291" y="101151"/>
                </a:lnTo>
                <a:lnTo>
                  <a:pt x="3328334" y="119365"/>
                </a:lnTo>
                <a:lnTo>
                  <a:pt x="3387902" y="139043"/>
                </a:lnTo>
                <a:lnTo>
                  <a:pt x="3446979" y="160181"/>
                </a:lnTo>
                <a:lnTo>
                  <a:pt x="3505510" y="182759"/>
                </a:lnTo>
                <a:lnTo>
                  <a:pt x="3563478" y="206771"/>
                </a:lnTo>
                <a:lnTo>
                  <a:pt x="3620831" y="232194"/>
                </a:lnTo>
                <a:lnTo>
                  <a:pt x="3677552" y="259020"/>
                </a:lnTo>
                <a:lnTo>
                  <a:pt x="3733588" y="287227"/>
                </a:lnTo>
                <a:lnTo>
                  <a:pt x="3788924" y="316804"/>
                </a:lnTo>
                <a:lnTo>
                  <a:pt x="3843509" y="347726"/>
                </a:lnTo>
                <a:lnTo>
                  <a:pt x="3897327" y="379983"/>
                </a:lnTo>
                <a:lnTo>
                  <a:pt x="3950328" y="413546"/>
                </a:lnTo>
                <a:lnTo>
                  <a:pt x="4002499" y="448406"/>
                </a:lnTo>
                <a:lnTo>
                  <a:pt x="4053790" y="484529"/>
                </a:lnTo>
                <a:lnTo>
                  <a:pt x="4104187" y="521905"/>
                </a:lnTo>
                <a:lnTo>
                  <a:pt x="4153644" y="560502"/>
                </a:lnTo>
                <a:lnTo>
                  <a:pt x="4202146" y="600307"/>
                </a:lnTo>
                <a:lnTo>
                  <a:pt x="4249649" y="641283"/>
                </a:lnTo>
                <a:lnTo>
                  <a:pt x="4296140" y="683420"/>
                </a:lnTo>
                <a:lnTo>
                  <a:pt x="4341575" y="726678"/>
                </a:lnTo>
                <a:lnTo>
                  <a:pt x="4385942" y="771045"/>
                </a:lnTo>
                <a:lnTo>
                  <a:pt x="4429201" y="816481"/>
                </a:lnTo>
                <a:lnTo>
                  <a:pt x="4471337" y="862972"/>
                </a:lnTo>
                <a:lnTo>
                  <a:pt x="4512314" y="910475"/>
                </a:lnTo>
                <a:lnTo>
                  <a:pt x="4552119" y="958977"/>
                </a:lnTo>
                <a:lnTo>
                  <a:pt x="4590715" y="1008434"/>
                </a:lnTo>
                <a:lnTo>
                  <a:pt x="4628092" y="1058831"/>
                </a:lnTo>
                <a:lnTo>
                  <a:pt x="4664215" y="1110122"/>
                </a:lnTo>
                <a:lnTo>
                  <a:pt x="4699074" y="1162292"/>
                </a:lnTo>
                <a:lnTo>
                  <a:pt x="4732637" y="1215294"/>
                </a:lnTo>
                <a:lnTo>
                  <a:pt x="4764894" y="1269112"/>
                </a:lnTo>
                <a:lnTo>
                  <a:pt x="4795816" y="1323697"/>
                </a:lnTo>
                <a:lnTo>
                  <a:pt x="4825394" y="1379032"/>
                </a:lnTo>
                <a:lnTo>
                  <a:pt x="4853600" y="1435069"/>
                </a:lnTo>
                <a:lnTo>
                  <a:pt x="4880427" y="1491789"/>
                </a:lnTo>
                <a:lnTo>
                  <a:pt x="4905850" y="1549142"/>
                </a:lnTo>
                <a:lnTo>
                  <a:pt x="4929861" y="1607110"/>
                </a:lnTo>
                <a:lnTo>
                  <a:pt x="4952439" y="1665642"/>
                </a:lnTo>
                <a:lnTo>
                  <a:pt x="4973577" y="1724718"/>
                </a:lnTo>
                <a:lnTo>
                  <a:pt x="4993256" y="1784287"/>
                </a:lnTo>
                <a:lnTo>
                  <a:pt x="5011470" y="1844330"/>
                </a:lnTo>
                <a:lnTo>
                  <a:pt x="5028202" y="1904792"/>
                </a:lnTo>
                <a:lnTo>
                  <a:pt x="5043448" y="1965656"/>
                </a:lnTo>
                <a:lnTo>
                  <a:pt x="5057193" y="2026867"/>
                </a:lnTo>
                <a:lnTo>
                  <a:pt x="5069434" y="2088406"/>
                </a:lnTo>
                <a:lnTo>
                  <a:pt x="5080159" y="2150217"/>
                </a:lnTo>
                <a:lnTo>
                  <a:pt x="5089366" y="2212283"/>
                </a:lnTo>
                <a:lnTo>
                  <a:pt x="5097045" y="2274546"/>
                </a:lnTo>
                <a:lnTo>
                  <a:pt x="5103195" y="2336988"/>
                </a:lnTo>
                <a:lnTo>
                  <a:pt x="5107810" y="2399553"/>
                </a:lnTo>
                <a:lnTo>
                  <a:pt x="5110889" y="2462222"/>
                </a:lnTo>
                <a:lnTo>
                  <a:pt x="5112429" y="2524938"/>
                </a:lnTo>
                <a:lnTo>
                  <a:pt x="5112621" y="2556310"/>
                </a:lnTo>
                <a:lnTo>
                  <a:pt x="5112429" y="2587683"/>
                </a:lnTo>
                <a:lnTo>
                  <a:pt x="5110889" y="2650399"/>
                </a:lnTo>
                <a:lnTo>
                  <a:pt x="5107810" y="2713068"/>
                </a:lnTo>
                <a:lnTo>
                  <a:pt x="5103195" y="2775633"/>
                </a:lnTo>
                <a:lnTo>
                  <a:pt x="5097045" y="2838075"/>
                </a:lnTo>
                <a:lnTo>
                  <a:pt x="5089366" y="2900338"/>
                </a:lnTo>
                <a:lnTo>
                  <a:pt x="5080159" y="2962403"/>
                </a:lnTo>
                <a:lnTo>
                  <a:pt x="5069434" y="3024215"/>
                </a:lnTo>
                <a:lnTo>
                  <a:pt x="5057193" y="3085754"/>
                </a:lnTo>
                <a:lnTo>
                  <a:pt x="5043448" y="3146964"/>
                </a:lnTo>
                <a:lnTo>
                  <a:pt x="5028202" y="3207828"/>
                </a:lnTo>
                <a:lnTo>
                  <a:pt x="5011470" y="3268291"/>
                </a:lnTo>
                <a:lnTo>
                  <a:pt x="4993256" y="3328334"/>
                </a:lnTo>
                <a:lnTo>
                  <a:pt x="4973577" y="3387902"/>
                </a:lnTo>
                <a:lnTo>
                  <a:pt x="4952439" y="3446979"/>
                </a:lnTo>
                <a:lnTo>
                  <a:pt x="4929861" y="3505510"/>
                </a:lnTo>
                <a:lnTo>
                  <a:pt x="4905850" y="3563478"/>
                </a:lnTo>
                <a:lnTo>
                  <a:pt x="4880427" y="3620831"/>
                </a:lnTo>
                <a:lnTo>
                  <a:pt x="4853600" y="3677552"/>
                </a:lnTo>
                <a:lnTo>
                  <a:pt x="4825394" y="3733588"/>
                </a:lnTo>
                <a:lnTo>
                  <a:pt x="4795816" y="3788924"/>
                </a:lnTo>
                <a:lnTo>
                  <a:pt x="4764894" y="3843509"/>
                </a:lnTo>
                <a:lnTo>
                  <a:pt x="4732637" y="3897327"/>
                </a:lnTo>
                <a:lnTo>
                  <a:pt x="4699074" y="3950328"/>
                </a:lnTo>
                <a:lnTo>
                  <a:pt x="4664215" y="4002499"/>
                </a:lnTo>
                <a:lnTo>
                  <a:pt x="4628092" y="4053790"/>
                </a:lnTo>
                <a:lnTo>
                  <a:pt x="4590715" y="4104187"/>
                </a:lnTo>
                <a:lnTo>
                  <a:pt x="4552119" y="4153644"/>
                </a:lnTo>
                <a:lnTo>
                  <a:pt x="4512314" y="4202146"/>
                </a:lnTo>
                <a:lnTo>
                  <a:pt x="4471337" y="4249649"/>
                </a:lnTo>
                <a:lnTo>
                  <a:pt x="4429201" y="4296140"/>
                </a:lnTo>
                <a:lnTo>
                  <a:pt x="4385942" y="4341575"/>
                </a:lnTo>
                <a:lnTo>
                  <a:pt x="4341575" y="4385942"/>
                </a:lnTo>
                <a:lnTo>
                  <a:pt x="4296140" y="4429201"/>
                </a:lnTo>
                <a:lnTo>
                  <a:pt x="4249649" y="4471337"/>
                </a:lnTo>
                <a:lnTo>
                  <a:pt x="4202146" y="4512314"/>
                </a:lnTo>
                <a:lnTo>
                  <a:pt x="4153643" y="4552119"/>
                </a:lnTo>
                <a:lnTo>
                  <a:pt x="4104187" y="4590715"/>
                </a:lnTo>
                <a:lnTo>
                  <a:pt x="4053790" y="4628092"/>
                </a:lnTo>
                <a:lnTo>
                  <a:pt x="4002498" y="4664215"/>
                </a:lnTo>
                <a:lnTo>
                  <a:pt x="3950328" y="4699074"/>
                </a:lnTo>
                <a:lnTo>
                  <a:pt x="3897326" y="4732637"/>
                </a:lnTo>
                <a:lnTo>
                  <a:pt x="3843509" y="4764894"/>
                </a:lnTo>
                <a:lnTo>
                  <a:pt x="3788924" y="4795816"/>
                </a:lnTo>
                <a:lnTo>
                  <a:pt x="3733588" y="4825394"/>
                </a:lnTo>
                <a:lnTo>
                  <a:pt x="3677552" y="4853600"/>
                </a:lnTo>
                <a:lnTo>
                  <a:pt x="3620831" y="4880427"/>
                </a:lnTo>
                <a:lnTo>
                  <a:pt x="3563478" y="4905850"/>
                </a:lnTo>
                <a:lnTo>
                  <a:pt x="3505510" y="4929861"/>
                </a:lnTo>
                <a:lnTo>
                  <a:pt x="3446979" y="4952439"/>
                </a:lnTo>
                <a:lnTo>
                  <a:pt x="3387902" y="4973577"/>
                </a:lnTo>
                <a:lnTo>
                  <a:pt x="3328334" y="4993256"/>
                </a:lnTo>
                <a:lnTo>
                  <a:pt x="3268291" y="5011470"/>
                </a:lnTo>
                <a:lnTo>
                  <a:pt x="3207828" y="5028202"/>
                </a:lnTo>
                <a:lnTo>
                  <a:pt x="3146964" y="5043448"/>
                </a:lnTo>
                <a:lnTo>
                  <a:pt x="3085754" y="5057193"/>
                </a:lnTo>
                <a:lnTo>
                  <a:pt x="3024215" y="5069434"/>
                </a:lnTo>
                <a:lnTo>
                  <a:pt x="2962403" y="5080159"/>
                </a:lnTo>
                <a:lnTo>
                  <a:pt x="2900338" y="5089366"/>
                </a:lnTo>
                <a:lnTo>
                  <a:pt x="2838075" y="5097045"/>
                </a:lnTo>
                <a:lnTo>
                  <a:pt x="2775633" y="5103195"/>
                </a:lnTo>
                <a:lnTo>
                  <a:pt x="2713068" y="5107810"/>
                </a:lnTo>
                <a:lnTo>
                  <a:pt x="2650399" y="5110889"/>
                </a:lnTo>
                <a:lnTo>
                  <a:pt x="2587683" y="5112429"/>
                </a:lnTo>
                <a:lnTo>
                  <a:pt x="2556310" y="51126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229754" y="7042022"/>
            <a:ext cx="27305" cy="522605"/>
          </a:xfrm>
          <a:custGeom>
            <a:avLst/>
            <a:gdLst/>
            <a:ahLst/>
            <a:cxnLst/>
            <a:rect l="l" t="t" r="r" b="b"/>
            <a:pathLst>
              <a:path w="27304" h="522604">
                <a:moveTo>
                  <a:pt x="27241" y="495134"/>
                </a:moveTo>
                <a:lnTo>
                  <a:pt x="0" y="495134"/>
                </a:lnTo>
                <a:lnTo>
                  <a:pt x="0" y="522376"/>
                </a:lnTo>
                <a:lnTo>
                  <a:pt x="27241" y="522376"/>
                </a:lnTo>
                <a:lnTo>
                  <a:pt x="27241" y="495134"/>
                </a:lnTo>
                <a:close/>
              </a:path>
              <a:path w="27304" h="522604">
                <a:moveTo>
                  <a:pt x="27241" y="330085"/>
                </a:moveTo>
                <a:lnTo>
                  <a:pt x="0" y="330085"/>
                </a:lnTo>
                <a:lnTo>
                  <a:pt x="0" y="357339"/>
                </a:lnTo>
                <a:lnTo>
                  <a:pt x="27241" y="357339"/>
                </a:lnTo>
                <a:lnTo>
                  <a:pt x="27241" y="330085"/>
                </a:lnTo>
                <a:close/>
              </a:path>
              <a:path w="27304" h="522604">
                <a:moveTo>
                  <a:pt x="27241" y="165049"/>
                </a:moveTo>
                <a:lnTo>
                  <a:pt x="0" y="165049"/>
                </a:lnTo>
                <a:lnTo>
                  <a:pt x="0" y="192290"/>
                </a:lnTo>
                <a:lnTo>
                  <a:pt x="27241" y="192290"/>
                </a:lnTo>
                <a:lnTo>
                  <a:pt x="27241" y="165049"/>
                </a:lnTo>
                <a:close/>
              </a:path>
              <a:path w="27304" h="522604">
                <a:moveTo>
                  <a:pt x="27241" y="0"/>
                </a:moveTo>
                <a:lnTo>
                  <a:pt x="0" y="0"/>
                </a:lnTo>
                <a:lnTo>
                  <a:pt x="0" y="27241"/>
                </a:lnTo>
                <a:lnTo>
                  <a:pt x="27241" y="27241"/>
                </a:lnTo>
                <a:lnTo>
                  <a:pt x="27241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9853803" y="63803"/>
            <a:ext cx="3832860" cy="6778625"/>
          </a:xfrm>
          <a:custGeom>
            <a:avLst/>
            <a:gdLst/>
            <a:ahLst/>
            <a:cxnLst/>
            <a:rect l="l" t="t" r="r" b="b"/>
            <a:pathLst>
              <a:path w="3832859" h="6778625">
                <a:moveTo>
                  <a:pt x="46901" y="852411"/>
                </a:moveTo>
                <a:lnTo>
                  <a:pt x="0" y="852411"/>
                </a:lnTo>
                <a:lnTo>
                  <a:pt x="0" y="899312"/>
                </a:lnTo>
                <a:lnTo>
                  <a:pt x="46901" y="899312"/>
                </a:lnTo>
                <a:lnTo>
                  <a:pt x="46901" y="852411"/>
                </a:lnTo>
                <a:close/>
              </a:path>
              <a:path w="3832859" h="6778625">
                <a:moveTo>
                  <a:pt x="46901" y="568274"/>
                </a:moveTo>
                <a:lnTo>
                  <a:pt x="0" y="568274"/>
                </a:lnTo>
                <a:lnTo>
                  <a:pt x="0" y="615175"/>
                </a:lnTo>
                <a:lnTo>
                  <a:pt x="46901" y="615175"/>
                </a:lnTo>
                <a:lnTo>
                  <a:pt x="46901" y="568274"/>
                </a:lnTo>
                <a:close/>
              </a:path>
              <a:path w="3832859" h="6778625">
                <a:moveTo>
                  <a:pt x="46901" y="284137"/>
                </a:moveTo>
                <a:lnTo>
                  <a:pt x="0" y="284137"/>
                </a:lnTo>
                <a:lnTo>
                  <a:pt x="0" y="331038"/>
                </a:lnTo>
                <a:lnTo>
                  <a:pt x="46901" y="331038"/>
                </a:lnTo>
                <a:lnTo>
                  <a:pt x="46901" y="284137"/>
                </a:lnTo>
                <a:close/>
              </a:path>
              <a:path w="3832859" h="6778625">
                <a:moveTo>
                  <a:pt x="46901" y="0"/>
                </a:moveTo>
                <a:lnTo>
                  <a:pt x="0" y="0"/>
                </a:lnTo>
                <a:lnTo>
                  <a:pt x="0" y="46901"/>
                </a:lnTo>
                <a:lnTo>
                  <a:pt x="46901" y="46901"/>
                </a:lnTo>
                <a:lnTo>
                  <a:pt x="46901" y="0"/>
                </a:lnTo>
                <a:close/>
              </a:path>
              <a:path w="3832859" h="6778625">
                <a:moveTo>
                  <a:pt x="304292" y="852411"/>
                </a:moveTo>
                <a:lnTo>
                  <a:pt x="257390" y="852411"/>
                </a:lnTo>
                <a:lnTo>
                  <a:pt x="257390" y="899312"/>
                </a:lnTo>
                <a:lnTo>
                  <a:pt x="304292" y="899312"/>
                </a:lnTo>
                <a:lnTo>
                  <a:pt x="304292" y="852411"/>
                </a:lnTo>
                <a:close/>
              </a:path>
              <a:path w="3832859" h="6778625">
                <a:moveTo>
                  <a:pt x="304292" y="568274"/>
                </a:moveTo>
                <a:lnTo>
                  <a:pt x="257390" y="568274"/>
                </a:lnTo>
                <a:lnTo>
                  <a:pt x="257390" y="615175"/>
                </a:lnTo>
                <a:lnTo>
                  <a:pt x="304292" y="615175"/>
                </a:lnTo>
                <a:lnTo>
                  <a:pt x="304292" y="568274"/>
                </a:lnTo>
                <a:close/>
              </a:path>
              <a:path w="3832859" h="6778625">
                <a:moveTo>
                  <a:pt x="304292" y="284137"/>
                </a:moveTo>
                <a:lnTo>
                  <a:pt x="257390" y="284137"/>
                </a:lnTo>
                <a:lnTo>
                  <a:pt x="257390" y="331038"/>
                </a:lnTo>
                <a:lnTo>
                  <a:pt x="304292" y="331038"/>
                </a:lnTo>
                <a:lnTo>
                  <a:pt x="304292" y="284137"/>
                </a:lnTo>
                <a:close/>
              </a:path>
              <a:path w="3832859" h="6778625">
                <a:moveTo>
                  <a:pt x="304292" y="0"/>
                </a:moveTo>
                <a:lnTo>
                  <a:pt x="257390" y="0"/>
                </a:lnTo>
                <a:lnTo>
                  <a:pt x="257390" y="46901"/>
                </a:lnTo>
                <a:lnTo>
                  <a:pt x="304292" y="46901"/>
                </a:lnTo>
                <a:lnTo>
                  <a:pt x="304292" y="0"/>
                </a:lnTo>
                <a:close/>
              </a:path>
              <a:path w="3832859" h="6778625">
                <a:moveTo>
                  <a:pt x="561289" y="852411"/>
                </a:moveTo>
                <a:lnTo>
                  <a:pt x="514388" y="852411"/>
                </a:lnTo>
                <a:lnTo>
                  <a:pt x="514388" y="899312"/>
                </a:lnTo>
                <a:lnTo>
                  <a:pt x="561289" y="899312"/>
                </a:lnTo>
                <a:lnTo>
                  <a:pt x="561289" y="852411"/>
                </a:lnTo>
                <a:close/>
              </a:path>
              <a:path w="3832859" h="6778625">
                <a:moveTo>
                  <a:pt x="561289" y="568274"/>
                </a:moveTo>
                <a:lnTo>
                  <a:pt x="514388" y="568274"/>
                </a:lnTo>
                <a:lnTo>
                  <a:pt x="514388" y="615175"/>
                </a:lnTo>
                <a:lnTo>
                  <a:pt x="561289" y="615175"/>
                </a:lnTo>
                <a:lnTo>
                  <a:pt x="561289" y="568274"/>
                </a:lnTo>
                <a:close/>
              </a:path>
              <a:path w="3832859" h="6778625">
                <a:moveTo>
                  <a:pt x="561289" y="284137"/>
                </a:moveTo>
                <a:lnTo>
                  <a:pt x="514388" y="284137"/>
                </a:lnTo>
                <a:lnTo>
                  <a:pt x="514388" y="331038"/>
                </a:lnTo>
                <a:lnTo>
                  <a:pt x="561289" y="331038"/>
                </a:lnTo>
                <a:lnTo>
                  <a:pt x="561289" y="284137"/>
                </a:lnTo>
                <a:close/>
              </a:path>
              <a:path w="3832859" h="6778625">
                <a:moveTo>
                  <a:pt x="561289" y="0"/>
                </a:moveTo>
                <a:lnTo>
                  <a:pt x="514388" y="0"/>
                </a:lnTo>
                <a:lnTo>
                  <a:pt x="514388" y="46901"/>
                </a:lnTo>
                <a:lnTo>
                  <a:pt x="561289" y="46901"/>
                </a:lnTo>
                <a:lnTo>
                  <a:pt x="561289" y="0"/>
                </a:lnTo>
                <a:close/>
              </a:path>
              <a:path w="3832859" h="6778625">
                <a:moveTo>
                  <a:pt x="818680" y="852411"/>
                </a:moveTo>
                <a:lnTo>
                  <a:pt x="771779" y="852411"/>
                </a:lnTo>
                <a:lnTo>
                  <a:pt x="771779" y="899312"/>
                </a:lnTo>
                <a:lnTo>
                  <a:pt x="818680" y="899312"/>
                </a:lnTo>
                <a:lnTo>
                  <a:pt x="818680" y="852411"/>
                </a:lnTo>
                <a:close/>
              </a:path>
              <a:path w="3832859" h="6778625">
                <a:moveTo>
                  <a:pt x="818680" y="568274"/>
                </a:moveTo>
                <a:lnTo>
                  <a:pt x="771779" y="568274"/>
                </a:lnTo>
                <a:lnTo>
                  <a:pt x="771779" y="615175"/>
                </a:lnTo>
                <a:lnTo>
                  <a:pt x="818680" y="615175"/>
                </a:lnTo>
                <a:lnTo>
                  <a:pt x="818680" y="568274"/>
                </a:lnTo>
                <a:close/>
              </a:path>
              <a:path w="3832859" h="6778625">
                <a:moveTo>
                  <a:pt x="818680" y="284137"/>
                </a:moveTo>
                <a:lnTo>
                  <a:pt x="771779" y="284137"/>
                </a:lnTo>
                <a:lnTo>
                  <a:pt x="771779" y="331038"/>
                </a:lnTo>
                <a:lnTo>
                  <a:pt x="818680" y="331038"/>
                </a:lnTo>
                <a:lnTo>
                  <a:pt x="818680" y="284137"/>
                </a:lnTo>
                <a:close/>
              </a:path>
              <a:path w="3832859" h="6778625">
                <a:moveTo>
                  <a:pt x="818680" y="0"/>
                </a:moveTo>
                <a:lnTo>
                  <a:pt x="771779" y="0"/>
                </a:lnTo>
                <a:lnTo>
                  <a:pt x="771779" y="46901"/>
                </a:lnTo>
                <a:lnTo>
                  <a:pt x="818680" y="46901"/>
                </a:lnTo>
                <a:lnTo>
                  <a:pt x="818680" y="0"/>
                </a:lnTo>
                <a:close/>
              </a:path>
              <a:path w="3832859" h="6778625">
                <a:moveTo>
                  <a:pt x="1076071" y="852411"/>
                </a:moveTo>
                <a:lnTo>
                  <a:pt x="1029169" y="852411"/>
                </a:lnTo>
                <a:lnTo>
                  <a:pt x="1029169" y="899312"/>
                </a:lnTo>
                <a:lnTo>
                  <a:pt x="1076071" y="899312"/>
                </a:lnTo>
                <a:lnTo>
                  <a:pt x="1076071" y="852411"/>
                </a:lnTo>
                <a:close/>
              </a:path>
              <a:path w="3832859" h="6778625">
                <a:moveTo>
                  <a:pt x="1076071" y="568274"/>
                </a:moveTo>
                <a:lnTo>
                  <a:pt x="1029169" y="568274"/>
                </a:lnTo>
                <a:lnTo>
                  <a:pt x="1029169" y="615175"/>
                </a:lnTo>
                <a:lnTo>
                  <a:pt x="1076071" y="615175"/>
                </a:lnTo>
                <a:lnTo>
                  <a:pt x="1076071" y="568274"/>
                </a:lnTo>
                <a:close/>
              </a:path>
              <a:path w="3832859" h="6778625">
                <a:moveTo>
                  <a:pt x="1076071" y="284137"/>
                </a:moveTo>
                <a:lnTo>
                  <a:pt x="1029169" y="284137"/>
                </a:lnTo>
                <a:lnTo>
                  <a:pt x="1029169" y="331038"/>
                </a:lnTo>
                <a:lnTo>
                  <a:pt x="1076071" y="331038"/>
                </a:lnTo>
                <a:lnTo>
                  <a:pt x="1076071" y="284137"/>
                </a:lnTo>
                <a:close/>
              </a:path>
              <a:path w="3832859" h="6778625">
                <a:moveTo>
                  <a:pt x="1076071" y="0"/>
                </a:moveTo>
                <a:lnTo>
                  <a:pt x="1029169" y="0"/>
                </a:lnTo>
                <a:lnTo>
                  <a:pt x="1029169" y="46901"/>
                </a:lnTo>
                <a:lnTo>
                  <a:pt x="1076071" y="46901"/>
                </a:lnTo>
                <a:lnTo>
                  <a:pt x="1076071" y="0"/>
                </a:lnTo>
                <a:close/>
              </a:path>
              <a:path w="3832859" h="6778625">
                <a:moveTo>
                  <a:pt x="2289086" y="6731622"/>
                </a:moveTo>
                <a:lnTo>
                  <a:pt x="2242185" y="6731622"/>
                </a:lnTo>
                <a:lnTo>
                  <a:pt x="2242185" y="6778536"/>
                </a:lnTo>
                <a:lnTo>
                  <a:pt x="2289086" y="6778536"/>
                </a:lnTo>
                <a:lnTo>
                  <a:pt x="2289086" y="6731622"/>
                </a:lnTo>
                <a:close/>
              </a:path>
              <a:path w="3832859" h="6778625">
                <a:moveTo>
                  <a:pt x="2289086" y="6447485"/>
                </a:moveTo>
                <a:lnTo>
                  <a:pt x="2242185" y="6447485"/>
                </a:lnTo>
                <a:lnTo>
                  <a:pt x="2242185" y="6494399"/>
                </a:lnTo>
                <a:lnTo>
                  <a:pt x="2289086" y="6494399"/>
                </a:lnTo>
                <a:lnTo>
                  <a:pt x="2289086" y="6447485"/>
                </a:lnTo>
                <a:close/>
              </a:path>
              <a:path w="3832859" h="6778625">
                <a:moveTo>
                  <a:pt x="2289086" y="6163348"/>
                </a:moveTo>
                <a:lnTo>
                  <a:pt x="2242185" y="6163348"/>
                </a:lnTo>
                <a:lnTo>
                  <a:pt x="2242185" y="6210262"/>
                </a:lnTo>
                <a:lnTo>
                  <a:pt x="2289086" y="6210262"/>
                </a:lnTo>
                <a:lnTo>
                  <a:pt x="2289086" y="6163348"/>
                </a:lnTo>
                <a:close/>
              </a:path>
              <a:path w="3832859" h="6778625">
                <a:moveTo>
                  <a:pt x="2289086" y="5879211"/>
                </a:moveTo>
                <a:lnTo>
                  <a:pt x="2242185" y="5879211"/>
                </a:lnTo>
                <a:lnTo>
                  <a:pt x="2242185" y="5926125"/>
                </a:lnTo>
                <a:lnTo>
                  <a:pt x="2289086" y="5926125"/>
                </a:lnTo>
                <a:lnTo>
                  <a:pt x="2289086" y="5879211"/>
                </a:lnTo>
                <a:close/>
              </a:path>
              <a:path w="3832859" h="6778625">
                <a:moveTo>
                  <a:pt x="2546096" y="6731622"/>
                </a:moveTo>
                <a:lnTo>
                  <a:pt x="2499182" y="6731622"/>
                </a:lnTo>
                <a:lnTo>
                  <a:pt x="2499182" y="6778536"/>
                </a:lnTo>
                <a:lnTo>
                  <a:pt x="2546096" y="6778536"/>
                </a:lnTo>
                <a:lnTo>
                  <a:pt x="2546096" y="6731622"/>
                </a:lnTo>
                <a:close/>
              </a:path>
              <a:path w="3832859" h="6778625">
                <a:moveTo>
                  <a:pt x="2546096" y="6447485"/>
                </a:moveTo>
                <a:lnTo>
                  <a:pt x="2499182" y="6447485"/>
                </a:lnTo>
                <a:lnTo>
                  <a:pt x="2499182" y="6494399"/>
                </a:lnTo>
                <a:lnTo>
                  <a:pt x="2546096" y="6494399"/>
                </a:lnTo>
                <a:lnTo>
                  <a:pt x="2546096" y="6447485"/>
                </a:lnTo>
                <a:close/>
              </a:path>
              <a:path w="3832859" h="6778625">
                <a:moveTo>
                  <a:pt x="2546096" y="6163348"/>
                </a:moveTo>
                <a:lnTo>
                  <a:pt x="2499182" y="6163348"/>
                </a:lnTo>
                <a:lnTo>
                  <a:pt x="2499182" y="6210262"/>
                </a:lnTo>
                <a:lnTo>
                  <a:pt x="2546096" y="6210262"/>
                </a:lnTo>
                <a:lnTo>
                  <a:pt x="2546096" y="6163348"/>
                </a:lnTo>
                <a:close/>
              </a:path>
              <a:path w="3832859" h="6778625">
                <a:moveTo>
                  <a:pt x="2546096" y="5879211"/>
                </a:moveTo>
                <a:lnTo>
                  <a:pt x="2499182" y="5879211"/>
                </a:lnTo>
                <a:lnTo>
                  <a:pt x="2499182" y="5926125"/>
                </a:lnTo>
                <a:lnTo>
                  <a:pt x="2546096" y="5926125"/>
                </a:lnTo>
                <a:lnTo>
                  <a:pt x="2546096" y="5879211"/>
                </a:lnTo>
                <a:close/>
              </a:path>
              <a:path w="3832859" h="6778625">
                <a:moveTo>
                  <a:pt x="2803474" y="6731622"/>
                </a:moveTo>
                <a:lnTo>
                  <a:pt x="2756573" y="6731622"/>
                </a:lnTo>
                <a:lnTo>
                  <a:pt x="2756573" y="6778536"/>
                </a:lnTo>
                <a:lnTo>
                  <a:pt x="2803474" y="6778536"/>
                </a:lnTo>
                <a:lnTo>
                  <a:pt x="2803474" y="6731622"/>
                </a:lnTo>
                <a:close/>
              </a:path>
              <a:path w="3832859" h="6778625">
                <a:moveTo>
                  <a:pt x="2803474" y="6447485"/>
                </a:moveTo>
                <a:lnTo>
                  <a:pt x="2756573" y="6447485"/>
                </a:lnTo>
                <a:lnTo>
                  <a:pt x="2756573" y="6494399"/>
                </a:lnTo>
                <a:lnTo>
                  <a:pt x="2803474" y="6494399"/>
                </a:lnTo>
                <a:lnTo>
                  <a:pt x="2803474" y="6447485"/>
                </a:lnTo>
                <a:close/>
              </a:path>
              <a:path w="3832859" h="6778625">
                <a:moveTo>
                  <a:pt x="2803474" y="6163348"/>
                </a:moveTo>
                <a:lnTo>
                  <a:pt x="2756573" y="6163348"/>
                </a:lnTo>
                <a:lnTo>
                  <a:pt x="2756573" y="6210262"/>
                </a:lnTo>
                <a:lnTo>
                  <a:pt x="2803474" y="6210262"/>
                </a:lnTo>
                <a:lnTo>
                  <a:pt x="2803474" y="6163348"/>
                </a:lnTo>
                <a:close/>
              </a:path>
              <a:path w="3832859" h="6778625">
                <a:moveTo>
                  <a:pt x="2803474" y="5879211"/>
                </a:moveTo>
                <a:lnTo>
                  <a:pt x="2756573" y="5879211"/>
                </a:lnTo>
                <a:lnTo>
                  <a:pt x="2756573" y="5926125"/>
                </a:lnTo>
                <a:lnTo>
                  <a:pt x="2803474" y="5926125"/>
                </a:lnTo>
                <a:lnTo>
                  <a:pt x="2803474" y="5879211"/>
                </a:lnTo>
                <a:close/>
              </a:path>
              <a:path w="3832859" h="6778625">
                <a:moveTo>
                  <a:pt x="3060865" y="6731622"/>
                </a:moveTo>
                <a:lnTo>
                  <a:pt x="3013964" y="6731622"/>
                </a:lnTo>
                <a:lnTo>
                  <a:pt x="3013964" y="6778536"/>
                </a:lnTo>
                <a:lnTo>
                  <a:pt x="3060865" y="6778536"/>
                </a:lnTo>
                <a:lnTo>
                  <a:pt x="3060865" y="6731622"/>
                </a:lnTo>
                <a:close/>
              </a:path>
              <a:path w="3832859" h="6778625">
                <a:moveTo>
                  <a:pt x="3060865" y="6447485"/>
                </a:moveTo>
                <a:lnTo>
                  <a:pt x="3013964" y="6447485"/>
                </a:lnTo>
                <a:lnTo>
                  <a:pt x="3013964" y="6494399"/>
                </a:lnTo>
                <a:lnTo>
                  <a:pt x="3060865" y="6494399"/>
                </a:lnTo>
                <a:lnTo>
                  <a:pt x="3060865" y="6447485"/>
                </a:lnTo>
                <a:close/>
              </a:path>
              <a:path w="3832859" h="6778625">
                <a:moveTo>
                  <a:pt x="3060865" y="6163348"/>
                </a:moveTo>
                <a:lnTo>
                  <a:pt x="3013964" y="6163348"/>
                </a:lnTo>
                <a:lnTo>
                  <a:pt x="3013964" y="6210262"/>
                </a:lnTo>
                <a:lnTo>
                  <a:pt x="3060865" y="6210262"/>
                </a:lnTo>
                <a:lnTo>
                  <a:pt x="3060865" y="6163348"/>
                </a:lnTo>
                <a:close/>
              </a:path>
              <a:path w="3832859" h="6778625">
                <a:moveTo>
                  <a:pt x="3060865" y="5879211"/>
                </a:moveTo>
                <a:lnTo>
                  <a:pt x="3013964" y="5879211"/>
                </a:lnTo>
                <a:lnTo>
                  <a:pt x="3013964" y="5926125"/>
                </a:lnTo>
                <a:lnTo>
                  <a:pt x="3060865" y="5926125"/>
                </a:lnTo>
                <a:lnTo>
                  <a:pt x="3060865" y="5879211"/>
                </a:lnTo>
                <a:close/>
              </a:path>
              <a:path w="3832859" h="6778625">
                <a:moveTo>
                  <a:pt x="3317875" y="6731622"/>
                </a:moveTo>
                <a:lnTo>
                  <a:pt x="3270974" y="6731622"/>
                </a:lnTo>
                <a:lnTo>
                  <a:pt x="3270974" y="6778536"/>
                </a:lnTo>
                <a:lnTo>
                  <a:pt x="3317875" y="6778536"/>
                </a:lnTo>
                <a:lnTo>
                  <a:pt x="3317875" y="6731622"/>
                </a:lnTo>
                <a:close/>
              </a:path>
              <a:path w="3832859" h="6778625">
                <a:moveTo>
                  <a:pt x="3317875" y="6447485"/>
                </a:moveTo>
                <a:lnTo>
                  <a:pt x="3270974" y="6447485"/>
                </a:lnTo>
                <a:lnTo>
                  <a:pt x="3270974" y="6494399"/>
                </a:lnTo>
                <a:lnTo>
                  <a:pt x="3317875" y="6494399"/>
                </a:lnTo>
                <a:lnTo>
                  <a:pt x="3317875" y="6447485"/>
                </a:lnTo>
                <a:close/>
              </a:path>
              <a:path w="3832859" h="6778625">
                <a:moveTo>
                  <a:pt x="3317875" y="6163348"/>
                </a:moveTo>
                <a:lnTo>
                  <a:pt x="3270974" y="6163348"/>
                </a:lnTo>
                <a:lnTo>
                  <a:pt x="3270974" y="6210262"/>
                </a:lnTo>
                <a:lnTo>
                  <a:pt x="3317875" y="6210262"/>
                </a:lnTo>
                <a:lnTo>
                  <a:pt x="3317875" y="6163348"/>
                </a:lnTo>
                <a:close/>
              </a:path>
              <a:path w="3832859" h="6778625">
                <a:moveTo>
                  <a:pt x="3317875" y="5879211"/>
                </a:moveTo>
                <a:lnTo>
                  <a:pt x="3270974" y="5879211"/>
                </a:lnTo>
                <a:lnTo>
                  <a:pt x="3270974" y="5926125"/>
                </a:lnTo>
                <a:lnTo>
                  <a:pt x="3317875" y="5926125"/>
                </a:lnTo>
                <a:lnTo>
                  <a:pt x="3317875" y="5879211"/>
                </a:lnTo>
                <a:close/>
              </a:path>
              <a:path w="3832859" h="6778625">
                <a:moveTo>
                  <a:pt x="3575266" y="6731622"/>
                </a:moveTo>
                <a:lnTo>
                  <a:pt x="3528364" y="6731622"/>
                </a:lnTo>
                <a:lnTo>
                  <a:pt x="3528364" y="6778536"/>
                </a:lnTo>
                <a:lnTo>
                  <a:pt x="3575266" y="6778536"/>
                </a:lnTo>
                <a:lnTo>
                  <a:pt x="3575266" y="6731622"/>
                </a:lnTo>
                <a:close/>
              </a:path>
              <a:path w="3832859" h="6778625">
                <a:moveTo>
                  <a:pt x="3575266" y="6447485"/>
                </a:moveTo>
                <a:lnTo>
                  <a:pt x="3528364" y="6447485"/>
                </a:lnTo>
                <a:lnTo>
                  <a:pt x="3528364" y="6494399"/>
                </a:lnTo>
                <a:lnTo>
                  <a:pt x="3575266" y="6494399"/>
                </a:lnTo>
                <a:lnTo>
                  <a:pt x="3575266" y="6447485"/>
                </a:lnTo>
                <a:close/>
              </a:path>
              <a:path w="3832859" h="6778625">
                <a:moveTo>
                  <a:pt x="3575266" y="6163348"/>
                </a:moveTo>
                <a:lnTo>
                  <a:pt x="3528364" y="6163348"/>
                </a:lnTo>
                <a:lnTo>
                  <a:pt x="3528364" y="6210262"/>
                </a:lnTo>
                <a:lnTo>
                  <a:pt x="3575266" y="6210262"/>
                </a:lnTo>
                <a:lnTo>
                  <a:pt x="3575266" y="6163348"/>
                </a:lnTo>
                <a:close/>
              </a:path>
              <a:path w="3832859" h="6778625">
                <a:moveTo>
                  <a:pt x="3575266" y="5879211"/>
                </a:moveTo>
                <a:lnTo>
                  <a:pt x="3528364" y="5879211"/>
                </a:lnTo>
                <a:lnTo>
                  <a:pt x="3528364" y="5926125"/>
                </a:lnTo>
                <a:lnTo>
                  <a:pt x="3575266" y="5926125"/>
                </a:lnTo>
                <a:lnTo>
                  <a:pt x="3575266" y="5879211"/>
                </a:lnTo>
                <a:close/>
              </a:path>
              <a:path w="3832859" h="6778625">
                <a:moveTo>
                  <a:pt x="3832656" y="6731622"/>
                </a:moveTo>
                <a:lnTo>
                  <a:pt x="3785755" y="6731622"/>
                </a:lnTo>
                <a:lnTo>
                  <a:pt x="3785755" y="6778536"/>
                </a:lnTo>
                <a:lnTo>
                  <a:pt x="3832656" y="6778536"/>
                </a:lnTo>
                <a:lnTo>
                  <a:pt x="3832656" y="6731622"/>
                </a:lnTo>
                <a:close/>
              </a:path>
              <a:path w="3832859" h="6778625">
                <a:moveTo>
                  <a:pt x="3832656" y="6447485"/>
                </a:moveTo>
                <a:lnTo>
                  <a:pt x="3785755" y="6447485"/>
                </a:lnTo>
                <a:lnTo>
                  <a:pt x="3785755" y="6494399"/>
                </a:lnTo>
                <a:lnTo>
                  <a:pt x="3832656" y="6494399"/>
                </a:lnTo>
                <a:lnTo>
                  <a:pt x="3832656" y="6447485"/>
                </a:lnTo>
                <a:close/>
              </a:path>
              <a:path w="3832859" h="6778625">
                <a:moveTo>
                  <a:pt x="3832656" y="6163348"/>
                </a:moveTo>
                <a:lnTo>
                  <a:pt x="3785755" y="6163348"/>
                </a:lnTo>
                <a:lnTo>
                  <a:pt x="3785755" y="6210262"/>
                </a:lnTo>
                <a:lnTo>
                  <a:pt x="3832656" y="6210262"/>
                </a:lnTo>
                <a:lnTo>
                  <a:pt x="3832656" y="6163348"/>
                </a:lnTo>
                <a:close/>
              </a:path>
              <a:path w="3832859" h="6778625">
                <a:moveTo>
                  <a:pt x="3832656" y="5879211"/>
                </a:moveTo>
                <a:lnTo>
                  <a:pt x="3785755" y="5879211"/>
                </a:lnTo>
                <a:lnTo>
                  <a:pt x="3785755" y="5926125"/>
                </a:lnTo>
                <a:lnTo>
                  <a:pt x="3832656" y="5926125"/>
                </a:lnTo>
                <a:lnTo>
                  <a:pt x="3832656" y="5879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9410" y="1592768"/>
            <a:ext cx="4812198" cy="4813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71" y="0"/>
            <a:ext cx="3882390" cy="7708265"/>
          </a:xfrm>
          <a:custGeom>
            <a:avLst/>
            <a:gdLst/>
            <a:ahLst/>
            <a:cxnLst/>
            <a:rect l="l" t="t" r="r" b="b"/>
            <a:pathLst>
              <a:path w="3882390" h="7708265">
                <a:moveTo>
                  <a:pt x="0" y="0"/>
                </a:moveTo>
                <a:lnTo>
                  <a:pt x="3881769" y="0"/>
                </a:lnTo>
                <a:lnTo>
                  <a:pt x="3881769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733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0800" y="220919"/>
            <a:ext cx="5400675" cy="7273925"/>
          </a:xfrm>
          <a:custGeom>
            <a:avLst/>
            <a:gdLst/>
            <a:ahLst/>
            <a:cxnLst/>
            <a:rect l="l" t="t" r="r" b="b"/>
            <a:pathLst>
              <a:path w="5400675" h="7273925">
                <a:moveTo>
                  <a:pt x="5400674" y="7273411"/>
                </a:moveTo>
                <a:lnTo>
                  <a:pt x="0" y="7273411"/>
                </a:lnTo>
                <a:lnTo>
                  <a:pt x="0" y="0"/>
                </a:lnTo>
                <a:lnTo>
                  <a:pt x="5400674" y="0"/>
                </a:lnTo>
                <a:lnTo>
                  <a:pt x="5400674" y="7273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7680" y="938976"/>
            <a:ext cx="11980638" cy="200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7337E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823" y="3097252"/>
            <a:ext cx="11954352" cy="300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7169277"/>
            <a:ext cx="438912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40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978" y="2674039"/>
            <a:ext cx="5910022" cy="220291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5090"/>
              </a:lnSpc>
              <a:spcBef>
                <a:spcPts val="500"/>
              </a:spcBef>
            </a:pPr>
            <a:r>
              <a:rPr lang="en-IN" sz="7200" b="1" spc="-570" dirty="0">
                <a:solidFill>
                  <a:srgbClr val="7337E9"/>
                </a:solidFill>
                <a:latin typeface="Trebuchet MS"/>
                <a:cs typeface="Trebuchet MS"/>
              </a:rPr>
              <a:t>F</a:t>
            </a:r>
            <a:r>
              <a:rPr lang="en-IN" sz="7200" b="1" spc="-215" dirty="0">
                <a:solidFill>
                  <a:srgbClr val="7337E9"/>
                </a:solidFill>
                <a:latin typeface="Trebuchet MS"/>
                <a:cs typeface="Trebuchet MS"/>
              </a:rPr>
              <a:t>U</a:t>
            </a:r>
            <a:r>
              <a:rPr lang="en-IN" sz="7200" b="1" spc="-440" dirty="0">
                <a:solidFill>
                  <a:srgbClr val="7337E9"/>
                </a:solidFill>
                <a:latin typeface="Trebuchet MS"/>
                <a:cs typeface="Trebuchet MS"/>
              </a:rPr>
              <a:t>T</a:t>
            </a:r>
            <a:r>
              <a:rPr lang="en-IN" sz="7200" b="1" spc="-215" dirty="0">
                <a:solidFill>
                  <a:srgbClr val="7337E9"/>
                </a:solidFill>
                <a:latin typeface="Trebuchet MS"/>
                <a:cs typeface="Trebuchet MS"/>
              </a:rPr>
              <a:t>U</a:t>
            </a:r>
            <a:r>
              <a:rPr lang="en-IN" sz="7200" b="1" spc="-180" dirty="0">
                <a:solidFill>
                  <a:srgbClr val="7337E9"/>
                </a:solidFill>
                <a:latin typeface="Trebuchet MS"/>
                <a:cs typeface="Trebuchet MS"/>
              </a:rPr>
              <a:t>R</a:t>
            </a:r>
            <a:r>
              <a:rPr lang="en-IN" sz="7200" b="1" spc="-265" dirty="0">
                <a:solidFill>
                  <a:srgbClr val="7337E9"/>
                </a:solidFill>
                <a:latin typeface="Trebuchet MS"/>
                <a:cs typeface="Trebuchet MS"/>
              </a:rPr>
              <a:t>E</a:t>
            </a:r>
            <a:r>
              <a:rPr lang="en-IN" sz="7200" b="1" spc="-275" dirty="0">
                <a:solidFill>
                  <a:srgbClr val="7337E9"/>
                </a:solidFill>
                <a:latin typeface="Trebuchet MS"/>
                <a:cs typeface="Trebuchet MS"/>
              </a:rPr>
              <a:t> </a:t>
            </a:r>
            <a:r>
              <a:rPr lang="en-IN" sz="7200" b="1" spc="-90" dirty="0">
                <a:solidFill>
                  <a:srgbClr val="7337E9"/>
                </a:solidFill>
                <a:latin typeface="Trebuchet MS"/>
                <a:cs typeface="Trebuchet MS"/>
              </a:rPr>
              <a:t>S</a:t>
            </a:r>
            <a:r>
              <a:rPr lang="en-IN" sz="7200" b="1" spc="-175" dirty="0">
                <a:solidFill>
                  <a:srgbClr val="7337E9"/>
                </a:solidFill>
                <a:latin typeface="Trebuchet MS"/>
                <a:cs typeface="Trebuchet MS"/>
              </a:rPr>
              <a:t>A</a:t>
            </a:r>
            <a:r>
              <a:rPr lang="en-IN" sz="7200" b="1" spc="-210" dirty="0">
                <a:solidFill>
                  <a:srgbClr val="7337E9"/>
                </a:solidFill>
                <a:latin typeface="Trebuchet MS"/>
                <a:cs typeface="Trebuchet MS"/>
              </a:rPr>
              <a:t>L</a:t>
            </a:r>
            <a:r>
              <a:rPr lang="en-IN" sz="7200" b="1" spc="-260" dirty="0">
                <a:solidFill>
                  <a:srgbClr val="7337E9"/>
                </a:solidFill>
                <a:latin typeface="Trebuchet MS"/>
                <a:cs typeface="Trebuchet MS"/>
              </a:rPr>
              <a:t>E</a:t>
            </a:r>
          </a:p>
          <a:p>
            <a:pPr marL="12700" marR="5080">
              <a:lnSpc>
                <a:spcPts val="5090"/>
              </a:lnSpc>
              <a:spcBef>
                <a:spcPts val="500"/>
              </a:spcBef>
            </a:pPr>
            <a:endParaRPr lang="en-IN" sz="7200" b="1" spc="-260" dirty="0">
              <a:solidFill>
                <a:srgbClr val="7337E9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5090"/>
              </a:lnSpc>
              <a:spcBef>
                <a:spcPts val="500"/>
              </a:spcBef>
            </a:pPr>
            <a:r>
              <a:rPr lang="en-IN" sz="7200" b="1" spc="-295" dirty="0">
                <a:solidFill>
                  <a:srgbClr val="7337E9"/>
                </a:solidFill>
                <a:latin typeface="Trebuchet MS"/>
                <a:cs typeface="Trebuchet MS"/>
              </a:rPr>
              <a:t> </a:t>
            </a:r>
            <a:r>
              <a:rPr lang="en-IN" sz="7200" b="1" spc="-375" dirty="0">
                <a:solidFill>
                  <a:srgbClr val="7337E9"/>
                </a:solidFill>
                <a:latin typeface="Trebuchet MS"/>
                <a:cs typeface="Trebuchet MS"/>
              </a:rPr>
              <a:t>P</a:t>
            </a:r>
            <a:r>
              <a:rPr lang="en-IN" sz="7200" b="1" spc="-180" dirty="0">
                <a:solidFill>
                  <a:srgbClr val="7337E9"/>
                </a:solidFill>
                <a:latin typeface="Trebuchet MS"/>
                <a:cs typeface="Trebuchet MS"/>
              </a:rPr>
              <a:t>R</a:t>
            </a:r>
            <a:r>
              <a:rPr lang="en-IN" sz="7200" b="1" spc="-265" dirty="0">
                <a:solidFill>
                  <a:srgbClr val="7337E9"/>
                </a:solidFill>
                <a:latin typeface="Trebuchet MS"/>
                <a:cs typeface="Trebuchet MS"/>
              </a:rPr>
              <a:t>ED</a:t>
            </a:r>
            <a:r>
              <a:rPr lang="en-IN" sz="7200" b="1" spc="-220" dirty="0">
                <a:solidFill>
                  <a:srgbClr val="7337E9"/>
                </a:solidFill>
                <a:latin typeface="Trebuchet MS"/>
                <a:cs typeface="Trebuchet MS"/>
              </a:rPr>
              <a:t>I</a:t>
            </a:r>
            <a:r>
              <a:rPr lang="en-IN" sz="7200" b="1" spc="-40" dirty="0">
                <a:solidFill>
                  <a:srgbClr val="7337E9"/>
                </a:solidFill>
                <a:latin typeface="Trebuchet MS"/>
                <a:cs typeface="Trebuchet MS"/>
              </a:rPr>
              <a:t>C</a:t>
            </a:r>
            <a:r>
              <a:rPr lang="en-IN" sz="7200" b="1" spc="-440" dirty="0">
                <a:solidFill>
                  <a:srgbClr val="7337E9"/>
                </a:solidFill>
                <a:latin typeface="Trebuchet MS"/>
                <a:cs typeface="Trebuchet MS"/>
              </a:rPr>
              <a:t>T</a:t>
            </a:r>
            <a:r>
              <a:rPr lang="en-IN" sz="7200" b="1" spc="-220" dirty="0">
                <a:solidFill>
                  <a:srgbClr val="7337E9"/>
                </a:solidFill>
                <a:latin typeface="Trebuchet MS"/>
                <a:cs typeface="Trebuchet MS"/>
              </a:rPr>
              <a:t>I</a:t>
            </a:r>
            <a:r>
              <a:rPr lang="en-IN" sz="7200" b="1" spc="-170" dirty="0">
                <a:solidFill>
                  <a:srgbClr val="7337E9"/>
                </a:solidFill>
                <a:latin typeface="Trebuchet MS"/>
                <a:cs typeface="Trebuchet MS"/>
              </a:rPr>
              <a:t>O</a:t>
            </a:r>
            <a:r>
              <a:rPr lang="en-IN" sz="7200" b="1" spc="-220" dirty="0">
                <a:solidFill>
                  <a:srgbClr val="7337E9"/>
                </a:solidFill>
                <a:latin typeface="Trebuchet MS"/>
                <a:cs typeface="Trebuchet MS"/>
              </a:rPr>
              <a:t>N</a:t>
            </a:r>
            <a:endParaRPr lang="en-IN" sz="7200" b="1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862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862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862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862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44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44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44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44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5652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5652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5652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652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160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160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5160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5160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4442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4442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4442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4442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3950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3950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3950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3950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3457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3457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3457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3457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2965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22965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2965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2965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2247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2247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2247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2247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1755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755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1755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1755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71263" y="442761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71263" y="6078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71263" y="7728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1263" y="93789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35359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5359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35359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35359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84641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84641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4641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84641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34149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34149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34149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34149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83656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83656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3656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83656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32939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32939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32939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32939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82446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82446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2446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82446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1954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31954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31954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1954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1462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81462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81462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81462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30744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30744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30744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30744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80252" y="704201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80252" y="720706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80252" y="73721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80252" y="753715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5211445" cy="19842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530"/>
              </a:spcBef>
            </a:pPr>
            <a:r>
              <a:rPr lang="en-US" sz="4000" spc="-215" dirty="0"/>
              <a:t>8.ENHANCING ACCURACY WITH ARTIFICIAL 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2"/>
            <a:ext cx="5801360" cy="403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9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9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9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Arti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cial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Intelligence 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(AI)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has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revolutionized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analyzing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vast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amounts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identifying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complex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human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analysts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may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overlook.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AI-powered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 forecasting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models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provide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more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by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 incorporating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not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only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historical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but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also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external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factors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like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social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media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trends,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weather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market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insights.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This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enables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proactive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decisions,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optimize 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resources,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stay ahead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competition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an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increasingly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dynamic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market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environment.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836817" cy="54525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1"/>
                  </a:lnTo>
                  <a:lnTo>
                    <a:pt x="0" y="5452571"/>
                  </a:lnTo>
                  <a:lnTo>
                    <a:pt x="0" y="0"/>
                  </a:lnTo>
                  <a:close/>
                </a:path>
              </a:pathLst>
            </a:custGeom>
            <a:ln w="338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4211320" cy="19842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530"/>
              </a:spcBef>
            </a:pPr>
            <a:r>
              <a:rPr lang="en-US" sz="4000" spc="-220" dirty="0"/>
              <a:t>9.CASE STUDIES ON SUCESSFUL SALES 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797550" cy="33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40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40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40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recent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case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studies,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companies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integrated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using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AI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achieved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signi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cant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improvements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their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accuracy.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leveraging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AI's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ability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analyze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diverse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 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sources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identify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hidden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companies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gained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a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competitive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advantage 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were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able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informed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decisions,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optimize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inventory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management,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enhance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customer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satisfaction.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80518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5546725" cy="19842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530"/>
              </a:spcBef>
            </a:pPr>
            <a:r>
              <a:rPr lang="en-US" sz="4000" spc="-254" dirty="0"/>
              <a:t>10.BEST PRACTICES FOR IMPLEMENTING ADVANCED 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2"/>
            <a:ext cx="5772150" cy="403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3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3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35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35">
                <a:solidFill>
                  <a:srgbClr val="1A1A1A"/>
                </a:solidFill>
                <a:latin typeface="Microsoft Sans Serif"/>
                <a:cs typeface="Microsoft Sans Serif"/>
              </a:rPr>
              <a:t>When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implementing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techniques,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there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are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several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best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practices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keep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mind.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First,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ensure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you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have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high-quality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diverse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 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sources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for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analysis.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Second,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choose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right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AI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algorithms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models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align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with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your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speci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c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needs.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Third,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regularly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review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update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your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models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as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new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data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becomes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available.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Lastly,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collaborate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with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all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relevant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stakeholders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ensure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implementation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utilization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80518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ECF582-3720-0BAB-9396-48CE4F074750}"/>
                  </a:ext>
                </a:extLst>
              </p14:cNvPr>
              <p14:cNvContentPartPr/>
              <p14:nvPr/>
            </p14:nvContentPartPr>
            <p14:xfrm>
              <a:off x="9526211" y="1715249"/>
              <a:ext cx="893520" cy="163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ECF582-3720-0BAB-9396-48CE4F074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3211" y="1652609"/>
                <a:ext cx="1019160" cy="17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999C45-1472-3A51-4742-1E57C17A69A2}"/>
                  </a:ext>
                </a:extLst>
              </p14:cNvPr>
              <p14:cNvContentPartPr/>
              <p14:nvPr/>
            </p14:nvContentPartPr>
            <p14:xfrm>
              <a:off x="8130491" y="2448929"/>
              <a:ext cx="1242360" cy="139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999C45-1472-3A51-4742-1E57C17A69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851" y="2385929"/>
                <a:ext cx="1368000" cy="15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413EA9-C4C5-9834-2682-E6F4962F678B}"/>
                  </a:ext>
                </a:extLst>
              </p14:cNvPr>
              <p14:cNvContentPartPr/>
              <p14:nvPr/>
            </p14:nvContentPartPr>
            <p14:xfrm>
              <a:off x="8551691" y="1552169"/>
              <a:ext cx="2092320" cy="337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413EA9-C4C5-9834-2682-E6F4962F6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8691" y="1489169"/>
                <a:ext cx="2217960" cy="34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4B3292-6831-873F-80B6-B63C254B4F02}"/>
                  </a:ext>
                </a:extLst>
              </p14:cNvPr>
              <p14:cNvContentPartPr/>
              <p14:nvPr/>
            </p14:nvContentPartPr>
            <p14:xfrm>
              <a:off x="9566531" y="2894969"/>
              <a:ext cx="1949040" cy="119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4B3292-6831-873F-80B6-B63C254B4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3891" y="2831969"/>
                <a:ext cx="2074680" cy="13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CF41EF-9F70-D840-CF61-1FA69CD3DB39}"/>
                  </a:ext>
                </a:extLst>
              </p14:cNvPr>
              <p14:cNvContentPartPr/>
              <p14:nvPr/>
            </p14:nvContentPartPr>
            <p14:xfrm>
              <a:off x="8909171" y="1767809"/>
              <a:ext cx="434160" cy="594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CF41EF-9F70-D840-CF61-1FA69CD3DB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9531" y="1587809"/>
                <a:ext cx="61380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55DDBF-F6A3-41A2-DB92-679F1B81B53C}"/>
                  </a:ext>
                </a:extLst>
              </p14:cNvPr>
              <p14:cNvContentPartPr/>
              <p14:nvPr/>
            </p14:nvContentPartPr>
            <p14:xfrm>
              <a:off x="9469691" y="4346849"/>
              <a:ext cx="1407960" cy="130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55DDBF-F6A3-41A2-DB92-679F1B81B5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9691" y="4166849"/>
                <a:ext cx="158760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0B57C1-737E-2101-2A86-CF607DC354CD}"/>
                  </a:ext>
                </a:extLst>
              </p14:cNvPr>
              <p14:cNvContentPartPr/>
              <p14:nvPr/>
            </p14:nvContentPartPr>
            <p14:xfrm>
              <a:off x="9834731" y="499700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0B57C1-737E-2101-2A86-CF607DC35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72091" y="493436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59C206-2E3B-6532-0390-46E9993EF453}"/>
                  </a:ext>
                </a:extLst>
              </p14:cNvPr>
              <p14:cNvContentPartPr/>
              <p14:nvPr/>
            </p14:nvContentPartPr>
            <p14:xfrm>
              <a:off x="8331371" y="1699409"/>
              <a:ext cx="2637720" cy="3871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59C206-2E3B-6532-0390-46E9993EF4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68371" y="1636769"/>
                <a:ext cx="2763360" cy="39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BEE985-6BAC-0C49-C46B-BC635C5CA990}"/>
                  </a:ext>
                </a:extLst>
              </p14:cNvPr>
              <p14:cNvContentPartPr/>
              <p14:nvPr/>
            </p14:nvContentPartPr>
            <p14:xfrm>
              <a:off x="9526571" y="1668089"/>
              <a:ext cx="137880" cy="148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BEE985-6BAC-0C49-C46B-BC635C5CA9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63931" y="1605449"/>
                <a:ext cx="263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1338FE-9887-E6EF-6E1A-C9D05EF727AC}"/>
                  </a:ext>
                </a:extLst>
              </p14:cNvPr>
              <p14:cNvContentPartPr/>
              <p14:nvPr/>
            </p14:nvContentPartPr>
            <p14:xfrm>
              <a:off x="7569971" y="1683209"/>
              <a:ext cx="1417320" cy="218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1338FE-9887-E6EF-6E1A-C9D05EF727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6971" y="1620209"/>
                <a:ext cx="1542960" cy="23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26F39C-6ACA-E408-BF30-9534852E7E19}"/>
                  </a:ext>
                </a:extLst>
              </p14:cNvPr>
              <p14:cNvContentPartPr/>
              <p14:nvPr/>
            </p14:nvContentPartPr>
            <p14:xfrm>
              <a:off x="7569251" y="3810809"/>
              <a:ext cx="1916280" cy="2218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26F39C-6ACA-E408-BF30-9534852E7E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06611" y="3748169"/>
                <a:ext cx="2041920" cy="23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EAF2D7-A272-ECC1-9740-FFAB46D4DCB3}"/>
                  </a:ext>
                </a:extLst>
              </p14:cNvPr>
              <p14:cNvContentPartPr/>
              <p14:nvPr/>
            </p14:nvContentPartPr>
            <p14:xfrm>
              <a:off x="8545931" y="2559809"/>
              <a:ext cx="2373840" cy="3556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EAF2D7-A272-ECC1-9740-FFAB46D4DC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82931" y="2497169"/>
                <a:ext cx="2499480" cy="36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0A6A0F-9486-52A6-4C7B-CBC79944E0B0}"/>
                  </a:ext>
                </a:extLst>
              </p14:cNvPr>
              <p14:cNvContentPartPr/>
              <p14:nvPr/>
            </p14:nvContentPartPr>
            <p14:xfrm>
              <a:off x="10938300" y="3672180"/>
              <a:ext cx="907920" cy="148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0A6A0F-9486-52A6-4C7B-CBC79944E0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75300" y="3609540"/>
                <a:ext cx="1033560" cy="16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51C38B-5854-1FB8-9D68-D3566352F942}"/>
                  </a:ext>
                </a:extLst>
              </p14:cNvPr>
              <p14:cNvContentPartPr/>
              <p14:nvPr/>
            </p14:nvContentPartPr>
            <p14:xfrm>
              <a:off x="10545540" y="1714140"/>
              <a:ext cx="1822320" cy="4299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51C38B-5854-1FB8-9D68-D3566352F9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82540" y="1651500"/>
                <a:ext cx="1947960" cy="44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029EA3-0548-DD9B-E337-53E9D420A1D4}"/>
                  </a:ext>
                </a:extLst>
              </p14:cNvPr>
              <p14:cNvContentPartPr/>
              <p14:nvPr/>
            </p14:nvContentPartPr>
            <p14:xfrm>
              <a:off x="10532220" y="4922100"/>
              <a:ext cx="598320" cy="106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029EA3-0548-DD9B-E337-53E9D420A1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69220" y="4859460"/>
                <a:ext cx="723960" cy="11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671463-8C86-BBB8-70F1-C670FA156498}"/>
                  </a:ext>
                </a:extLst>
              </p14:cNvPr>
              <p14:cNvContentPartPr/>
              <p14:nvPr/>
            </p14:nvContentPartPr>
            <p14:xfrm>
              <a:off x="9136560" y="4719940"/>
              <a:ext cx="2331720" cy="86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671463-8C86-BBB8-70F1-C670FA1564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73560" y="4657300"/>
                <a:ext cx="24573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F3455CE-216C-1CF4-41CB-BE01168D9B83}"/>
                  </a:ext>
                </a:extLst>
              </p14:cNvPr>
              <p14:cNvContentPartPr/>
              <p14:nvPr/>
            </p14:nvContentPartPr>
            <p14:xfrm>
              <a:off x="7570331" y="2481329"/>
              <a:ext cx="1261800" cy="141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F3455CE-216C-1CF4-41CB-BE01168D9B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07331" y="2418689"/>
                <a:ext cx="1387440" cy="15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84D00C-A047-CA55-7226-BEDFE46E7610}"/>
                  </a:ext>
                </a:extLst>
              </p14:cNvPr>
              <p14:cNvContentPartPr/>
              <p14:nvPr/>
            </p14:nvContentPartPr>
            <p14:xfrm>
              <a:off x="7804331" y="408296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84D00C-A047-CA55-7226-BEDFE46E76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41691" y="401996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563133-966B-3949-D03E-A7963F1503EE}"/>
                  </a:ext>
                </a:extLst>
              </p14:cNvPr>
              <p14:cNvContentPartPr/>
              <p14:nvPr/>
            </p14:nvContentPartPr>
            <p14:xfrm>
              <a:off x="8884140" y="4011960"/>
              <a:ext cx="3205080" cy="2320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563133-966B-3949-D03E-A7963F1503E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21140" y="3948960"/>
                <a:ext cx="3330720" cy="24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8A274C1-676C-A59B-D288-E3AE8CA12E80}"/>
              </a:ext>
            </a:extLst>
          </p:cNvPr>
          <p:cNvGrpSpPr/>
          <p:nvPr/>
        </p:nvGrpSpPr>
        <p:grpSpPr>
          <a:xfrm>
            <a:off x="9381300" y="3444660"/>
            <a:ext cx="2820960" cy="2323800"/>
            <a:chOff x="9381300" y="3444660"/>
            <a:chExt cx="2820960" cy="23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FA3F87-9CAD-3EEF-8187-5833C5983D64}"/>
                    </a:ext>
                  </a:extLst>
                </p14:cNvPr>
                <p14:cNvContentPartPr/>
                <p14:nvPr/>
              </p14:nvContentPartPr>
              <p14:xfrm>
                <a:off x="11170860" y="3444660"/>
                <a:ext cx="1031400" cy="232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FA3F87-9CAD-3EEF-8187-5833C5983D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07860" y="3381660"/>
                  <a:ext cx="1157040" cy="24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98D5E4-CA0A-4E09-DB2D-0F5EE706ECE5}"/>
                    </a:ext>
                  </a:extLst>
                </p14:cNvPr>
                <p14:cNvContentPartPr/>
                <p14:nvPr/>
              </p14:nvContentPartPr>
              <p14:xfrm>
                <a:off x="11322420" y="3488940"/>
                <a:ext cx="369360" cy="328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98D5E4-CA0A-4E09-DB2D-0F5EE706EC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59780" y="3426300"/>
                  <a:ext cx="4950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A83314-9E8D-96B1-1216-FF46B3381D45}"/>
                    </a:ext>
                  </a:extLst>
                </p14:cNvPr>
                <p14:cNvContentPartPr/>
                <p14:nvPr/>
              </p14:nvContentPartPr>
              <p14:xfrm>
                <a:off x="9381300" y="4561320"/>
                <a:ext cx="1266840" cy="961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A83314-9E8D-96B1-1216-FF46B3381D4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18660" y="4498680"/>
                  <a:ext cx="1392480" cy="108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EFE564-B78D-21B8-0EB1-6EC462CABA60}"/>
              </a:ext>
            </a:extLst>
          </p:cNvPr>
          <p:cNvSpPr txBox="1"/>
          <p:nvPr/>
        </p:nvSpPr>
        <p:spPr>
          <a:xfrm>
            <a:off x="905382" y="2604412"/>
            <a:ext cx="56422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Arial Rounded MT Bold" panose="020F0704030504030204" pitchFamily="34" charset="0"/>
              </a:rPr>
              <a:t>M.KALAIMUTHAMIZHAN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Rounded MT Bold" panose="020F0704030504030204" pitchFamily="34" charset="0"/>
              </a:rPr>
              <a:t>B.DEENADHAYALAN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Rounded MT Bold" panose="020F0704030504030204" pitchFamily="34" charset="0"/>
              </a:rPr>
              <a:t>M.SANTHOSH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Rounded MT Bold" panose="020F0704030504030204" pitchFamily="34" charset="0"/>
              </a:rPr>
              <a:t>S.ARUN KUMAR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Arial Rounded MT Bold" panose="020F0704030504030204" pitchFamily="34" charset="0"/>
              </a:rPr>
              <a:t>P.BASKAR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7B0A2-8389-4ACA-94CC-F09687707B60}"/>
              </a:ext>
            </a:extLst>
          </p:cNvPr>
          <p:cNvSpPr txBox="1"/>
          <p:nvPr/>
        </p:nvSpPr>
        <p:spPr>
          <a:xfrm>
            <a:off x="7992343" y="2844186"/>
            <a:ext cx="403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6600FF"/>
                </a:solidFill>
                <a:latin typeface="Arial Rounded MT Bold" panose="020F0704030504030204" pitchFamily="34" charset="0"/>
              </a:rPr>
              <a:t>TEAM MEMBERS</a:t>
            </a:r>
            <a:endParaRPr lang="en-IN" sz="5400" b="1" dirty="0">
              <a:solidFill>
                <a:srgbClr val="6600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3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5476240" cy="19810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5090"/>
              </a:lnSpc>
              <a:spcBef>
                <a:spcPts val="505"/>
              </a:spcBef>
            </a:pPr>
            <a:r>
              <a:rPr lang="en-US" sz="4000" spc="-30" dirty="0"/>
              <a:t>1.INTRODUCTION TO SALE FORECASTING 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592445" cy="267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65">
              <a:lnSpc>
                <a:spcPct val="136000"/>
              </a:lnSpc>
              <a:spcBef>
                <a:spcPts val="95"/>
              </a:spcBef>
            </a:pP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rapidly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evolving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world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is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vital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-95" dirty="0">
                <a:solidFill>
                  <a:srgbClr val="1A1A1A"/>
                </a:solidFill>
                <a:latin typeface="Microsoft Sans Serif"/>
                <a:cs typeface="Microsoft Sans Serif"/>
              </a:rPr>
              <a:t>success.</a:t>
            </a:r>
            <a:r>
              <a:rPr sz="1600" spc="-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future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requires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go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beyond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traditional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methods.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</a:pP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This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article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explores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cutting-edge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approaches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leverage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analysis,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machine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learning,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predictive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modeling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provide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with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actionable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insights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for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more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reliable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sale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predictions.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Let's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dive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into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world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sale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techniques!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80518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6098838" cy="13270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l">
              <a:lnSpc>
                <a:spcPts val="5090"/>
              </a:lnSpc>
              <a:spcBef>
                <a:spcPts val="505"/>
              </a:spcBef>
            </a:pPr>
            <a:r>
              <a:rPr lang="en-US" sz="4000" spc="-30" dirty="0"/>
              <a:t>2.TRADITIONAL METHODS VS ADVANCED 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775960" cy="234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Traditional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methods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such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as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historical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market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research,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have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limitations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today's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rapidly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changing</a:t>
            </a:r>
            <a:r>
              <a:rPr sz="1600" spc="12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environment.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techniques,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such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as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arti</a:t>
            </a:r>
            <a:r>
              <a:rPr sz="1600" spc="53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cial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intelligence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predictive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analytics,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o</a:t>
            </a:r>
            <a:r>
              <a:rPr sz="1600" spc="2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er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more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actionable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insights.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leveraging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gain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a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competitive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edge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informed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decisions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drive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growth.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703205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51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6098838" cy="19842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5080"/>
              </a:lnSpc>
              <a:spcBef>
                <a:spcPts val="530"/>
              </a:spcBef>
            </a:pPr>
            <a:r>
              <a:rPr lang="en-US" sz="4000" spc="-220" dirty="0"/>
              <a:t>3.UNDERSTANDING THE IMPORTANCE OF ACCURATE 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722620" cy="3695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30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30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30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predictions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are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crucial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for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informed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decisions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drive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growth.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incorporating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advanced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like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arti</a:t>
            </a:r>
            <a:r>
              <a:rPr sz="1600" spc="53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cial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intelligence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predictive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analytics,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gain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a 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better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understanding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 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market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trends,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customer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behavior,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insights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enable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them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anticipate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demand,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optimize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inventory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levels,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align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resources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e</a:t>
            </a:r>
            <a:r>
              <a:rPr sz="1600" spc="3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ectively,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ensuring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they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stay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ahead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ever-evolving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landscape.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80518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4669155" cy="19842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l">
              <a:lnSpc>
                <a:spcPts val="5080"/>
              </a:lnSpc>
              <a:spcBef>
                <a:spcPts val="530"/>
              </a:spcBef>
            </a:pPr>
            <a:r>
              <a:rPr lang="en-US" sz="4000" spc="-240" dirty="0"/>
              <a:t>4.MACHINE LEARNING ALGORITHMS FOR SALES 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706745" cy="33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2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2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endParaRPr lang="en-IN" sz="1600" spc="25" dirty="0">
              <a:solidFill>
                <a:srgbClr val="1A1A1A"/>
              </a:solidFill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Machine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learning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algorithms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are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a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powerful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tool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for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prediction.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analyzing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historical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data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identifying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trends,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algorithms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generate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for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future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sales.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leveraging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machine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learning,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-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data-driven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decisions,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optimize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their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strategies,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stay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one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step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ahead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competition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an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increasingly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competitive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marketplace.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78045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5283200" cy="19810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5090"/>
              </a:lnSpc>
              <a:spcBef>
                <a:spcPts val="505"/>
              </a:spcBef>
            </a:pPr>
            <a:r>
              <a:rPr lang="en-US" sz="4000" spc="5" dirty="0"/>
              <a:t>5.TIME SERIES ANALYSIS AND FORECASTING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718810" cy="234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Time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series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is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a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crucial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for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prediction.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analyzing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past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identifying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key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patterns,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trends,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seasonality,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future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with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accuracy.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1A1A1A"/>
                </a:solidFill>
                <a:latin typeface="Microsoft Sans Serif"/>
                <a:cs typeface="Microsoft Sans Serif"/>
              </a:rPr>
              <a:t>This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allows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them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optimize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inventory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planning,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marketing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strategies,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resource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allocation,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ultimately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staying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ahead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competition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maximizing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revenue.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5398046" cy="4867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3"/>
                  </a:lnTo>
                  <a:lnTo>
                    <a:pt x="0" y="5452573"/>
                  </a:lnTo>
                  <a:lnTo>
                    <a:pt x="0" y="0"/>
                  </a:lnTo>
                  <a:close/>
                </a:path>
              </a:pathLst>
            </a:custGeom>
            <a:ln w="268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1" y="938976"/>
            <a:ext cx="5119104" cy="137281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5090"/>
              </a:lnSpc>
              <a:spcBef>
                <a:spcPts val="505"/>
              </a:spcBef>
            </a:pPr>
            <a:r>
              <a:rPr lang="en-US" sz="4000" spc="-114" dirty="0"/>
              <a:t>6</a:t>
            </a:r>
            <a:r>
              <a:rPr lang="en-US" sz="4000" spc="-625" dirty="0"/>
              <a:t>.</a:t>
            </a:r>
            <a:r>
              <a:rPr lang="en-US" sz="4000" spc="-305" dirty="0"/>
              <a:t> </a:t>
            </a:r>
            <a:r>
              <a:rPr lang="en-US" sz="4000" spc="-575" dirty="0"/>
              <a:t>D</a:t>
            </a:r>
            <a:r>
              <a:rPr lang="en-US" sz="4000" spc="-175" dirty="0"/>
              <a:t>A</a:t>
            </a:r>
            <a:r>
              <a:rPr lang="en-US" sz="4000" spc="-440" dirty="0"/>
              <a:t>T</a:t>
            </a:r>
            <a:r>
              <a:rPr lang="en-US" sz="4000" spc="-190" dirty="0"/>
              <a:t>A</a:t>
            </a:r>
            <a:r>
              <a:rPr lang="en-US" sz="4000" spc="-270" dirty="0"/>
              <a:t> </a:t>
            </a:r>
            <a:r>
              <a:rPr lang="en-US" sz="4000" spc="175" dirty="0"/>
              <a:t>M</a:t>
            </a:r>
            <a:r>
              <a:rPr lang="en-US" sz="4000" spc="-220" dirty="0"/>
              <a:t>I</a:t>
            </a:r>
            <a:r>
              <a:rPr lang="en-US" sz="4000" spc="-215" dirty="0"/>
              <a:t>N</a:t>
            </a:r>
            <a:r>
              <a:rPr lang="en-US" sz="4000" spc="-220" dirty="0"/>
              <a:t>I</a:t>
            </a:r>
            <a:r>
              <a:rPr lang="en-US" sz="4000" spc="-215" dirty="0"/>
              <a:t>N</a:t>
            </a:r>
            <a:r>
              <a:rPr lang="en-US" sz="4000" spc="5" dirty="0"/>
              <a:t>G</a:t>
            </a:r>
            <a:r>
              <a:rPr lang="en-US" sz="4000" spc="-305" dirty="0"/>
              <a:t> </a:t>
            </a:r>
            <a:r>
              <a:rPr lang="en-US" sz="4000" spc="-175" dirty="0"/>
              <a:t>A</a:t>
            </a:r>
            <a:r>
              <a:rPr lang="en-US" sz="4000" spc="-215" dirty="0"/>
              <a:t>N</a:t>
            </a:r>
            <a:r>
              <a:rPr lang="en-US" sz="4000" spc="-270" dirty="0"/>
              <a:t>D</a:t>
            </a:r>
            <a:r>
              <a:rPr lang="en-US" sz="4000" spc="-280" dirty="0"/>
              <a:t> </a:t>
            </a:r>
            <a:r>
              <a:rPr lang="en-US" sz="4000" spc="-90" dirty="0"/>
              <a:t>S</a:t>
            </a:r>
            <a:r>
              <a:rPr lang="en-US" sz="4000" spc="-175" dirty="0"/>
              <a:t>A</a:t>
            </a:r>
            <a:r>
              <a:rPr lang="en-US" sz="4000" spc="-210" dirty="0"/>
              <a:t>L</a:t>
            </a:r>
            <a:r>
              <a:rPr lang="en-US" sz="4000" spc="-265" dirty="0"/>
              <a:t>E</a:t>
            </a:r>
            <a:r>
              <a:rPr lang="en-US" sz="4000" spc="-25" dirty="0"/>
              <a:t>S  </a:t>
            </a:r>
            <a:r>
              <a:rPr lang="en-US" sz="4000" spc="-215" dirty="0"/>
              <a:t>ANALYTICS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097251"/>
            <a:ext cx="5508625" cy="234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5"/>
              </a:spcBef>
            </a:pP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Data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mining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analytics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play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a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crucial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role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future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analyzing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large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datasets,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uncover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valuable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insights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patterns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that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be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used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forecasts.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 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techniques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help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identify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customer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preferences, </a:t>
            </a:r>
            <a:r>
              <a:rPr sz="1600" spc="-2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optimize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pricing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strategies,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demand,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enabling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them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informed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decisions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drive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growth.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75570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680" y="938976"/>
            <a:ext cx="5674995" cy="203004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l">
              <a:lnSpc>
                <a:spcPts val="5080"/>
              </a:lnSpc>
              <a:spcBef>
                <a:spcPts val="530"/>
              </a:spcBef>
            </a:pPr>
            <a:r>
              <a:rPr lang="en-US" sz="4000" spc="-114" dirty="0"/>
              <a:t>7</a:t>
            </a:r>
            <a:r>
              <a:rPr lang="en-US" sz="4000" spc="-625" dirty="0"/>
              <a:t>.</a:t>
            </a:r>
            <a:r>
              <a:rPr lang="en-US" sz="4000" spc="-305" dirty="0"/>
              <a:t> </a:t>
            </a:r>
            <a:r>
              <a:rPr lang="en-US" sz="4000" spc="-245" dirty="0"/>
              <a:t>I</a:t>
            </a:r>
            <a:r>
              <a:rPr lang="en-US" sz="4000" spc="-215" dirty="0"/>
              <a:t>N</a:t>
            </a:r>
            <a:r>
              <a:rPr lang="en-US" sz="4000" spc="-40" dirty="0"/>
              <a:t>C</a:t>
            </a:r>
            <a:r>
              <a:rPr lang="en-US" sz="4000" spc="-170" dirty="0"/>
              <a:t>O</a:t>
            </a:r>
            <a:r>
              <a:rPr lang="en-US" sz="4000" spc="-180" dirty="0"/>
              <a:t>R</a:t>
            </a:r>
            <a:r>
              <a:rPr lang="en-US" sz="4000" spc="-265" dirty="0"/>
              <a:t>P</a:t>
            </a:r>
            <a:r>
              <a:rPr lang="en-US" sz="4000" spc="-170" dirty="0"/>
              <a:t>O</a:t>
            </a:r>
            <a:r>
              <a:rPr lang="en-US" sz="4000" spc="-180" dirty="0"/>
              <a:t>R</a:t>
            </a:r>
            <a:r>
              <a:rPr lang="en-US" sz="4000" spc="-175" dirty="0"/>
              <a:t>A</a:t>
            </a:r>
            <a:r>
              <a:rPr lang="en-US" sz="4000" spc="-440" dirty="0"/>
              <a:t>T</a:t>
            </a:r>
            <a:r>
              <a:rPr lang="en-US" sz="4000" spc="-220" dirty="0"/>
              <a:t>I</a:t>
            </a:r>
            <a:r>
              <a:rPr lang="en-US" sz="4000" spc="-215" dirty="0"/>
              <a:t>N</a:t>
            </a:r>
            <a:r>
              <a:rPr lang="en-US" sz="4000" spc="5" dirty="0"/>
              <a:t>G</a:t>
            </a:r>
            <a:r>
              <a:rPr lang="en-US" sz="4000" spc="-305" dirty="0"/>
              <a:t> </a:t>
            </a:r>
            <a:r>
              <a:rPr lang="en-US" sz="4000" spc="-560" dirty="0"/>
              <a:t>E</a:t>
            </a:r>
            <a:r>
              <a:rPr lang="en-US" sz="4000" spc="-175" dirty="0"/>
              <a:t>X</a:t>
            </a:r>
            <a:r>
              <a:rPr lang="en-US" sz="4000" spc="-440" dirty="0"/>
              <a:t>T</a:t>
            </a:r>
            <a:r>
              <a:rPr lang="en-US" sz="4000" spc="-265" dirty="0"/>
              <a:t>E</a:t>
            </a:r>
            <a:r>
              <a:rPr lang="en-US" sz="4000" spc="-180" dirty="0"/>
              <a:t>R</a:t>
            </a:r>
            <a:r>
              <a:rPr lang="en-US" sz="4000" spc="-215" dirty="0"/>
              <a:t>N</a:t>
            </a:r>
            <a:r>
              <a:rPr lang="en-US" sz="4000" spc="-175" dirty="0"/>
              <a:t>A</a:t>
            </a:r>
            <a:r>
              <a:rPr lang="en-US" sz="4000" spc="-215" dirty="0"/>
              <a:t>L  </a:t>
            </a:r>
            <a:r>
              <a:rPr lang="en-US" sz="4000" spc="-570" dirty="0"/>
              <a:t>F</a:t>
            </a:r>
            <a:r>
              <a:rPr lang="en-US" sz="4000" spc="-175" dirty="0"/>
              <a:t>A</a:t>
            </a:r>
            <a:r>
              <a:rPr lang="en-US" sz="4000" spc="-40" dirty="0"/>
              <a:t>C</a:t>
            </a:r>
            <a:r>
              <a:rPr lang="en-US" sz="4000" spc="-440" dirty="0"/>
              <a:t>T</a:t>
            </a:r>
            <a:r>
              <a:rPr lang="en-US" sz="4000" spc="-170" dirty="0"/>
              <a:t>O</a:t>
            </a:r>
            <a:r>
              <a:rPr lang="en-US" sz="4000" spc="-180" dirty="0"/>
              <a:t>R</a:t>
            </a:r>
            <a:r>
              <a:rPr lang="en-US" sz="4000" spc="-30" dirty="0"/>
              <a:t>S</a:t>
            </a:r>
            <a:r>
              <a:rPr lang="en-US" sz="4000" spc="-290" dirty="0"/>
              <a:t> </a:t>
            </a:r>
            <a:r>
              <a:rPr lang="en-US" sz="4000" spc="-220" dirty="0"/>
              <a:t>IN</a:t>
            </a:r>
            <a:r>
              <a:rPr lang="en-US" sz="4000" spc="-285" dirty="0"/>
              <a:t> </a:t>
            </a:r>
            <a:r>
              <a:rPr lang="en-US" sz="4000" spc="-90" dirty="0"/>
              <a:t>S</a:t>
            </a:r>
            <a:r>
              <a:rPr lang="en-US" sz="4000" spc="-175" dirty="0"/>
              <a:t>A</a:t>
            </a:r>
            <a:r>
              <a:rPr lang="en-US" sz="4000" spc="-210" dirty="0"/>
              <a:t>L</a:t>
            </a:r>
            <a:r>
              <a:rPr lang="en-US" sz="4000" spc="-265" dirty="0"/>
              <a:t>E</a:t>
            </a:r>
            <a:r>
              <a:rPr lang="en-US" sz="4000" spc="-25" dirty="0"/>
              <a:t>S  </a:t>
            </a:r>
            <a:r>
              <a:rPr lang="en-US" sz="4000" spc="-210" dirty="0"/>
              <a:t>FORECASTING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23" y="3182105"/>
            <a:ext cx="5721985" cy="25667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Incorporating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External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Factors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</a:t>
            </a:r>
            <a:endParaRPr sz="23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36000"/>
              </a:lnSpc>
              <a:spcBef>
                <a:spcPts val="5"/>
              </a:spcBef>
            </a:pPr>
            <a:r>
              <a:rPr sz="1600" spc="-95" dirty="0">
                <a:solidFill>
                  <a:srgbClr val="1A1A1A"/>
                </a:solidFill>
                <a:latin typeface="Microsoft Sans Serif"/>
                <a:cs typeface="Microsoft Sans Serif"/>
              </a:rPr>
              <a:t>To</a:t>
            </a:r>
            <a:r>
              <a:rPr sz="1600" spc="-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improve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-4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accuracy,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it's 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important 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to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consider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1A1A1A"/>
                </a:solidFill>
                <a:latin typeface="Microsoft Sans Serif"/>
                <a:cs typeface="Microsoft Sans Serif"/>
              </a:rPr>
              <a:t>impact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1A1A1A"/>
                </a:solidFill>
                <a:latin typeface="Microsoft Sans Serif"/>
                <a:cs typeface="Microsoft Sans Serif"/>
              </a:rPr>
              <a:t>of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external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factors.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Factors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like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economic </a:t>
            </a:r>
            <a:r>
              <a:rPr sz="1600" spc="-409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Microsoft Sans Serif"/>
                <a:cs typeface="Microsoft Sans Serif"/>
              </a:rPr>
              <a:t>trends,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competitor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activities,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changes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customer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behavior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signi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cantly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Microsoft Sans Serif"/>
                <a:cs typeface="Microsoft Sans Serif"/>
              </a:rPr>
              <a:t>in</a:t>
            </a:r>
            <a:r>
              <a:rPr sz="1600" spc="10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1A1A1A"/>
                </a:solidFill>
                <a:latin typeface="Microsoft Sans Serif"/>
                <a:cs typeface="Microsoft Sans Serif"/>
              </a:rPr>
              <a:t>uence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sales.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By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incorporating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Microsoft Sans Serif"/>
                <a:cs typeface="Microsoft Sans Serif"/>
              </a:rPr>
              <a:t>these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variables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into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forecasting</a:t>
            </a:r>
            <a:r>
              <a:rPr sz="1600" spc="114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1A1A1A"/>
                </a:solidFill>
                <a:latin typeface="Microsoft Sans Serif"/>
                <a:cs typeface="Microsoft Sans Serif"/>
              </a:rPr>
              <a:t>models,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1A1A1A"/>
                </a:solidFill>
                <a:latin typeface="Microsoft Sans Serif"/>
                <a:cs typeface="Microsoft Sans Serif"/>
              </a:rPr>
              <a:t>businesses</a:t>
            </a:r>
            <a:r>
              <a:rPr sz="1600" spc="9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can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make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1A1A1A"/>
                </a:solidFill>
                <a:latin typeface="Microsoft Sans Serif"/>
                <a:cs typeface="Microsoft Sans Serif"/>
              </a:rPr>
              <a:t>more</a:t>
            </a:r>
            <a:r>
              <a:rPr sz="1600" spc="6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accurate</a:t>
            </a:r>
            <a:r>
              <a:rPr sz="1600" spc="7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Microsoft Sans Serif"/>
                <a:cs typeface="Microsoft Sans Serif"/>
              </a:rPr>
              <a:t>predictions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adapt</a:t>
            </a:r>
            <a:r>
              <a:rPr sz="1600" spc="11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their</a:t>
            </a:r>
            <a:r>
              <a:rPr sz="1600" spc="8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1A1A1A"/>
                </a:solidFill>
                <a:latin typeface="Microsoft Sans Serif"/>
                <a:cs typeface="Microsoft Sans Serif"/>
              </a:rPr>
              <a:t>sales</a:t>
            </a:r>
            <a:r>
              <a:rPr sz="1600" spc="8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1A1A1A"/>
                </a:solidFill>
                <a:latin typeface="Microsoft Sans Serif"/>
                <a:cs typeface="Microsoft Sans Serif"/>
              </a:rPr>
              <a:t>strategies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Microsoft Sans Serif"/>
                <a:cs typeface="Microsoft Sans Serif"/>
              </a:rPr>
              <a:t>accordingly,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A1A1A"/>
                </a:solidFill>
                <a:latin typeface="Microsoft Sans Serif"/>
                <a:cs typeface="Microsoft Sans Serif"/>
              </a:rPr>
              <a:t>ultimately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A1A1A"/>
                </a:solidFill>
                <a:latin typeface="Microsoft Sans Serif"/>
                <a:cs typeface="Microsoft Sans Serif"/>
              </a:rPr>
              <a:t>maximizing</a:t>
            </a:r>
            <a:r>
              <a:rPr sz="1600" spc="10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Microsoft Sans Serif"/>
                <a:cs typeface="Microsoft Sans Serif"/>
              </a:rPr>
              <a:t>revenue</a:t>
            </a:r>
            <a:r>
              <a:rPr sz="1600" spc="60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A1A1A"/>
                </a:solidFill>
                <a:latin typeface="Microsoft Sans Serif"/>
                <a:cs typeface="Microsoft Sans Serif"/>
              </a:rPr>
              <a:t>and</a:t>
            </a:r>
            <a:r>
              <a:rPr sz="1600" spc="5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A1A1A"/>
                </a:solidFill>
                <a:latin typeface="Microsoft Sans Serif"/>
                <a:cs typeface="Microsoft Sans Serif"/>
              </a:rPr>
              <a:t>pro</a:t>
            </a:r>
            <a:r>
              <a:rPr sz="1600" spc="75" dirty="0">
                <a:solidFill>
                  <a:srgbClr val="1A1A1A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A1A1A"/>
                </a:solidFill>
                <a:latin typeface="Microsoft Sans Serif"/>
                <a:cs typeface="Microsoft Sans Serif"/>
              </a:rPr>
              <a:t>tability.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6814" y="0"/>
            <a:ext cx="6525895" cy="7708265"/>
            <a:chOff x="7186814" y="0"/>
            <a:chExt cx="6525895" cy="7708265"/>
          </a:xfrm>
        </p:grpSpPr>
        <p:sp>
          <p:nvSpPr>
            <p:cNvPr id="5" name="object 5"/>
            <p:cNvSpPr/>
            <p:nvPr/>
          </p:nvSpPr>
          <p:spPr>
            <a:xfrm>
              <a:off x="9830657" y="0"/>
              <a:ext cx="3882390" cy="7708265"/>
            </a:xfrm>
            <a:custGeom>
              <a:avLst/>
              <a:gdLst/>
              <a:ahLst/>
              <a:cxnLst/>
              <a:rect l="l" t="t" r="r" b="b"/>
              <a:pathLst>
                <a:path w="3882390" h="7708265">
                  <a:moveTo>
                    <a:pt x="3881769" y="0"/>
                  </a:moveTo>
                  <a:lnTo>
                    <a:pt x="0" y="0"/>
                  </a:lnTo>
                  <a:lnTo>
                    <a:pt x="0" y="7708106"/>
                  </a:lnTo>
                  <a:lnTo>
                    <a:pt x="3881769" y="7708106"/>
                  </a:lnTo>
                  <a:lnTo>
                    <a:pt x="3881769" y="0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523" y="220919"/>
              <a:ext cx="5400675" cy="7273925"/>
            </a:xfrm>
            <a:custGeom>
              <a:avLst/>
              <a:gdLst/>
              <a:ahLst/>
              <a:cxnLst/>
              <a:rect l="l" t="t" r="r" b="b"/>
              <a:pathLst>
                <a:path w="5400675" h="7273925">
                  <a:moveTo>
                    <a:pt x="0" y="7273411"/>
                  </a:moveTo>
                  <a:lnTo>
                    <a:pt x="5400674" y="7273411"/>
                  </a:lnTo>
                  <a:lnTo>
                    <a:pt x="5400674" y="0"/>
                  </a:lnTo>
                  <a:lnTo>
                    <a:pt x="0" y="0"/>
                  </a:lnTo>
                  <a:lnTo>
                    <a:pt x="0" y="72734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2620" y="7053617"/>
              <a:ext cx="177165" cy="522605"/>
            </a:xfrm>
            <a:custGeom>
              <a:avLst/>
              <a:gdLst/>
              <a:ahLst/>
              <a:cxnLst/>
              <a:rect l="l" t="t" r="r" b="b"/>
              <a:pathLst>
                <a:path w="177165" h="522604">
                  <a:moveTo>
                    <a:pt x="27241" y="495134"/>
                  </a:moveTo>
                  <a:lnTo>
                    <a:pt x="0" y="495134"/>
                  </a:lnTo>
                  <a:lnTo>
                    <a:pt x="0" y="522376"/>
                  </a:lnTo>
                  <a:lnTo>
                    <a:pt x="27241" y="522376"/>
                  </a:lnTo>
                  <a:lnTo>
                    <a:pt x="27241" y="495134"/>
                  </a:lnTo>
                  <a:close/>
                </a:path>
                <a:path w="177165" h="522604">
                  <a:moveTo>
                    <a:pt x="27241" y="330085"/>
                  </a:moveTo>
                  <a:lnTo>
                    <a:pt x="0" y="330085"/>
                  </a:lnTo>
                  <a:lnTo>
                    <a:pt x="0" y="357327"/>
                  </a:lnTo>
                  <a:lnTo>
                    <a:pt x="27241" y="357327"/>
                  </a:lnTo>
                  <a:lnTo>
                    <a:pt x="27241" y="330085"/>
                  </a:lnTo>
                  <a:close/>
                </a:path>
                <a:path w="177165" h="522604">
                  <a:moveTo>
                    <a:pt x="27241" y="165049"/>
                  </a:moveTo>
                  <a:lnTo>
                    <a:pt x="0" y="165049"/>
                  </a:lnTo>
                  <a:lnTo>
                    <a:pt x="0" y="192290"/>
                  </a:lnTo>
                  <a:lnTo>
                    <a:pt x="27241" y="192290"/>
                  </a:lnTo>
                  <a:lnTo>
                    <a:pt x="27241" y="165049"/>
                  </a:lnTo>
                  <a:close/>
                </a:path>
                <a:path w="177165" h="522604">
                  <a:moveTo>
                    <a:pt x="27241" y="0"/>
                  </a:moveTo>
                  <a:lnTo>
                    <a:pt x="0" y="0"/>
                  </a:lnTo>
                  <a:lnTo>
                    <a:pt x="0" y="27241"/>
                  </a:lnTo>
                  <a:lnTo>
                    <a:pt x="27241" y="27241"/>
                  </a:lnTo>
                  <a:lnTo>
                    <a:pt x="27241" y="0"/>
                  </a:lnTo>
                  <a:close/>
                </a:path>
                <a:path w="177165" h="522604">
                  <a:moveTo>
                    <a:pt x="176745" y="495134"/>
                  </a:moveTo>
                  <a:lnTo>
                    <a:pt x="149504" y="495134"/>
                  </a:lnTo>
                  <a:lnTo>
                    <a:pt x="149504" y="522376"/>
                  </a:lnTo>
                  <a:lnTo>
                    <a:pt x="176745" y="522376"/>
                  </a:lnTo>
                  <a:lnTo>
                    <a:pt x="176745" y="495134"/>
                  </a:lnTo>
                  <a:close/>
                </a:path>
                <a:path w="177165" h="522604">
                  <a:moveTo>
                    <a:pt x="176745" y="330085"/>
                  </a:moveTo>
                  <a:lnTo>
                    <a:pt x="149504" y="330085"/>
                  </a:lnTo>
                  <a:lnTo>
                    <a:pt x="149504" y="357327"/>
                  </a:lnTo>
                  <a:lnTo>
                    <a:pt x="176745" y="357327"/>
                  </a:lnTo>
                  <a:lnTo>
                    <a:pt x="176745" y="330085"/>
                  </a:lnTo>
                  <a:close/>
                </a:path>
                <a:path w="177165" h="522604">
                  <a:moveTo>
                    <a:pt x="176745" y="165049"/>
                  </a:moveTo>
                  <a:lnTo>
                    <a:pt x="149504" y="165049"/>
                  </a:lnTo>
                  <a:lnTo>
                    <a:pt x="149504" y="192290"/>
                  </a:lnTo>
                  <a:lnTo>
                    <a:pt x="176745" y="192290"/>
                  </a:lnTo>
                  <a:lnTo>
                    <a:pt x="176745" y="165049"/>
                  </a:lnTo>
                  <a:close/>
                </a:path>
                <a:path w="177165" h="522604">
                  <a:moveTo>
                    <a:pt x="176745" y="0"/>
                  </a:moveTo>
                  <a:lnTo>
                    <a:pt x="149504" y="0"/>
                  </a:lnTo>
                  <a:lnTo>
                    <a:pt x="149504" y="27241"/>
                  </a:lnTo>
                  <a:lnTo>
                    <a:pt x="176745" y="27241"/>
                  </a:lnTo>
                  <a:lnTo>
                    <a:pt x="1767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6803" y="946111"/>
              <a:ext cx="5739765" cy="5855335"/>
            </a:xfrm>
            <a:custGeom>
              <a:avLst/>
              <a:gdLst/>
              <a:ahLst/>
              <a:cxnLst/>
              <a:rect l="l" t="t" r="r" b="b"/>
              <a:pathLst>
                <a:path w="5739765" h="5855334">
                  <a:moveTo>
                    <a:pt x="2134387" y="0"/>
                  </a:moveTo>
                  <a:lnTo>
                    <a:pt x="0" y="0"/>
                  </a:lnTo>
                  <a:lnTo>
                    <a:pt x="0" y="2134387"/>
                  </a:lnTo>
                  <a:lnTo>
                    <a:pt x="2134387" y="2134387"/>
                  </a:lnTo>
                  <a:lnTo>
                    <a:pt x="2134387" y="0"/>
                  </a:lnTo>
                  <a:close/>
                </a:path>
                <a:path w="5739765" h="5855334">
                  <a:moveTo>
                    <a:pt x="5739181" y="3720884"/>
                  </a:moveTo>
                  <a:lnTo>
                    <a:pt x="3604793" y="3720884"/>
                  </a:lnTo>
                  <a:lnTo>
                    <a:pt x="3604793" y="5855271"/>
                  </a:lnTo>
                  <a:lnTo>
                    <a:pt x="5739181" y="5855271"/>
                  </a:lnTo>
                  <a:lnTo>
                    <a:pt x="5739181" y="3720884"/>
                  </a:lnTo>
                  <a:close/>
                </a:path>
              </a:pathLst>
            </a:custGeom>
            <a:solidFill>
              <a:srgbClr val="733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1549" y="1131338"/>
              <a:ext cx="4480518" cy="5452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1548" y="1131338"/>
              <a:ext cx="5398135" cy="5452745"/>
            </a:xfrm>
            <a:custGeom>
              <a:avLst/>
              <a:gdLst/>
              <a:ahLst/>
              <a:cxnLst/>
              <a:rect l="l" t="t" r="r" b="b"/>
              <a:pathLst>
                <a:path w="5398134" h="5452745">
                  <a:moveTo>
                    <a:pt x="0" y="0"/>
                  </a:moveTo>
                  <a:lnTo>
                    <a:pt x="5398047" y="0"/>
                  </a:lnTo>
                  <a:lnTo>
                    <a:pt x="5398047" y="5452572"/>
                  </a:lnTo>
                  <a:lnTo>
                    <a:pt x="0" y="5452572"/>
                  </a:lnTo>
                  <a:lnTo>
                    <a:pt x="0" y="0"/>
                  </a:lnTo>
                  <a:close/>
                </a:path>
              </a:pathLst>
            </a:custGeom>
            <a:ln w="376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697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7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7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8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8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88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8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49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49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49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9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8003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8003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003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003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28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28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728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728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6794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6794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6794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6794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630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630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6630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6630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580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580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580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1580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5091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65091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65091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5091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4599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4599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4599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14599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4106" y="335605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106" y="500649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64106" y="66569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64106" y="83073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67727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67727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67727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67727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701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1701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1701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701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651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651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651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651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602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602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1602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02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5308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5308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5308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5308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14816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14816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816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14816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432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432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6432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6432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13831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13831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13831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13831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863113" y="705361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3113" y="721865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3113" y="738369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3113" y="7548742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244" y="27244"/>
                </a:moveTo>
                <a:lnTo>
                  <a:pt x="0" y="27244"/>
                </a:lnTo>
                <a:lnTo>
                  <a:pt x="0" y="0"/>
                </a:lnTo>
                <a:lnTo>
                  <a:pt x="27244" y="0"/>
                </a:lnTo>
                <a:lnTo>
                  <a:pt x="27244" y="2724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782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Rounded MT Bold</vt:lpstr>
      <vt:lpstr>Calibri</vt:lpstr>
      <vt:lpstr>Microsoft Sans Serif</vt:lpstr>
      <vt:lpstr>Trebuchet MS</vt:lpstr>
      <vt:lpstr>Office Theme</vt:lpstr>
      <vt:lpstr>PowerPoint Presentation</vt:lpstr>
      <vt:lpstr>PowerPoint Presentation</vt:lpstr>
      <vt:lpstr>1.INTRODUCTION TO SALE FORECASTING TECHNIQUES</vt:lpstr>
      <vt:lpstr>2.TRADITIONAL METHODS VS ADVANCED TECHNIQUES</vt:lpstr>
      <vt:lpstr>3.UNDERSTANDING THE IMPORTANCE OF ACCURATE PREDICTIONS</vt:lpstr>
      <vt:lpstr>4.MACHINE LEARNING ALGORITHMS FOR SALES PREDICTION</vt:lpstr>
      <vt:lpstr>5.TIME SERIES ANALYSIS AND FORECASTING</vt:lpstr>
      <vt:lpstr>6. DATA MINING AND SALES  ANALYTICS</vt:lpstr>
      <vt:lpstr>7. INCORPORATING EXTERNAL  FACTORS IN SALES  FORECASTING</vt:lpstr>
      <vt:lpstr>8.ENHANCING ACCURACY WITH ARTIFICIAL INTELLIGENCE</vt:lpstr>
      <vt:lpstr>9.CASE STUDIES ON SUCESSFUL SALES PREDICTION</vt:lpstr>
      <vt:lpstr>10.BEST PRACTICES FOR IMPLEMENTING ADVANCED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gokul krish</cp:lastModifiedBy>
  <cp:revision>4</cp:revision>
  <dcterms:created xsi:type="dcterms:W3CDTF">2023-10-10T16:52:14Z</dcterms:created>
  <dcterms:modified xsi:type="dcterms:W3CDTF">2023-10-10T18:11:23Z</dcterms:modified>
</cp:coreProperties>
</file>