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Ligh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2.jpg"/><Relationship Id="rId5" Type="http://schemas.openxmlformats.org/officeDocument/2006/relationships/image" Target="../media/image18.png"/><Relationship Id="rId6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700" y="110950"/>
            <a:ext cx="5038599" cy="13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29375"/>
            <a:ext cx="9143999" cy="21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2450" y="1627475"/>
            <a:ext cx="8819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NATIONAL HEALTHCARE HACKATHON</a:t>
            </a:r>
            <a:br>
              <a:rPr b="1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50800" y="2422200"/>
            <a:ext cx="2642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JECRC UNIVERSITY</a:t>
            </a:r>
            <a:endParaRPr b="1" i="0" sz="1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450" y="369600"/>
            <a:ext cx="1681100" cy="8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0271" y="110963"/>
            <a:ext cx="1368525" cy="13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61525" y="86350"/>
            <a:ext cx="5228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Expected Outcomes And Impact</a:t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32550" y="1230100"/>
            <a:ext cx="7887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Patients: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Ensures timely medication, improving health outcomes and independence.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Caregivers/Attendants: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Reduces burden through automated reminders and adherence tracking.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Doctors: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Provides reliable data on medication adherence for better treatment decisions.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Hospitals: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Lowers readmissions and enhances patient care efficiency.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Nursing Staff: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Minimizes manual intervention, enabling focus on critical care tasks.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Overall, </a:t>
            </a:r>
            <a:r>
              <a:rPr b="1" i="1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promotes better healthcare accessibility and cost-effectiveness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25" y="86359"/>
            <a:ext cx="8135400" cy="54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9393" y="1"/>
            <a:ext cx="13168281" cy="68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691000" y="3284400"/>
            <a:ext cx="37620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Ayan Raj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MBBS</a:t>
            </a:r>
            <a:endParaRPr b="0" i="1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Contact: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📧 ayan452006@gmail.com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📱 +91 9427349521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13" y="1840775"/>
            <a:ext cx="741180" cy="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254475" y="86325"/>
            <a:ext cx="4088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MEET THE TEAM </a:t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67675" y="1233325"/>
            <a:ext cx="2862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Number :</a:t>
            </a:r>
            <a:r>
              <a:rPr b="0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23</a:t>
            </a:r>
            <a:endParaRPr b="0" i="0" sz="2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23325" y="666075"/>
            <a:ext cx="635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Name :</a:t>
            </a:r>
            <a:r>
              <a:rPr b="0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HACK TO HEAL</a:t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19400" y="1914775"/>
            <a:ext cx="32673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Yash Joshi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B.Tech. CSE</a:t>
            </a:r>
            <a:endParaRPr b="0" i="1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Contact: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📧 yjjoshi2003@gmail.com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📱 +91 9748600721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295675" y="1840763"/>
            <a:ext cx="37620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Arunil Keshri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B.Tech. CSE</a:t>
            </a:r>
            <a:endParaRPr b="0" i="1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📧 arunilkeshri03@gmail.com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📱 +91 8690197069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500" y="1763038"/>
            <a:ext cx="741175" cy="56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9824" y="3284400"/>
            <a:ext cx="436875" cy="4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78725" y="86325"/>
            <a:ext cx="5158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32200" y="858525"/>
            <a:ext cx="8679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: </a:t>
            </a:r>
            <a: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 : </a:t>
            </a: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Innovation of Medicine Dispenser with Voice Reminder for Elderly Patients</a:t>
            </a:r>
            <a:endParaRPr b="0"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64550" y="2178800"/>
            <a:ext cx="8214900" cy="27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Objective :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an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IoT-powered solution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address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medication non-adherence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elderly patients.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simple automation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human-centered design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principles for effective medication reminders.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patient independence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 caregiver dependency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healthcare outcomes 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ensuring timely medication intake.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00" y="-78052"/>
            <a:ext cx="8679600" cy="65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51225" y="86350"/>
            <a:ext cx="646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UNDERSTANDING</a:t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14400" y="1127150"/>
            <a:ext cx="85152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Medication non-adherence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a significant challenge in healthcare, particularly among elderly patients.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 of elderly individuals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fail to follow prescribed medication schedules, leading to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worsened health conditions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hospitalizations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Caregiver dependency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reminders adds pressure, especially in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resource-limited settings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problem not only affects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patients’ health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but also drives up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healthcare costs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reduces overall </a:t>
            </a: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 of life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380" y="858500"/>
            <a:ext cx="5995246" cy="40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795300" y="1385550"/>
            <a:ext cx="708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51225" y="86350"/>
            <a:ext cx="261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SmartMed</a:t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51225" y="680600"/>
            <a:ext cx="529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 Medicine Dispenser with Voice Reminder 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51225" y="1151750"/>
            <a:ext cx="4843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Features and Functionalities :</a:t>
            </a:r>
            <a:endParaRPr b="1" i="0" sz="1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67600" y="1631725"/>
            <a:ext cx="80088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Scheduled Reminders 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LED &amp; voice alerts for timely medication.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Acknowledgment Button : 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Confirm medication and log data.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Customizable Schedule 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Tailored to individual needs.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Voice System 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Adjustable volume &amp; language for accessibility.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Remote Monitoring 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Syncs with app for caregiver tracking.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Simple Interface 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Easy-to-use buttons for elderly users.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075" y="-612675"/>
            <a:ext cx="6925850" cy="69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8" y="388488"/>
            <a:ext cx="9096925" cy="43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35375" y="126075"/>
            <a:ext cx="5228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Tech-driven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35375" y="858500"/>
            <a:ext cx="43911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Core Technologies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ESP32 Microcontroller : 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Powers scheduling, LED control, and voice alerts.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RTC Module (DS3231) 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Ensures precise, time-based medication reminders.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LED &amp; Speaker System : 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Multi-sensory cues for enhanced visibility and accessibility.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Mobile/Web App 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Enables remote tracking of medication adherence.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Arduino IDE 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Seamless programming and device control.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366500" y="858500"/>
            <a:ext cx="47775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Multi-Sensory Alerts: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Combining LED and voice for clear reminders.</a:t>
            </a:r>
            <a:endParaRPr b="0" i="0" sz="16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Real-Time Data Logging: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Tracks intake for caregivers' reference.</a:t>
            </a:r>
            <a:endParaRPr b="0" i="0" sz="16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Adherence Monitoring: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Automated notifications for missed doses.</a:t>
            </a:r>
            <a:endParaRPr b="0" i="0" sz="16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User-Centric Design Testing: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Ensures accessibility for elderly users.</a:t>
            </a:r>
            <a:endParaRPr b="0" i="0" sz="16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0" y="86350"/>
            <a:ext cx="660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INNOVATION &amp; UNIQUENESS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45150" y="988250"/>
            <a:ext cx="84537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Multi-Sensory Reminders: 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Voice modulation + LED alerts for seamless adherence.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Customizable Alerts: 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Adjustable tone, volume, and language options.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Data-Driven Monitoring: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Logs reminders and actions for tracking and intervention.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Elderly-Friendly Design: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Large buttons, simple setup, and intuitive operation.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Cost-Effective &amp; Scalable: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Ideal for homes, hospitals, and rural healthcare setups.</a:t>
            </a:r>
            <a:endParaRPr b="0" i="0" sz="16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1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1525" y="86350"/>
            <a:ext cx="6348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Approach</a:t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1525" y="784700"/>
            <a:ext cx="58008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Step-by-Step Development Plan :</a:t>
            </a:r>
            <a:endParaRPr b="1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 Integration:</a:t>
            </a:r>
            <a: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Assemble ESP32, RTC module, LEDs, speaker, and acknowledgment button.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Core Programming:</a:t>
            </a:r>
            <a: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Schedule reminders, sync LED and voice alerts, and program acknowledgment functionality.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Testing:</a:t>
            </a:r>
            <a: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Test with real-world scenarios to refine accuracy and reliability.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Feedback Loop:</a:t>
            </a:r>
            <a: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Usability testing with elderly users to improve design accessibility.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Prototype:</a:t>
            </a:r>
            <a:r>
              <a:rPr b="0" i="0" lang="en" sz="1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Develop a compact, robust system for deployment.</a:t>
            </a:r>
            <a:endParaRPr b="0" i="0" sz="1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025" y="1492814"/>
            <a:ext cx="3242326" cy="2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1525" y="86350"/>
            <a:ext cx="6348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Approach</a:t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77500" y="858500"/>
            <a:ext cx="42945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Real-World Feasibility: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Hospital Application:</a:t>
            </a: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Ideal for ward-level or patient-specific medication management.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Home Settings:</a:t>
            </a: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Accessible and affordable for independent elderly patients.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Scalability:</a:t>
            </a: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Modular design for multiple patients or healthcare facilities.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379350" y="858500"/>
            <a:ext cx="45897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Anticipated Challenges &amp; Solutions: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Technical Issues:</a:t>
            </a: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Use high-quality components and extensive testing to ensure reliability.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Accessibility:</a:t>
            </a: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Optimize interface for non-tech-savvy users with simpler design.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Management:</a:t>
            </a: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Focus on affordable hardware while maintaining functionality.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Adoption Resistance:</a:t>
            </a:r>
            <a:r>
              <a:rPr b="0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Demonstrate ease of use and benefits through demos and training.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525" y="668475"/>
            <a:ext cx="3656950" cy="3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