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Montserrat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Ligh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84b658cd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84b658cd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84b658cdc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84b658cd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4b658c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84b658c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84b658cd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84b658cd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84b658c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84b658c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84b658cd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84b658cd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84b658cdc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84b658cd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84b658cd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84b658cd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84b658cd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84b658cd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700" y="110950"/>
            <a:ext cx="5038599" cy="136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29375"/>
            <a:ext cx="9143999" cy="211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62450" y="1627475"/>
            <a:ext cx="88191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NATIONAL HEALTHCARE HACKATHON</a:t>
            </a:r>
            <a:br>
              <a:rPr b="1" lang="en" sz="3000">
                <a:solidFill>
                  <a:schemeClr val="dk1"/>
                </a:solidFill>
              </a:rPr>
            </a:b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250800" y="2422200"/>
            <a:ext cx="26424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JECRC UNIVERSITY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61525" y="86350"/>
            <a:ext cx="5228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Expected Outcomes And Impact</a:t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32550" y="1385550"/>
            <a:ext cx="78876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Patients: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Ensures timely medication, improving health outcomes and independence.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Caregivers/Attendants: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Reduces burden through automated reminders and adherence tracking.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Doctors: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Provides reliable data on medication adherence for better treatment decisions.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Hospitals: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Lowers readmissions and enhances patient care efficiency.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Nursing Staff: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Minimizes manual intervention, enabling focus on critical care tasks.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Overall, </a:t>
            </a:r>
            <a:r>
              <a:rPr b="1" i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promotes better healthcare accessibility and cost-effectiveness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691000" y="3284400"/>
            <a:ext cx="37620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Ayan Raj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MBBS</a:t>
            </a:r>
            <a:endParaRPr i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Contact: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📧 ayan452006@gmail.com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📱 +91 9427349521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13" y="1840775"/>
            <a:ext cx="741180" cy="5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254475" y="86325"/>
            <a:ext cx="40887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MEET THE TEAM </a:t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67675" y="1233325"/>
            <a:ext cx="28623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Team Number :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23</a:t>
            </a:r>
            <a:endParaRPr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23325" y="666075"/>
            <a:ext cx="6351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eam Name :</a:t>
            </a:r>
            <a:r>
              <a:rPr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HACK TO HEAL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19400" y="1914775"/>
            <a:ext cx="3267300" cy="1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Yash Joshi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B.Tech. CSE</a:t>
            </a:r>
            <a:endParaRPr i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Contact: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📧 yjjoshi2003@gmail.com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📱 +91 9748600721</a:t>
            </a:r>
            <a:endParaRPr sz="13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295675" y="1840763"/>
            <a:ext cx="37620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Arunil Keshri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</a:rPr>
              <a:t>B.Tech. CSE</a:t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Contact: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📧 arunilkeshri03@gmail.com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📱 +91 8690197069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500" y="1763038"/>
            <a:ext cx="741175" cy="56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9824" y="3284400"/>
            <a:ext cx="436875" cy="4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378725" y="86325"/>
            <a:ext cx="5158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32200" y="858525"/>
            <a:ext cx="86796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Number : 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Title :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Innovation of Medicine Dispenser with Voice Reminder for Elderly Patients</a:t>
            </a:r>
            <a:endParaRPr sz="2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64550" y="2178800"/>
            <a:ext cx="8214900" cy="27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Objective :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an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IoT-powered solution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address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medication non-adherence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elderly patients.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simple automation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human-centered design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principles for effective medication reminders.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patient independence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 caregiver dependency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Enhance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healthcare outcomes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 ensuring timely medication intake.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51225" y="86350"/>
            <a:ext cx="646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 UNDERSTANDING</a:t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14400" y="1127150"/>
            <a:ext cx="8515200" cy="2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Medication non-adherence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a significant challenge in healthcare, particularly among elderly patients.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50% of elderly individuals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fail to follow prescribed medication schedules, leading to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worsened health conditions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increased hospitalizations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Caregiver dependency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reminders adds pressure, especially in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resource-limited settings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problem not only affects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patients’ health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but also drives up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healthcare costs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reduces overall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 of life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795300" y="1385550"/>
            <a:ext cx="708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51225" y="86350"/>
            <a:ext cx="261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SmartMed</a:t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51225" y="680600"/>
            <a:ext cx="529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 Medicine Dispenser with Voice Reminder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51225" y="1151750"/>
            <a:ext cx="4843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Features and Functionalities :</a:t>
            </a:r>
            <a:endParaRPr b="1"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567600" y="1631725"/>
            <a:ext cx="80088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Scheduled Reminders 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LED &amp; voice alerts for timely medication.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Acknowledgment Button :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Confirm medication and log data.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Customizable Schedule 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Tailored to individual needs.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Voice System 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Adjustable volume &amp; language for accessibility.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Remote Monitoring 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Syncs with app for caregiver tracking.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Simple Interface 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Easy-to-use buttons for elderly users.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35375" y="126075"/>
            <a:ext cx="5228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Tech-driven</a:t>
            </a: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Approach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35375" y="858500"/>
            <a:ext cx="43911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Core Technologies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ESP32 Microcontroller :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Powers scheduling, LED control, and voice alerts.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RTC Module (DS3231) 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Ensures precise, time-based medication reminders.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LED &amp; Speaker System :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Multi-sensory cues for enhanced visibility and accessibility.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Mobile/Web App 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Enables remote tracking of medication adherence.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Arduino IDE 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Seamless programming and device control.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4366500" y="858500"/>
            <a:ext cx="47775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Methodology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Multi-Sensory Alerts:</a:t>
            </a: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Combining LED and voice for clear reminders.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Real-Time Data Logging:</a:t>
            </a: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Tracks intake for caregivers' reference.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Adherence Monitoring:</a:t>
            </a: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Automated notifications for missed doses.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User-Centric Design Testing:</a:t>
            </a:r>
            <a:r>
              <a:rPr lang="en" sz="16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Ensures accessibility for elderly users.</a:t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0" y="86350"/>
            <a:ext cx="6606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INNOVATION &amp; UNIQUENESS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345150" y="988250"/>
            <a:ext cx="8453700" cy="27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Multi-Sensory Reminders: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Voice modulation + LED alerts for seamless adherence.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Customizable Alerts: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Adjustable tone, volume, and language options.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Data-Driven Monitoring: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Logs reminders and actions for tracking and intervention.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Elderly-Friendly Design: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Large buttons, simple setup, and intuitive operation.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★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Cost-Effective &amp; Scalable: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Ideal for homes, hospitals, and rural healthcare setups.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61525" y="86350"/>
            <a:ext cx="6348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Approach</a:t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1525" y="784700"/>
            <a:ext cx="6472500" cy="4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Step-by-Step Development Plan :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Component Integration: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Assemble ESP32, RTC module, LEDs, speaker, and acknowledgment button.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Core Programming: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Schedule reminders, sync LED and voice alerts, and program acknowledgment functionality.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Testing: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Test with real-world scenarios to refine accuracy and reliability.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Feedback Loop: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Usability testing with elderly users to improve design accessibility.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Prototype: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Develop a compact, robust system for deployment.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7650" y="86350"/>
            <a:ext cx="1980025" cy="77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61525" y="86350"/>
            <a:ext cx="6348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Approach</a:t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277500" y="858500"/>
            <a:ext cx="4294500" cy="29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Real-World Feasibility: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Hospital Application: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Ideal for ward-level or patient-specific medication management.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Home Settings: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Accessible and affordable for independent elderly patients.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Scalability: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Modular design for multiple patients or healthcare facilities.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379350" y="858500"/>
            <a:ext cx="4589700" cy="3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Anticipated Challenges &amp; Solutions: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Technical Issues: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Use high-quality components and extensive testing to ensure reliability.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Accessibility: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Optimize interface for non-tech-savvy users with simpler design.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Management: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Focus on affordable hardware while maintaining functionality.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Adoption Resistance: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Demonstrate ease of use and benefits through demos and training.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