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6" d="100"/>
          <a:sy n="76" d="100"/>
        </p:scale>
        <p:origin x="-48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5C46-CA5F-4429-8857-EC50958BEFA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F18D-6E99-4BDD-B663-B243D60D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455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5C46-CA5F-4429-8857-EC50958BEFA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F18D-6E99-4BDD-B663-B243D60D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204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5C46-CA5F-4429-8857-EC50958BEFA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F18D-6E99-4BDD-B663-B243D60D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817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5C46-CA5F-4429-8857-EC50958BEFA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F18D-6E99-4BDD-B663-B243D60D23C6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035" y="0"/>
            <a:ext cx="2128965" cy="81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9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5C46-CA5F-4429-8857-EC50958BEFA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F18D-6E99-4BDD-B663-B243D60D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88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5C46-CA5F-4429-8857-EC50958BEFA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F18D-6E99-4BDD-B663-B243D60D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972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5C46-CA5F-4429-8857-EC50958BEFA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F18D-6E99-4BDD-B663-B243D60D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64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5C46-CA5F-4429-8857-EC50958BEFA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F18D-6E99-4BDD-B663-B243D60D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914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5C46-CA5F-4429-8857-EC50958BEFA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F18D-6E99-4BDD-B663-B243D60D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985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5C46-CA5F-4429-8857-EC50958BEFA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F18D-6E99-4BDD-B663-B243D60D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133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5C46-CA5F-4429-8857-EC50958BEFA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5F18D-6E99-4BDD-B663-B243D60D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31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5C46-CA5F-4429-8857-EC50958BEFA8}" type="datetimeFigureOut">
              <a:rPr lang="en-IN" smtClean="0"/>
              <a:t>21-01-2025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65F18D-6E99-4BDD-B663-B243D60D23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07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299787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National Healthcare </a:t>
            </a:r>
            <a:r>
              <a:rPr lang="en-US" dirty="0" err="1" smtClean="0"/>
              <a:t>Hackathon</a:t>
            </a:r>
            <a:r>
              <a:rPr lang="en-US" dirty="0" smtClean="0"/>
              <a:t> @ JECRC University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Template for Submission of details of the Solution</a:t>
            </a:r>
          </a:p>
          <a:p>
            <a:r>
              <a:rPr lang="en-US" dirty="0" smtClean="0"/>
              <a:t>(Last date to submit: 24</a:t>
            </a:r>
            <a:r>
              <a:rPr lang="en-US" baseline="30000" dirty="0" smtClean="0"/>
              <a:t>th</a:t>
            </a:r>
            <a:r>
              <a:rPr lang="en-US" dirty="0" smtClean="0"/>
              <a:t>-January-2025 Friday)</a:t>
            </a:r>
            <a:endParaRPr lang="en-IN" dirty="0"/>
          </a:p>
        </p:txBody>
      </p:sp>
      <p:sp>
        <p:nvSpPr>
          <p:cNvPr id="5" name="object 11"/>
          <p:cNvSpPr/>
          <p:nvPr/>
        </p:nvSpPr>
        <p:spPr>
          <a:xfrm>
            <a:off x="1" y="4612943"/>
            <a:ext cx="12192000" cy="2245057"/>
          </a:xfrm>
          <a:prstGeom prst="rect">
            <a:avLst/>
          </a:prstGeom>
          <a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contrast="36000"/>
                      </a14:imgEffect>
                    </a14:imgLayer>
                  </a14:imgProps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9738" y="152693"/>
            <a:ext cx="7104512" cy="1939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685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Details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Team </a:t>
            </a:r>
            <a:r>
              <a:rPr lang="en-US" dirty="0" smtClean="0"/>
              <a:t>NO:						Team Name:</a:t>
            </a:r>
            <a:endParaRPr lang="en-US" dirty="0" smtClean="0"/>
          </a:p>
          <a:p>
            <a:r>
              <a:rPr lang="en-US" dirty="0" smtClean="0"/>
              <a:t>Names of Team Members with Specializations (e.g., </a:t>
            </a:r>
            <a:r>
              <a:rPr lang="en-US" dirty="0" err="1" smtClean="0"/>
              <a:t>B.Tech</a:t>
            </a:r>
            <a:r>
              <a:rPr lang="en-US" dirty="0" smtClean="0"/>
              <a:t>., MBBS, MD):</a:t>
            </a:r>
          </a:p>
          <a:p>
            <a:pPr marL="0" indent="0">
              <a:buNone/>
            </a:pPr>
            <a:r>
              <a:rPr lang="en-US" dirty="0" smtClean="0"/>
              <a:t>(1)</a:t>
            </a:r>
          </a:p>
          <a:p>
            <a:pPr marL="0" indent="0">
              <a:buNone/>
            </a:pPr>
            <a:r>
              <a:rPr lang="en-US" dirty="0" smtClean="0"/>
              <a:t>(2)</a:t>
            </a:r>
          </a:p>
          <a:p>
            <a:pPr marL="0" indent="0">
              <a:buNone/>
            </a:pPr>
            <a:r>
              <a:rPr lang="en-US" dirty="0" smtClean="0"/>
              <a:t>(3)</a:t>
            </a:r>
          </a:p>
          <a:p>
            <a:r>
              <a:rPr lang="en-US" dirty="0" smtClean="0"/>
              <a:t>Contact Information (Phone Number &amp; Email IDs):</a:t>
            </a:r>
          </a:p>
          <a:p>
            <a:pPr marL="0" indent="0">
              <a:buNone/>
            </a:pPr>
            <a:r>
              <a:rPr lang="en-US" dirty="0" smtClean="0"/>
              <a:t>(1)</a:t>
            </a:r>
          </a:p>
          <a:p>
            <a:pPr marL="0" indent="0">
              <a:buNone/>
            </a:pPr>
            <a:r>
              <a:rPr lang="en-US" dirty="0" smtClean="0"/>
              <a:t>(2)</a:t>
            </a:r>
          </a:p>
          <a:p>
            <a:pPr marL="0" indent="0">
              <a:buNone/>
            </a:pPr>
            <a:r>
              <a:rPr lang="en-US" dirty="0" smtClean="0"/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135022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Problem Statement Details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Write the number and title of Problem Statement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9792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Problem Understanding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Brief explanation of the problem and its significance in the healthcare domain in your own words (75 Words)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9689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Proposed Solution (use more slides if you want)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Describe the proposed solution concept.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Key features and functionalities of the solution.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Outline the technology, tools, or methodologies to be used.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Highlight innovation or uniqueness in the approach.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094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5943"/>
            <a:ext cx="10515600" cy="1325563"/>
          </a:xfrm>
        </p:spPr>
        <p:txBody>
          <a:bodyPr/>
          <a:lstStyle/>
          <a:p>
            <a:r>
              <a:rPr lang="en-IN" dirty="0" smtClean="0"/>
              <a:t>Implementation Approach (use more slides if you want)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Tell us about the Step-by-step plan for developing the solution.</a:t>
            </a:r>
          </a:p>
          <a:p>
            <a:endParaRPr lang="en-US" dirty="0"/>
          </a:p>
          <a:p>
            <a:r>
              <a:rPr lang="en-US" dirty="0" smtClean="0"/>
              <a:t>Tell us about the feasibility of implementation in real-world hospital / healthcare settings.</a:t>
            </a:r>
          </a:p>
          <a:p>
            <a:endParaRPr lang="en-US" dirty="0"/>
          </a:p>
          <a:p>
            <a:r>
              <a:rPr lang="en-US" dirty="0" smtClean="0"/>
              <a:t>What are the challenges that you anticipate in the development of the solution and what are your proposed mitigation strategies?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112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/>
              <a:t>Write the impact of the solution that you will devise on stakeholders (e.g., patients, doctors, hospitals, attendants, nursing staff etc.) in max. 75 words.</a:t>
            </a:r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Expected Outcomes and Impact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1434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196</Words>
  <Application>Microsoft Office PowerPoint</Application>
  <PresentationFormat>Custom</PresentationFormat>
  <Paragraphs>30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National Healthcare Hackathon @ JECRC University</vt:lpstr>
      <vt:lpstr>Team Details </vt:lpstr>
      <vt:lpstr> Problem Statement Details </vt:lpstr>
      <vt:lpstr>Problem Understanding</vt:lpstr>
      <vt:lpstr>Proposed Solution (use more slides if you want)</vt:lpstr>
      <vt:lpstr>Implementation Approach (use more slides if you want)</vt:lpstr>
      <vt:lpstr>Expected Outcomes and Impact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Manish Jain</dc:creator>
  <cp:lastModifiedBy>Dell</cp:lastModifiedBy>
  <cp:revision>40</cp:revision>
  <dcterms:created xsi:type="dcterms:W3CDTF">2025-01-18T09:43:53Z</dcterms:created>
  <dcterms:modified xsi:type="dcterms:W3CDTF">2025-01-21T07:11:25Z</dcterms:modified>
</cp:coreProperties>
</file>