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5" r:id="rId2"/>
    <p:sldId id="267" r:id="rId3"/>
    <p:sldId id="263" r:id="rId4"/>
    <p:sldId id="262" r:id="rId5"/>
    <p:sldId id="260" r:id="rId6"/>
    <p:sldId id="266" r:id="rId7"/>
    <p:sldId id="257"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eramachaneni Sri Sravya" initials="VSS" lastIdx="1" clrIdx="0">
    <p:extLst>
      <p:ext uri="{19B8F6BF-5375-455C-9EA6-DF929625EA0E}">
        <p15:presenceInfo xmlns:p15="http://schemas.microsoft.com/office/powerpoint/2012/main" userId="S::V.S.Sravya@in.ey.com::5a9136b9-de1e-47a7-9bd6-11d0f75a97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2D2DA"/>
    <a:srgbClr val="000000"/>
    <a:srgbClr val="FFE600"/>
    <a:srgbClr val="7474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9C1D2-55B0-471C-BAE5-5B0FDE62CE1A}" v="1473" dt="2021-11-19T10:56:28.358"/>
    <p1510:client id="{4BB05A21-78AF-468D-B863-97A12D59A099}" v="989" dt="2021-11-19T06:55:10.176"/>
    <p1510:client id="{54E17480-0885-4EF2-A3AC-9BF56D32D8AF}" v="334" dt="2021-11-19T13:35:34.404"/>
    <p1510:client id="{E15D3630-F8A7-4210-8306-484719CDC7BE}" v="140" dt="2021-11-19T05:29:09.1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amachaneni Sri Sravya" userId="5a9136b9-de1e-47a7-9bd6-11d0f75a9741" providerId="ADAL" clId="{4BB05A21-78AF-468D-B863-97A12D59A099}"/>
    <pc:docChg chg="undo redo custSel addSld delSld modSld">
      <pc:chgData name="Veeramachaneni Sri Sravya" userId="5a9136b9-de1e-47a7-9bd6-11d0f75a9741" providerId="ADAL" clId="{4BB05A21-78AF-468D-B863-97A12D59A099}" dt="2021-11-19T07:09:01.056" v="1627" actId="1076"/>
      <pc:docMkLst>
        <pc:docMk/>
      </pc:docMkLst>
      <pc:sldChg chg="del">
        <pc:chgData name="Veeramachaneni Sri Sravya" userId="5a9136b9-de1e-47a7-9bd6-11d0f75a9741" providerId="ADAL" clId="{4BB05A21-78AF-468D-B863-97A12D59A099}" dt="2021-11-18T12:18:45.343" v="649" actId="47"/>
        <pc:sldMkLst>
          <pc:docMk/>
          <pc:sldMk cId="628108314" sldId="259"/>
        </pc:sldMkLst>
      </pc:sldChg>
      <pc:sldChg chg="addSp modSp mod">
        <pc:chgData name="Veeramachaneni Sri Sravya" userId="5a9136b9-de1e-47a7-9bd6-11d0f75a9741" providerId="ADAL" clId="{4BB05A21-78AF-468D-B863-97A12D59A099}" dt="2021-11-19T06:15:32.132" v="972" actId="1076"/>
        <pc:sldMkLst>
          <pc:docMk/>
          <pc:sldMk cId="3098777086" sldId="260"/>
        </pc:sldMkLst>
        <pc:spChg chg="add mod">
          <ac:chgData name="Veeramachaneni Sri Sravya" userId="5a9136b9-de1e-47a7-9bd6-11d0f75a9741" providerId="ADAL" clId="{4BB05A21-78AF-468D-B863-97A12D59A099}" dt="2021-11-18T12:17:43.673" v="541" actId="1076"/>
          <ac:spMkLst>
            <pc:docMk/>
            <pc:sldMk cId="3098777086" sldId="260"/>
            <ac:spMk id="3" creationId="{D31BFC18-A801-44C5-9445-2FE06076A6F7}"/>
          </ac:spMkLst>
        </pc:spChg>
        <pc:spChg chg="mod">
          <ac:chgData name="Veeramachaneni Sri Sravya" userId="5a9136b9-de1e-47a7-9bd6-11d0f75a9741" providerId="ADAL" clId="{4BB05A21-78AF-468D-B863-97A12D59A099}" dt="2021-11-18T11:52:15.923" v="276" actId="20577"/>
          <ac:spMkLst>
            <pc:docMk/>
            <pc:sldMk cId="3098777086" sldId="260"/>
            <ac:spMk id="20" creationId="{38D5D7BF-D07A-4B62-9030-9797A52ADEF6}"/>
          </ac:spMkLst>
        </pc:spChg>
        <pc:spChg chg="add mod">
          <ac:chgData name="Veeramachaneni Sri Sravya" userId="5a9136b9-de1e-47a7-9bd6-11d0f75a9741" providerId="ADAL" clId="{4BB05A21-78AF-468D-B863-97A12D59A099}" dt="2021-11-18T11:54:03.881" v="367" actId="1035"/>
          <ac:spMkLst>
            <pc:docMk/>
            <pc:sldMk cId="3098777086" sldId="260"/>
            <ac:spMk id="66" creationId="{99F007C6-3636-46DF-8AC7-1F39515B0234}"/>
          </ac:spMkLst>
        </pc:spChg>
        <pc:spChg chg="add mod">
          <ac:chgData name="Veeramachaneni Sri Sravya" userId="5a9136b9-de1e-47a7-9bd6-11d0f75a9741" providerId="ADAL" clId="{4BB05A21-78AF-468D-B863-97A12D59A099}" dt="2021-11-18T11:53:42.420" v="359" actId="1076"/>
          <ac:spMkLst>
            <pc:docMk/>
            <pc:sldMk cId="3098777086" sldId="260"/>
            <ac:spMk id="67" creationId="{311A9B79-FD7A-4C2C-AD8B-F44DBCBF020E}"/>
          </ac:spMkLst>
        </pc:spChg>
        <pc:cxnChg chg="mod">
          <ac:chgData name="Veeramachaneni Sri Sravya" userId="5a9136b9-de1e-47a7-9bd6-11d0f75a9741" providerId="ADAL" clId="{4BB05A21-78AF-468D-B863-97A12D59A099}" dt="2021-11-19T06:15:32.132" v="972" actId="1076"/>
          <ac:cxnSpMkLst>
            <pc:docMk/>
            <pc:sldMk cId="3098777086" sldId="260"/>
            <ac:cxnSpMk id="132" creationId="{E8CD68AE-6A3B-4F83-B2F8-3C81245E6EBC}"/>
          </ac:cxnSpMkLst>
        </pc:cxnChg>
      </pc:sldChg>
      <pc:sldChg chg="modSp mod">
        <pc:chgData name="Veeramachaneni Sri Sravya" userId="5a9136b9-de1e-47a7-9bd6-11d0f75a9741" providerId="ADAL" clId="{4BB05A21-78AF-468D-B863-97A12D59A099}" dt="2021-11-18T16:55:09.278" v="819" actId="1076"/>
        <pc:sldMkLst>
          <pc:docMk/>
          <pc:sldMk cId="1082635188" sldId="262"/>
        </pc:sldMkLst>
        <pc:spChg chg="mod">
          <ac:chgData name="Veeramachaneni Sri Sravya" userId="5a9136b9-de1e-47a7-9bd6-11d0f75a9741" providerId="ADAL" clId="{4BB05A21-78AF-468D-B863-97A12D59A099}" dt="2021-11-18T16:55:01.926" v="818" actId="255"/>
          <ac:spMkLst>
            <pc:docMk/>
            <pc:sldMk cId="1082635188" sldId="262"/>
            <ac:spMk id="6" creationId="{BB22287B-5799-48CE-ABD8-AE4CC5B4E8B0}"/>
          </ac:spMkLst>
        </pc:spChg>
        <pc:spChg chg="mod">
          <ac:chgData name="Veeramachaneni Sri Sravya" userId="5a9136b9-de1e-47a7-9bd6-11d0f75a9741" providerId="ADAL" clId="{4BB05A21-78AF-468D-B863-97A12D59A099}" dt="2021-11-18T16:54:03.844" v="806" actId="403"/>
          <ac:spMkLst>
            <pc:docMk/>
            <pc:sldMk cId="1082635188" sldId="262"/>
            <ac:spMk id="9" creationId="{4BF4D01C-F897-4C67-8E3B-78F0F03DC153}"/>
          </ac:spMkLst>
        </pc:spChg>
        <pc:spChg chg="mod">
          <ac:chgData name="Veeramachaneni Sri Sravya" userId="5a9136b9-de1e-47a7-9bd6-11d0f75a9741" providerId="ADAL" clId="{4BB05A21-78AF-468D-B863-97A12D59A099}" dt="2021-11-18T16:54:39.170" v="817" actId="1076"/>
          <ac:spMkLst>
            <pc:docMk/>
            <pc:sldMk cId="1082635188" sldId="262"/>
            <ac:spMk id="12" creationId="{D0D730B6-7D42-40CA-B656-5CA432ECB3BB}"/>
          </ac:spMkLst>
        </pc:spChg>
        <pc:spChg chg="mod">
          <ac:chgData name="Veeramachaneni Sri Sravya" userId="5a9136b9-de1e-47a7-9bd6-11d0f75a9741" providerId="ADAL" clId="{4BB05A21-78AF-468D-B863-97A12D59A099}" dt="2021-11-18T16:55:09.278" v="819" actId="1076"/>
          <ac:spMkLst>
            <pc:docMk/>
            <pc:sldMk cId="1082635188" sldId="262"/>
            <ac:spMk id="19" creationId="{733BFF98-2389-4C52-9DDE-A10AB6FA57C1}"/>
          </ac:spMkLst>
        </pc:spChg>
        <pc:spChg chg="mod">
          <ac:chgData name="Veeramachaneni Sri Sravya" userId="5a9136b9-de1e-47a7-9bd6-11d0f75a9741" providerId="ADAL" clId="{4BB05A21-78AF-468D-B863-97A12D59A099}" dt="2021-11-18T16:54:34.584" v="816" actId="123"/>
          <ac:spMkLst>
            <pc:docMk/>
            <pc:sldMk cId="1082635188" sldId="262"/>
            <ac:spMk id="21" creationId="{A9646BEF-44A7-4412-A856-7573DA5C89DE}"/>
          </ac:spMkLst>
        </pc:spChg>
      </pc:sldChg>
      <pc:sldChg chg="addSp delSp modSp mod">
        <pc:chgData name="Veeramachaneni Sri Sravya" userId="5a9136b9-de1e-47a7-9bd6-11d0f75a9741" providerId="ADAL" clId="{4BB05A21-78AF-468D-B863-97A12D59A099}" dt="2021-11-18T16:56:20.468" v="825" actId="2711"/>
        <pc:sldMkLst>
          <pc:docMk/>
          <pc:sldMk cId="1242836564" sldId="263"/>
        </pc:sldMkLst>
        <pc:spChg chg="add del mod">
          <ac:chgData name="Veeramachaneni Sri Sravya" userId="5a9136b9-de1e-47a7-9bd6-11d0f75a9741" providerId="ADAL" clId="{4BB05A21-78AF-468D-B863-97A12D59A099}" dt="2021-11-18T11:49:07.551" v="247" actId="478"/>
          <ac:spMkLst>
            <pc:docMk/>
            <pc:sldMk cId="1242836564" sldId="263"/>
            <ac:spMk id="3" creationId="{19DAD11B-263F-4B27-B7AC-DD00D147098F}"/>
          </ac:spMkLst>
        </pc:spChg>
        <pc:spChg chg="mod">
          <ac:chgData name="Veeramachaneni Sri Sravya" userId="5a9136b9-de1e-47a7-9bd6-11d0f75a9741" providerId="ADAL" clId="{4BB05A21-78AF-468D-B863-97A12D59A099}" dt="2021-11-18T16:56:15.981" v="824" actId="2711"/>
          <ac:spMkLst>
            <pc:docMk/>
            <pc:sldMk cId="1242836564" sldId="263"/>
            <ac:spMk id="9" creationId="{53C29B39-59AA-4089-817B-95020B6A13B5}"/>
          </ac:spMkLst>
        </pc:spChg>
        <pc:spChg chg="add mod">
          <ac:chgData name="Veeramachaneni Sri Sravya" userId="5a9136b9-de1e-47a7-9bd6-11d0f75a9741" providerId="ADAL" clId="{4BB05A21-78AF-468D-B863-97A12D59A099}" dt="2021-11-18T12:18:38.318" v="648" actId="20577"/>
          <ac:spMkLst>
            <pc:docMk/>
            <pc:sldMk cId="1242836564" sldId="263"/>
            <ac:spMk id="11" creationId="{21695C11-BEE1-4B7E-B0AA-5B816C5E7B09}"/>
          </ac:spMkLst>
        </pc:spChg>
        <pc:spChg chg="mod">
          <ac:chgData name="Veeramachaneni Sri Sravya" userId="5a9136b9-de1e-47a7-9bd6-11d0f75a9741" providerId="ADAL" clId="{4BB05A21-78AF-468D-B863-97A12D59A099}" dt="2021-11-18T16:56:11.834" v="823" actId="2711"/>
          <ac:spMkLst>
            <pc:docMk/>
            <pc:sldMk cId="1242836564" sldId="263"/>
            <ac:spMk id="14" creationId="{266501A7-0F38-4DE1-8713-FBA06E78D2B2}"/>
          </ac:spMkLst>
        </pc:spChg>
        <pc:spChg chg="mod">
          <ac:chgData name="Veeramachaneni Sri Sravya" userId="5a9136b9-de1e-47a7-9bd6-11d0f75a9741" providerId="ADAL" clId="{4BB05A21-78AF-468D-B863-97A12D59A099}" dt="2021-11-18T16:56:20.468" v="825" actId="2711"/>
          <ac:spMkLst>
            <pc:docMk/>
            <pc:sldMk cId="1242836564" sldId="263"/>
            <ac:spMk id="21" creationId="{7EA7C843-71A7-4E8B-8162-D24169820810}"/>
          </ac:spMkLst>
        </pc:spChg>
      </pc:sldChg>
      <pc:sldChg chg="addSp delSp modSp mod">
        <pc:chgData name="Veeramachaneni Sri Sravya" userId="5a9136b9-de1e-47a7-9bd6-11d0f75a9741" providerId="ADAL" clId="{4BB05A21-78AF-468D-B863-97A12D59A099}" dt="2021-11-18T16:52:47.976" v="800"/>
        <pc:sldMkLst>
          <pc:docMk/>
          <pc:sldMk cId="3449134813" sldId="265"/>
        </pc:sldMkLst>
        <pc:spChg chg="add del mod">
          <ac:chgData name="Veeramachaneni Sri Sravya" userId="5a9136b9-de1e-47a7-9bd6-11d0f75a9741" providerId="ADAL" clId="{4BB05A21-78AF-468D-B863-97A12D59A099}" dt="2021-11-18T16:52:47.976" v="800"/>
          <ac:spMkLst>
            <pc:docMk/>
            <pc:sldMk cId="3449134813" sldId="265"/>
            <ac:spMk id="3" creationId="{FD6F5742-0EB5-4205-95A0-F76C1C539E1C}"/>
          </ac:spMkLst>
        </pc:spChg>
        <pc:spChg chg="add del mod">
          <ac:chgData name="Veeramachaneni Sri Sravya" userId="5a9136b9-de1e-47a7-9bd6-11d0f75a9741" providerId="ADAL" clId="{4BB05A21-78AF-468D-B863-97A12D59A099}" dt="2021-11-18T16:52:29.127" v="796" actId="478"/>
          <ac:spMkLst>
            <pc:docMk/>
            <pc:sldMk cId="3449134813" sldId="265"/>
            <ac:spMk id="5" creationId="{B995E1FF-9300-4775-B617-476C548672ED}"/>
          </ac:spMkLst>
        </pc:spChg>
      </pc:sldChg>
      <pc:sldChg chg="addSp delSp modSp mod">
        <pc:chgData name="Veeramachaneni Sri Sravya" userId="5a9136b9-de1e-47a7-9bd6-11d0f75a9741" providerId="ADAL" clId="{4BB05A21-78AF-468D-B863-97A12D59A099}" dt="2021-11-19T07:09:01.056" v="1627" actId="1076"/>
        <pc:sldMkLst>
          <pc:docMk/>
          <pc:sldMk cId="2106409763" sldId="266"/>
        </pc:sldMkLst>
        <pc:spChg chg="mod">
          <ac:chgData name="Veeramachaneni Sri Sravya" userId="5a9136b9-de1e-47a7-9bd6-11d0f75a9741" providerId="ADAL" clId="{4BB05A21-78AF-468D-B863-97A12D59A099}" dt="2021-11-19T06:28:38.818" v="1144" actId="14100"/>
          <ac:spMkLst>
            <pc:docMk/>
            <pc:sldMk cId="2106409763" sldId="266"/>
            <ac:spMk id="3" creationId="{16272456-D791-4176-B2FF-4B19E5E65B58}"/>
          </ac:spMkLst>
        </pc:spChg>
        <pc:spChg chg="mod">
          <ac:chgData name="Veeramachaneni Sri Sravya" userId="5a9136b9-de1e-47a7-9bd6-11d0f75a9741" providerId="ADAL" clId="{4BB05A21-78AF-468D-B863-97A12D59A099}" dt="2021-11-19T07:06:50.123" v="1612" actId="403"/>
          <ac:spMkLst>
            <pc:docMk/>
            <pc:sldMk cId="2106409763" sldId="266"/>
            <ac:spMk id="16" creationId="{51F883FB-950E-43D8-9B60-4B37D5FEF00C}"/>
          </ac:spMkLst>
        </pc:spChg>
        <pc:spChg chg="mod">
          <ac:chgData name="Veeramachaneni Sri Sravya" userId="5a9136b9-de1e-47a7-9bd6-11d0f75a9741" providerId="ADAL" clId="{4BB05A21-78AF-468D-B863-97A12D59A099}" dt="2021-11-19T06:24:52.811" v="1096" actId="14100"/>
          <ac:spMkLst>
            <pc:docMk/>
            <pc:sldMk cId="2106409763" sldId="266"/>
            <ac:spMk id="24" creationId="{FB71607E-3E4C-4A48-A2A0-E6483900DC9B}"/>
          </ac:spMkLst>
        </pc:spChg>
        <pc:spChg chg="mod">
          <ac:chgData name="Veeramachaneni Sri Sravya" userId="5a9136b9-de1e-47a7-9bd6-11d0f75a9741" providerId="ADAL" clId="{4BB05A21-78AF-468D-B863-97A12D59A099}" dt="2021-11-19T06:26:52.780" v="1116" actId="14100"/>
          <ac:spMkLst>
            <pc:docMk/>
            <pc:sldMk cId="2106409763" sldId="266"/>
            <ac:spMk id="25" creationId="{8092C179-5B77-4C28-B930-8AB8C8666D10}"/>
          </ac:spMkLst>
        </pc:spChg>
        <pc:spChg chg="del mod">
          <ac:chgData name="Veeramachaneni Sri Sravya" userId="5a9136b9-de1e-47a7-9bd6-11d0f75a9741" providerId="ADAL" clId="{4BB05A21-78AF-468D-B863-97A12D59A099}" dt="2021-11-19T06:27:33.574" v="1131" actId="478"/>
          <ac:spMkLst>
            <pc:docMk/>
            <pc:sldMk cId="2106409763" sldId="266"/>
            <ac:spMk id="26" creationId="{79F51044-E226-48AF-A87C-90D329928C06}"/>
          </ac:spMkLst>
        </pc:spChg>
        <pc:spChg chg="mod">
          <ac:chgData name="Veeramachaneni Sri Sravya" userId="5a9136b9-de1e-47a7-9bd6-11d0f75a9741" providerId="ADAL" clId="{4BB05A21-78AF-468D-B863-97A12D59A099}" dt="2021-11-19T07:07:09.582" v="1616" actId="14100"/>
          <ac:spMkLst>
            <pc:docMk/>
            <pc:sldMk cId="2106409763" sldId="266"/>
            <ac:spMk id="28" creationId="{B38F9628-F7C5-4CFD-A8A1-755C484B003B}"/>
          </ac:spMkLst>
        </pc:spChg>
        <pc:spChg chg="mod">
          <ac:chgData name="Veeramachaneni Sri Sravya" userId="5a9136b9-de1e-47a7-9bd6-11d0f75a9741" providerId="ADAL" clId="{4BB05A21-78AF-468D-B863-97A12D59A099}" dt="2021-11-19T07:06:57.289" v="1613" actId="1076"/>
          <ac:spMkLst>
            <pc:docMk/>
            <pc:sldMk cId="2106409763" sldId="266"/>
            <ac:spMk id="30" creationId="{0FF5EE63-E8A7-4953-8C9C-E1BC5DAD5F12}"/>
          </ac:spMkLst>
        </pc:spChg>
        <pc:spChg chg="add del mod">
          <ac:chgData name="Veeramachaneni Sri Sravya" userId="5a9136b9-de1e-47a7-9bd6-11d0f75a9741" providerId="ADAL" clId="{4BB05A21-78AF-468D-B863-97A12D59A099}" dt="2021-11-19T07:07:58.658" v="1626" actId="207"/>
          <ac:spMkLst>
            <pc:docMk/>
            <pc:sldMk cId="2106409763" sldId="266"/>
            <ac:spMk id="31" creationId="{7551C486-B156-4464-8764-8D66980FA178}"/>
          </ac:spMkLst>
        </pc:spChg>
        <pc:spChg chg="mod">
          <ac:chgData name="Veeramachaneni Sri Sravya" userId="5a9136b9-de1e-47a7-9bd6-11d0f75a9741" providerId="ADAL" clId="{4BB05A21-78AF-468D-B863-97A12D59A099}" dt="2021-11-19T07:07:05.047" v="1615" actId="1076"/>
          <ac:spMkLst>
            <pc:docMk/>
            <pc:sldMk cId="2106409763" sldId="266"/>
            <ac:spMk id="37" creationId="{4BF35A12-2781-4044-9675-9AE003BA2850}"/>
          </ac:spMkLst>
        </pc:spChg>
        <pc:picChg chg="mod">
          <ac:chgData name="Veeramachaneni Sri Sravya" userId="5a9136b9-de1e-47a7-9bd6-11d0f75a9741" providerId="ADAL" clId="{4BB05A21-78AF-468D-B863-97A12D59A099}" dt="2021-11-19T07:06:21.630" v="1611" actId="1076"/>
          <ac:picMkLst>
            <pc:docMk/>
            <pc:sldMk cId="2106409763" sldId="266"/>
            <ac:picMk id="5" creationId="{54B51947-A052-436C-8F73-6B85720884CE}"/>
          </ac:picMkLst>
        </pc:picChg>
        <pc:picChg chg="add mod">
          <ac:chgData name="Veeramachaneni Sri Sravya" userId="5a9136b9-de1e-47a7-9bd6-11d0f75a9741" providerId="ADAL" clId="{4BB05A21-78AF-468D-B863-97A12D59A099}" dt="2021-11-19T07:09:01.056" v="1627" actId="1076"/>
          <ac:picMkLst>
            <pc:docMk/>
            <pc:sldMk cId="2106409763" sldId="266"/>
            <ac:picMk id="8" creationId="{B145529E-1B7D-42A7-86B8-F29D9BCF0C57}"/>
          </ac:picMkLst>
        </pc:picChg>
        <pc:picChg chg="mod">
          <ac:chgData name="Veeramachaneni Sri Sravya" userId="5a9136b9-de1e-47a7-9bd6-11d0f75a9741" providerId="ADAL" clId="{4BB05A21-78AF-468D-B863-97A12D59A099}" dt="2021-11-19T06:07:34.993" v="827" actId="1076"/>
          <ac:picMkLst>
            <pc:docMk/>
            <pc:sldMk cId="2106409763" sldId="266"/>
            <ac:picMk id="29" creationId="{E4936369-9427-4D88-BBAC-5BC4C703462E}"/>
          </ac:picMkLst>
        </pc:picChg>
        <pc:cxnChg chg="mod">
          <ac:chgData name="Veeramachaneni Sri Sravya" userId="5a9136b9-de1e-47a7-9bd6-11d0f75a9741" providerId="ADAL" clId="{4BB05A21-78AF-468D-B863-97A12D59A099}" dt="2021-11-19T06:25:37.603" v="1110" actId="14100"/>
          <ac:cxnSpMkLst>
            <pc:docMk/>
            <pc:sldMk cId="2106409763" sldId="266"/>
            <ac:cxnSpMk id="33" creationId="{4170A226-D28E-4626-8FC2-748A0640E05A}"/>
          </ac:cxnSpMkLst>
        </pc:cxnChg>
        <pc:cxnChg chg="mod">
          <ac:chgData name="Veeramachaneni Sri Sravya" userId="5a9136b9-de1e-47a7-9bd6-11d0f75a9741" providerId="ADAL" clId="{4BB05A21-78AF-468D-B863-97A12D59A099}" dt="2021-11-19T06:26:58.923" v="1118" actId="14100"/>
          <ac:cxnSpMkLst>
            <pc:docMk/>
            <pc:sldMk cId="2106409763" sldId="266"/>
            <ac:cxnSpMk id="34" creationId="{8472E8D2-B630-4040-9F6B-AEB60B475929}"/>
          </ac:cxnSpMkLst>
        </pc:cxnChg>
      </pc:sldChg>
      <pc:sldChg chg="addSp delSp modSp new mod modClrScheme chgLayout">
        <pc:chgData name="Veeramachaneni Sri Sravya" userId="5a9136b9-de1e-47a7-9bd6-11d0f75a9741" providerId="ADAL" clId="{4BB05A21-78AF-468D-B863-97A12D59A099}" dt="2021-11-19T06:06:57.878" v="826"/>
        <pc:sldMkLst>
          <pc:docMk/>
          <pc:sldMk cId="1469539529" sldId="267"/>
        </pc:sldMkLst>
        <pc:spChg chg="del mod ord">
          <ac:chgData name="Veeramachaneni Sri Sravya" userId="5a9136b9-de1e-47a7-9bd6-11d0f75a9741" providerId="ADAL" clId="{4BB05A21-78AF-468D-B863-97A12D59A099}" dt="2021-11-18T16:46:30.730" v="670" actId="700"/>
          <ac:spMkLst>
            <pc:docMk/>
            <pc:sldMk cId="1469539529" sldId="267"/>
            <ac:spMk id="2" creationId="{C312F4E5-8098-47D9-8702-3DF861892487}"/>
          </ac:spMkLst>
        </pc:spChg>
        <pc:spChg chg="del mod ord">
          <ac:chgData name="Veeramachaneni Sri Sravya" userId="5a9136b9-de1e-47a7-9bd6-11d0f75a9741" providerId="ADAL" clId="{4BB05A21-78AF-468D-B863-97A12D59A099}" dt="2021-11-18T16:46:30.730" v="670" actId="700"/>
          <ac:spMkLst>
            <pc:docMk/>
            <pc:sldMk cId="1469539529" sldId="267"/>
            <ac:spMk id="3" creationId="{FEE2855C-D6E3-45A7-A12C-05952693B9B3}"/>
          </ac:spMkLst>
        </pc:spChg>
        <pc:spChg chg="add del mod ord">
          <ac:chgData name="Veeramachaneni Sri Sravya" userId="5a9136b9-de1e-47a7-9bd6-11d0f75a9741" providerId="ADAL" clId="{4BB05A21-78AF-468D-B863-97A12D59A099}" dt="2021-11-18T16:46:36.392" v="671" actId="700"/>
          <ac:spMkLst>
            <pc:docMk/>
            <pc:sldMk cId="1469539529" sldId="267"/>
            <ac:spMk id="4" creationId="{92444DFD-705C-4B96-9336-238AFF4B7856}"/>
          </ac:spMkLst>
        </pc:spChg>
        <pc:spChg chg="add del mod ord">
          <ac:chgData name="Veeramachaneni Sri Sravya" userId="5a9136b9-de1e-47a7-9bd6-11d0f75a9741" providerId="ADAL" clId="{4BB05A21-78AF-468D-B863-97A12D59A099}" dt="2021-11-18T16:46:36.392" v="671" actId="700"/>
          <ac:spMkLst>
            <pc:docMk/>
            <pc:sldMk cId="1469539529" sldId="267"/>
            <ac:spMk id="5" creationId="{944CA903-27B2-4176-81F6-415058404C83}"/>
          </ac:spMkLst>
        </pc:spChg>
        <pc:spChg chg="add del mod ord">
          <ac:chgData name="Veeramachaneni Sri Sravya" userId="5a9136b9-de1e-47a7-9bd6-11d0f75a9741" providerId="ADAL" clId="{4BB05A21-78AF-468D-B863-97A12D59A099}" dt="2021-11-18T16:46:36.392" v="671" actId="700"/>
          <ac:spMkLst>
            <pc:docMk/>
            <pc:sldMk cId="1469539529" sldId="267"/>
            <ac:spMk id="6" creationId="{A863A5C7-4B1C-4EE6-8FD9-B5E94B850032}"/>
          </ac:spMkLst>
        </pc:spChg>
        <pc:spChg chg="add del mod ord">
          <ac:chgData name="Veeramachaneni Sri Sravya" userId="5a9136b9-de1e-47a7-9bd6-11d0f75a9741" providerId="ADAL" clId="{4BB05A21-78AF-468D-B863-97A12D59A099}" dt="2021-11-18T16:46:36.392" v="671" actId="700"/>
          <ac:spMkLst>
            <pc:docMk/>
            <pc:sldMk cId="1469539529" sldId="267"/>
            <ac:spMk id="7" creationId="{05510566-3884-4F91-890D-C7A1A7D174E5}"/>
          </ac:spMkLst>
        </pc:spChg>
        <pc:spChg chg="add del mod ord">
          <ac:chgData name="Veeramachaneni Sri Sravya" userId="5a9136b9-de1e-47a7-9bd6-11d0f75a9741" providerId="ADAL" clId="{4BB05A21-78AF-468D-B863-97A12D59A099}" dt="2021-11-18T16:46:36.392" v="671" actId="700"/>
          <ac:spMkLst>
            <pc:docMk/>
            <pc:sldMk cId="1469539529" sldId="267"/>
            <ac:spMk id="8" creationId="{38E0D2DF-337E-4AC4-8CDF-F38AB3AE2143}"/>
          </ac:spMkLst>
        </pc:spChg>
        <pc:spChg chg="add del mod ord">
          <ac:chgData name="Veeramachaneni Sri Sravya" userId="5a9136b9-de1e-47a7-9bd6-11d0f75a9741" providerId="ADAL" clId="{4BB05A21-78AF-468D-B863-97A12D59A099}" dt="2021-11-18T16:46:36.392" v="671" actId="700"/>
          <ac:spMkLst>
            <pc:docMk/>
            <pc:sldMk cId="1469539529" sldId="267"/>
            <ac:spMk id="9" creationId="{F4CE284C-A646-4EB5-A06C-C1C72C53EFB4}"/>
          </ac:spMkLst>
        </pc:spChg>
        <pc:spChg chg="mod">
          <ac:chgData name="Veeramachaneni Sri Sravya" userId="5a9136b9-de1e-47a7-9bd6-11d0f75a9741" providerId="ADAL" clId="{4BB05A21-78AF-468D-B863-97A12D59A099}" dt="2021-11-18T16:46:37.626" v="672"/>
          <ac:spMkLst>
            <pc:docMk/>
            <pc:sldMk cId="1469539529" sldId="267"/>
            <ac:spMk id="12" creationId="{B92F7E9A-BAF2-44AE-93D8-FE19910DBEE4}"/>
          </ac:spMkLst>
        </pc:spChg>
        <pc:spChg chg="mod">
          <ac:chgData name="Veeramachaneni Sri Sravya" userId="5a9136b9-de1e-47a7-9bd6-11d0f75a9741" providerId="ADAL" clId="{4BB05A21-78AF-468D-B863-97A12D59A099}" dt="2021-11-18T16:46:37.626" v="672"/>
          <ac:spMkLst>
            <pc:docMk/>
            <pc:sldMk cId="1469539529" sldId="267"/>
            <ac:spMk id="13" creationId="{9E899F94-9336-4E05-8681-B5F29A8CC590}"/>
          </ac:spMkLst>
        </pc:spChg>
        <pc:spChg chg="mod">
          <ac:chgData name="Veeramachaneni Sri Sravya" userId="5a9136b9-de1e-47a7-9bd6-11d0f75a9741" providerId="ADAL" clId="{4BB05A21-78AF-468D-B863-97A12D59A099}" dt="2021-11-18T16:48:11.889" v="739" actId="20577"/>
          <ac:spMkLst>
            <pc:docMk/>
            <pc:sldMk cId="1469539529" sldId="267"/>
            <ac:spMk id="14" creationId="{7BEC4DB9-D4C1-4070-91F2-A26AFD85F303}"/>
          </ac:spMkLst>
        </pc:spChg>
        <pc:spChg chg="mod">
          <ac:chgData name="Veeramachaneni Sri Sravya" userId="5a9136b9-de1e-47a7-9bd6-11d0f75a9741" providerId="ADAL" clId="{4BB05A21-78AF-468D-B863-97A12D59A099}" dt="2021-11-18T16:48:28.984" v="742"/>
          <ac:spMkLst>
            <pc:docMk/>
            <pc:sldMk cId="1469539529" sldId="267"/>
            <ac:spMk id="16" creationId="{2230065C-E309-4662-858B-AEF13D02EB15}"/>
          </ac:spMkLst>
        </pc:spChg>
        <pc:spChg chg="mod">
          <ac:chgData name="Veeramachaneni Sri Sravya" userId="5a9136b9-de1e-47a7-9bd6-11d0f75a9741" providerId="ADAL" clId="{4BB05A21-78AF-468D-B863-97A12D59A099}" dt="2021-11-18T16:46:37.626" v="672"/>
          <ac:spMkLst>
            <pc:docMk/>
            <pc:sldMk cId="1469539529" sldId="267"/>
            <ac:spMk id="17" creationId="{66E67FE7-26C5-4C77-A652-EBCF274B5E76}"/>
          </ac:spMkLst>
        </pc:spChg>
        <pc:spChg chg="mod">
          <ac:chgData name="Veeramachaneni Sri Sravya" userId="5a9136b9-de1e-47a7-9bd6-11d0f75a9741" providerId="ADAL" clId="{4BB05A21-78AF-468D-B863-97A12D59A099}" dt="2021-11-18T16:48:15.562" v="740" actId="20577"/>
          <ac:spMkLst>
            <pc:docMk/>
            <pc:sldMk cId="1469539529" sldId="267"/>
            <ac:spMk id="18" creationId="{56C9101C-5ED2-40A5-A791-0F3761A73680}"/>
          </ac:spMkLst>
        </pc:spChg>
        <pc:spChg chg="add mod">
          <ac:chgData name="Veeramachaneni Sri Sravya" userId="5a9136b9-de1e-47a7-9bd6-11d0f75a9741" providerId="ADAL" clId="{4BB05A21-78AF-468D-B863-97A12D59A099}" dt="2021-11-18T16:49:45.417" v="786" actId="1035"/>
          <ac:spMkLst>
            <pc:docMk/>
            <pc:sldMk cId="1469539529" sldId="267"/>
            <ac:spMk id="19" creationId="{1C48A8F7-416E-4417-BE4E-FF38831BD936}"/>
          </ac:spMkLst>
        </pc:spChg>
        <pc:spChg chg="mod">
          <ac:chgData name="Veeramachaneni Sri Sravya" userId="5a9136b9-de1e-47a7-9bd6-11d0f75a9741" providerId="ADAL" clId="{4BB05A21-78AF-468D-B863-97A12D59A099}" dt="2021-11-18T16:47:13.484" v="690" actId="207"/>
          <ac:spMkLst>
            <pc:docMk/>
            <pc:sldMk cId="1469539529" sldId="267"/>
            <ac:spMk id="21" creationId="{82367AE2-BF9F-4439-9C7A-FBC6E8BFF959}"/>
          </ac:spMkLst>
        </pc:spChg>
        <pc:spChg chg="mod">
          <ac:chgData name="Veeramachaneni Sri Sravya" userId="5a9136b9-de1e-47a7-9bd6-11d0f75a9741" providerId="ADAL" clId="{4BB05A21-78AF-468D-B863-97A12D59A099}" dt="2021-11-18T16:47:43.190" v="694" actId="207"/>
          <ac:spMkLst>
            <pc:docMk/>
            <pc:sldMk cId="1469539529" sldId="267"/>
            <ac:spMk id="22" creationId="{F5D518D3-62EF-4D19-B411-25C51102D18C}"/>
          </ac:spMkLst>
        </pc:spChg>
        <pc:spChg chg="mod">
          <ac:chgData name="Veeramachaneni Sri Sravya" userId="5a9136b9-de1e-47a7-9bd6-11d0f75a9741" providerId="ADAL" clId="{4BB05A21-78AF-468D-B863-97A12D59A099}" dt="2021-11-18T16:47:48.541" v="695" actId="403"/>
          <ac:spMkLst>
            <pc:docMk/>
            <pc:sldMk cId="1469539529" sldId="267"/>
            <ac:spMk id="23" creationId="{6A36CCC9-9FB6-4504-B992-413DCF0CC762}"/>
          </ac:spMkLst>
        </pc:spChg>
        <pc:spChg chg="mod">
          <ac:chgData name="Veeramachaneni Sri Sravya" userId="5a9136b9-de1e-47a7-9bd6-11d0f75a9741" providerId="ADAL" clId="{4BB05A21-78AF-468D-B863-97A12D59A099}" dt="2021-11-18T16:46:37.626" v="672"/>
          <ac:spMkLst>
            <pc:docMk/>
            <pc:sldMk cId="1469539529" sldId="267"/>
            <ac:spMk id="25" creationId="{755FC9D7-589F-4AA4-8BC8-29094BC5F93E}"/>
          </ac:spMkLst>
        </pc:spChg>
        <pc:spChg chg="mod">
          <ac:chgData name="Veeramachaneni Sri Sravya" userId="5a9136b9-de1e-47a7-9bd6-11d0f75a9741" providerId="ADAL" clId="{4BB05A21-78AF-468D-B863-97A12D59A099}" dt="2021-11-18T16:46:37.626" v="672"/>
          <ac:spMkLst>
            <pc:docMk/>
            <pc:sldMk cId="1469539529" sldId="267"/>
            <ac:spMk id="26" creationId="{CB9B0301-FE6B-4BF2-8503-1B8CC9CDBA1E}"/>
          </ac:spMkLst>
        </pc:spChg>
        <pc:spChg chg="mod">
          <ac:chgData name="Veeramachaneni Sri Sravya" userId="5a9136b9-de1e-47a7-9bd6-11d0f75a9741" providerId="ADAL" clId="{4BB05A21-78AF-468D-B863-97A12D59A099}" dt="2021-11-18T16:49:17.254" v="765" actId="20577"/>
          <ac:spMkLst>
            <pc:docMk/>
            <pc:sldMk cId="1469539529" sldId="267"/>
            <ac:spMk id="27" creationId="{96661375-7FA4-43D5-9B63-608DB70B03EB}"/>
          </ac:spMkLst>
        </pc:spChg>
        <pc:spChg chg="mod">
          <ac:chgData name="Veeramachaneni Sri Sravya" userId="5a9136b9-de1e-47a7-9bd6-11d0f75a9741" providerId="ADAL" clId="{4BB05A21-78AF-468D-B863-97A12D59A099}" dt="2021-11-18T16:46:37.626" v="672"/>
          <ac:spMkLst>
            <pc:docMk/>
            <pc:sldMk cId="1469539529" sldId="267"/>
            <ac:spMk id="29" creationId="{10DA13B3-779E-4604-A38F-0E2B03094DFD}"/>
          </ac:spMkLst>
        </pc:spChg>
        <pc:spChg chg="mod">
          <ac:chgData name="Veeramachaneni Sri Sravya" userId="5a9136b9-de1e-47a7-9bd6-11d0f75a9741" providerId="ADAL" clId="{4BB05A21-78AF-468D-B863-97A12D59A099}" dt="2021-11-18T16:46:37.626" v="672"/>
          <ac:spMkLst>
            <pc:docMk/>
            <pc:sldMk cId="1469539529" sldId="267"/>
            <ac:spMk id="30" creationId="{DD876729-A100-4D6A-AEE2-87468CA952BB}"/>
          </ac:spMkLst>
        </pc:spChg>
        <pc:spChg chg="mod">
          <ac:chgData name="Veeramachaneni Sri Sravya" userId="5a9136b9-de1e-47a7-9bd6-11d0f75a9741" providerId="ADAL" clId="{4BB05A21-78AF-468D-B863-97A12D59A099}" dt="2021-11-18T16:49:29.307" v="766"/>
          <ac:spMkLst>
            <pc:docMk/>
            <pc:sldMk cId="1469539529" sldId="267"/>
            <ac:spMk id="31" creationId="{169EF14F-0053-4783-B01C-DBE31BB0A557}"/>
          </ac:spMkLst>
        </pc:spChg>
        <pc:spChg chg="add mod">
          <ac:chgData name="Veeramachaneni Sri Sravya" userId="5a9136b9-de1e-47a7-9bd6-11d0f75a9741" providerId="ADAL" clId="{4BB05A21-78AF-468D-B863-97A12D59A099}" dt="2021-11-18T16:49:45.417" v="786" actId="1035"/>
          <ac:spMkLst>
            <pc:docMk/>
            <pc:sldMk cId="1469539529" sldId="267"/>
            <ac:spMk id="32" creationId="{481C3016-2B84-4C77-9DB0-8DBFC4E182B6}"/>
          </ac:spMkLst>
        </pc:spChg>
        <pc:spChg chg="add mod">
          <ac:chgData name="Veeramachaneni Sri Sravya" userId="5a9136b9-de1e-47a7-9bd6-11d0f75a9741" providerId="ADAL" clId="{4BB05A21-78AF-468D-B863-97A12D59A099}" dt="2021-11-18T16:50:12.636" v="792" actId="1076"/>
          <ac:spMkLst>
            <pc:docMk/>
            <pc:sldMk cId="1469539529" sldId="267"/>
            <ac:spMk id="33" creationId="{349082DE-D9B7-4A4C-9566-5A6FCB2BD6CB}"/>
          </ac:spMkLst>
        </pc:spChg>
        <pc:spChg chg="add mod">
          <ac:chgData name="Veeramachaneni Sri Sravya" userId="5a9136b9-de1e-47a7-9bd6-11d0f75a9741" providerId="ADAL" clId="{4BB05A21-78AF-468D-B863-97A12D59A099}" dt="2021-11-18T16:50:05.967" v="789" actId="20577"/>
          <ac:spMkLst>
            <pc:docMk/>
            <pc:sldMk cId="1469539529" sldId="267"/>
            <ac:spMk id="34" creationId="{01487E32-C306-4CFE-9248-3FE746D3DB04}"/>
          </ac:spMkLst>
        </pc:spChg>
        <pc:spChg chg="add mod">
          <ac:chgData name="Veeramachaneni Sri Sravya" userId="5a9136b9-de1e-47a7-9bd6-11d0f75a9741" providerId="ADAL" clId="{4BB05A21-78AF-468D-B863-97A12D59A099}" dt="2021-11-19T06:06:57.878" v="826"/>
          <ac:spMkLst>
            <pc:docMk/>
            <pc:sldMk cId="1469539529" sldId="267"/>
            <ac:spMk id="35" creationId="{B0C8C45D-339D-40B4-A17C-D090D7215F58}"/>
          </ac:spMkLst>
        </pc:spChg>
        <pc:grpChg chg="add mod">
          <ac:chgData name="Veeramachaneni Sri Sravya" userId="5a9136b9-de1e-47a7-9bd6-11d0f75a9741" providerId="ADAL" clId="{4BB05A21-78AF-468D-B863-97A12D59A099}" dt="2021-11-18T16:49:45.417" v="786" actId="1035"/>
          <ac:grpSpMkLst>
            <pc:docMk/>
            <pc:sldMk cId="1469539529" sldId="267"/>
            <ac:grpSpMk id="11" creationId="{700EEBBB-3B21-4414-A834-BEF45847402A}"/>
          </ac:grpSpMkLst>
        </pc:grpChg>
        <pc:grpChg chg="add mod">
          <ac:chgData name="Veeramachaneni Sri Sravya" userId="5a9136b9-de1e-47a7-9bd6-11d0f75a9741" providerId="ADAL" clId="{4BB05A21-78AF-468D-B863-97A12D59A099}" dt="2021-11-18T16:49:45.417" v="786" actId="1035"/>
          <ac:grpSpMkLst>
            <pc:docMk/>
            <pc:sldMk cId="1469539529" sldId="267"/>
            <ac:grpSpMk id="15" creationId="{19092854-095E-42D2-AA1C-5EE4D0C602AD}"/>
          </ac:grpSpMkLst>
        </pc:grpChg>
        <pc:grpChg chg="add mod">
          <ac:chgData name="Veeramachaneni Sri Sravya" userId="5a9136b9-de1e-47a7-9bd6-11d0f75a9741" providerId="ADAL" clId="{4BB05A21-78AF-468D-B863-97A12D59A099}" dt="2021-11-18T16:49:45.417" v="786" actId="1035"/>
          <ac:grpSpMkLst>
            <pc:docMk/>
            <pc:sldMk cId="1469539529" sldId="267"/>
            <ac:grpSpMk id="20" creationId="{ED27E426-33FD-4EFB-A02E-455F6549907E}"/>
          </ac:grpSpMkLst>
        </pc:grpChg>
        <pc:grpChg chg="add mod">
          <ac:chgData name="Veeramachaneni Sri Sravya" userId="5a9136b9-de1e-47a7-9bd6-11d0f75a9741" providerId="ADAL" clId="{4BB05A21-78AF-468D-B863-97A12D59A099}" dt="2021-11-18T16:49:45.417" v="786" actId="1035"/>
          <ac:grpSpMkLst>
            <pc:docMk/>
            <pc:sldMk cId="1469539529" sldId="267"/>
            <ac:grpSpMk id="24" creationId="{F3C9B450-92CF-4133-BA39-C2A1976021A8}"/>
          </ac:grpSpMkLst>
        </pc:grpChg>
        <pc:grpChg chg="add mod">
          <ac:chgData name="Veeramachaneni Sri Sravya" userId="5a9136b9-de1e-47a7-9bd6-11d0f75a9741" providerId="ADAL" clId="{4BB05A21-78AF-468D-B863-97A12D59A099}" dt="2021-11-18T16:49:45.417" v="786" actId="1035"/>
          <ac:grpSpMkLst>
            <pc:docMk/>
            <pc:sldMk cId="1469539529" sldId="267"/>
            <ac:grpSpMk id="28" creationId="{D343E7F1-AE91-4C12-AA37-52AE6060AA88}"/>
          </ac:grpSpMkLst>
        </pc:grpChg>
        <pc:picChg chg="add mod">
          <ac:chgData name="Veeramachaneni Sri Sravya" userId="5a9136b9-de1e-47a7-9bd6-11d0f75a9741" providerId="ADAL" clId="{4BB05A21-78AF-468D-B863-97A12D59A099}" dt="2021-11-18T16:49:38.987" v="768" actId="1076"/>
          <ac:picMkLst>
            <pc:docMk/>
            <pc:sldMk cId="1469539529" sldId="267"/>
            <ac:picMk id="10" creationId="{A3E3B586-99F8-4F89-B2B2-DC8F04D8104A}"/>
          </ac:picMkLst>
        </pc:picChg>
      </pc:sldChg>
      <pc:sldChg chg="modSp new del mod">
        <pc:chgData name="Veeramachaneni Sri Sravya" userId="5a9136b9-de1e-47a7-9bd6-11d0f75a9741" providerId="ADAL" clId="{4BB05A21-78AF-468D-B863-97A12D59A099}" dt="2021-11-18T16:38:54.845" v="651" actId="47"/>
        <pc:sldMkLst>
          <pc:docMk/>
          <pc:sldMk cId="4050729409" sldId="267"/>
        </pc:sldMkLst>
        <pc:spChg chg="mod">
          <ac:chgData name="Veeramachaneni Sri Sravya" userId="5a9136b9-de1e-47a7-9bd6-11d0f75a9741" providerId="ADAL" clId="{4BB05A21-78AF-468D-B863-97A12D59A099}" dt="2021-11-18T11:05:12.138" v="128" actId="20577"/>
          <ac:spMkLst>
            <pc:docMk/>
            <pc:sldMk cId="4050729409" sldId="267"/>
            <ac:spMk id="3" creationId="{9EF22CD4-6CD5-4FE5-B7C7-6339A50404C1}"/>
          </ac:spMkLst>
        </pc:spChg>
      </pc:sldChg>
      <pc:sldChg chg="new del">
        <pc:chgData name="Veeramachaneni Sri Sravya" userId="5a9136b9-de1e-47a7-9bd6-11d0f75a9741" providerId="ADAL" clId="{4BB05A21-78AF-468D-B863-97A12D59A099}" dt="2021-11-18T16:44:08.271" v="653" actId="47"/>
        <pc:sldMkLst>
          <pc:docMk/>
          <pc:sldMk cId="1294837135" sldId="268"/>
        </pc:sldMkLst>
      </pc:sldChg>
      <pc:sldChg chg="delSp modSp add del mod">
        <pc:chgData name="Veeramachaneni Sri Sravya" userId="5a9136b9-de1e-47a7-9bd6-11d0f75a9741" providerId="ADAL" clId="{4BB05A21-78AF-468D-B863-97A12D59A099}" dt="2021-11-18T16:44:22.852" v="657" actId="47"/>
        <pc:sldMkLst>
          <pc:docMk/>
          <pc:sldMk cId="1728916339" sldId="269"/>
        </pc:sldMkLst>
        <pc:picChg chg="del mod">
          <ac:chgData name="Veeramachaneni Sri Sravya" userId="5a9136b9-de1e-47a7-9bd6-11d0f75a9741" providerId="ADAL" clId="{4BB05A21-78AF-468D-B863-97A12D59A099}" dt="2021-11-18T16:44:20.351" v="656" actId="478"/>
          <ac:picMkLst>
            <pc:docMk/>
            <pc:sldMk cId="1728916339" sldId="269"/>
            <ac:picMk id="2" creationId="{00000000-0000-0000-0000-000000000000}"/>
          </ac:picMkLst>
        </pc:picChg>
      </pc:sldChg>
      <pc:sldChg chg="addSp delSp modSp add del mod">
        <pc:chgData name="Veeramachaneni Sri Sravya" userId="5a9136b9-de1e-47a7-9bd6-11d0f75a9741" providerId="ADAL" clId="{4BB05A21-78AF-468D-B863-97A12D59A099}" dt="2021-11-18T16:46:05.983" v="668" actId="47"/>
        <pc:sldMkLst>
          <pc:docMk/>
          <pc:sldMk cId="3023489035" sldId="283"/>
        </pc:sldMkLst>
        <pc:spChg chg="mod">
          <ac:chgData name="Veeramachaneni Sri Sravya" userId="5a9136b9-de1e-47a7-9bd6-11d0f75a9741" providerId="ADAL" clId="{4BB05A21-78AF-468D-B863-97A12D59A099}" dt="2021-11-18T16:44:55.501" v="660" actId="14100"/>
          <ac:spMkLst>
            <pc:docMk/>
            <pc:sldMk cId="3023489035" sldId="283"/>
            <ac:spMk id="2" creationId="{00000000-0000-0000-0000-000000000000}"/>
          </ac:spMkLst>
        </pc:spChg>
        <pc:spChg chg="mod">
          <ac:chgData name="Veeramachaneni Sri Sravya" userId="5a9136b9-de1e-47a7-9bd6-11d0f75a9741" providerId="ADAL" clId="{4BB05A21-78AF-468D-B863-97A12D59A099}" dt="2021-11-18T16:45:07.971" v="663" actId="14100"/>
          <ac:spMkLst>
            <pc:docMk/>
            <pc:sldMk cId="3023489035" sldId="283"/>
            <ac:spMk id="4" creationId="{00000000-0000-0000-0000-000000000000}"/>
          </ac:spMkLst>
        </pc:spChg>
        <pc:picChg chg="del mod">
          <ac:chgData name="Veeramachaneni Sri Sravya" userId="5a9136b9-de1e-47a7-9bd6-11d0f75a9741" providerId="ADAL" clId="{4BB05A21-78AF-468D-B863-97A12D59A099}" dt="2021-11-18T16:44:59.960" v="662" actId="478"/>
          <ac:picMkLst>
            <pc:docMk/>
            <pc:sldMk cId="3023489035" sldId="283"/>
            <ac:picMk id="3" creationId="{00000000-0000-0000-0000-000000000000}"/>
          </ac:picMkLst>
        </pc:picChg>
        <pc:picChg chg="add del mod">
          <ac:chgData name="Veeramachaneni Sri Sravya" userId="5a9136b9-de1e-47a7-9bd6-11d0f75a9741" providerId="ADAL" clId="{4BB05A21-78AF-468D-B863-97A12D59A099}" dt="2021-11-18T16:46:04.151" v="667" actId="21"/>
          <ac:picMkLst>
            <pc:docMk/>
            <pc:sldMk cId="3023489035" sldId="283"/>
            <ac:picMk id="8" creationId="{AF306178-914B-4714-B594-D0DA9C9FBBA4}"/>
          </ac:picMkLst>
        </pc:picChg>
      </pc:sldChg>
    </pc:docChg>
  </pc:docChgLst>
  <pc:docChgLst>
    <pc:chgData name="Maharshi Bhavsar" userId="742ffc34-aa60-479b-a5e1-97b445d6f03e" providerId="ADAL" clId="{E15D3630-F8A7-4210-8306-484719CDC7BE}"/>
    <pc:docChg chg="undo custSel modSld">
      <pc:chgData name="Maharshi Bhavsar" userId="742ffc34-aa60-479b-a5e1-97b445d6f03e" providerId="ADAL" clId="{E15D3630-F8A7-4210-8306-484719CDC7BE}" dt="2021-11-19T05:29:09.129" v="1316" actId="20577"/>
      <pc:docMkLst>
        <pc:docMk/>
      </pc:docMkLst>
      <pc:sldChg chg="addSp delSp modSp mod">
        <pc:chgData name="Maharshi Bhavsar" userId="742ffc34-aa60-479b-a5e1-97b445d6f03e" providerId="ADAL" clId="{E15D3630-F8A7-4210-8306-484719CDC7BE}" dt="2021-11-19T05:29:09.129" v="1316" actId="20577"/>
        <pc:sldMkLst>
          <pc:docMk/>
          <pc:sldMk cId="3401482891" sldId="257"/>
        </pc:sldMkLst>
        <pc:spChg chg="mod">
          <ac:chgData name="Maharshi Bhavsar" userId="742ffc34-aa60-479b-a5e1-97b445d6f03e" providerId="ADAL" clId="{E15D3630-F8A7-4210-8306-484719CDC7BE}" dt="2021-11-18T09:30:40.808" v="21" actId="20577"/>
          <ac:spMkLst>
            <pc:docMk/>
            <pc:sldMk cId="3401482891" sldId="257"/>
            <ac:spMk id="2" creationId="{C20925AA-76FD-4F09-8CEE-63C3093DBDA2}"/>
          </ac:spMkLst>
        </pc:spChg>
        <pc:spChg chg="del">
          <ac:chgData name="Maharshi Bhavsar" userId="742ffc34-aa60-479b-a5e1-97b445d6f03e" providerId="ADAL" clId="{E15D3630-F8A7-4210-8306-484719CDC7BE}" dt="2021-11-18T09:30:47.446" v="23" actId="478"/>
          <ac:spMkLst>
            <pc:docMk/>
            <pc:sldMk cId="3401482891" sldId="257"/>
            <ac:spMk id="3" creationId="{3129F878-BE17-408E-AD24-FF222F550F4A}"/>
          </ac:spMkLst>
        </pc:spChg>
        <pc:spChg chg="add del mod">
          <ac:chgData name="Maharshi Bhavsar" userId="742ffc34-aa60-479b-a5e1-97b445d6f03e" providerId="ADAL" clId="{E15D3630-F8A7-4210-8306-484719CDC7BE}" dt="2021-11-18T09:31:21.633" v="26" actId="22"/>
          <ac:spMkLst>
            <pc:docMk/>
            <pc:sldMk cId="3401482891" sldId="257"/>
            <ac:spMk id="6" creationId="{659A7251-E649-4FE8-AF7F-75FEE8DD5352}"/>
          </ac:spMkLst>
        </pc:spChg>
        <pc:spChg chg="add del mod">
          <ac:chgData name="Maharshi Bhavsar" userId="742ffc34-aa60-479b-a5e1-97b445d6f03e" providerId="ADAL" clId="{E15D3630-F8A7-4210-8306-484719CDC7BE}" dt="2021-11-18T09:42:05.172" v="31" actId="3680"/>
          <ac:spMkLst>
            <pc:docMk/>
            <pc:sldMk cId="3401482891" sldId="257"/>
            <ac:spMk id="10" creationId="{21EF700C-9607-47A3-9B33-065D6DE6B26A}"/>
          </ac:spMkLst>
        </pc:spChg>
        <pc:graphicFrameChg chg="del">
          <ac:chgData name="Maharshi Bhavsar" userId="742ffc34-aa60-479b-a5e1-97b445d6f03e" providerId="ADAL" clId="{E15D3630-F8A7-4210-8306-484719CDC7BE}" dt="2021-11-18T09:30:45.720" v="22" actId="478"/>
          <ac:graphicFrameMkLst>
            <pc:docMk/>
            <pc:sldMk cId="3401482891" sldId="257"/>
            <ac:graphicFrameMk id="4" creationId="{699A97F2-B961-42EC-B316-3CC9DCACF0C6}"/>
          </ac:graphicFrameMkLst>
        </pc:graphicFrameChg>
        <pc:graphicFrameChg chg="add mod ord modGraphic">
          <ac:chgData name="Maharshi Bhavsar" userId="742ffc34-aa60-479b-a5e1-97b445d6f03e" providerId="ADAL" clId="{E15D3630-F8A7-4210-8306-484719CDC7BE}" dt="2021-11-19T05:29:09.129" v="1316" actId="20577"/>
          <ac:graphicFrameMkLst>
            <pc:docMk/>
            <pc:sldMk cId="3401482891" sldId="257"/>
            <ac:graphicFrameMk id="11" creationId="{CC6674E1-7C5A-4562-8A24-ADCDE2A14B0C}"/>
          </ac:graphicFrameMkLst>
        </pc:graphicFrameChg>
        <pc:picChg chg="add del mod ord">
          <ac:chgData name="Maharshi Bhavsar" userId="742ffc34-aa60-479b-a5e1-97b445d6f03e" providerId="ADAL" clId="{E15D3630-F8A7-4210-8306-484719CDC7BE}" dt="2021-11-18T09:31:27.247" v="30" actId="478"/>
          <ac:picMkLst>
            <pc:docMk/>
            <pc:sldMk cId="3401482891" sldId="257"/>
            <ac:picMk id="8" creationId="{B7FAED79-B56C-408F-83FC-218158A0DD2B}"/>
          </ac:picMkLst>
        </pc:picChg>
      </pc:sldChg>
      <pc:sldChg chg="addSp delSp modSp mod">
        <pc:chgData name="Maharshi Bhavsar" userId="742ffc34-aa60-479b-a5e1-97b445d6f03e" providerId="ADAL" clId="{E15D3630-F8A7-4210-8306-484719CDC7BE}" dt="2021-11-19T04:47:38.137" v="1309" actId="1076"/>
        <pc:sldMkLst>
          <pc:docMk/>
          <pc:sldMk cId="1273863831" sldId="258"/>
        </pc:sldMkLst>
        <pc:spChg chg="add del mod">
          <ac:chgData name="Maharshi Bhavsar" userId="742ffc34-aa60-479b-a5e1-97b445d6f03e" providerId="ADAL" clId="{E15D3630-F8A7-4210-8306-484719CDC7BE}" dt="2021-11-18T09:29:40.163" v="1"/>
          <ac:spMkLst>
            <pc:docMk/>
            <pc:sldMk cId="1273863831" sldId="258"/>
            <ac:spMk id="4" creationId="{2E95DB84-1CE0-4AD9-A16C-9B07132AF45D}"/>
          </ac:spMkLst>
        </pc:spChg>
        <pc:spChg chg="add del mod">
          <ac:chgData name="Maharshi Bhavsar" userId="742ffc34-aa60-479b-a5e1-97b445d6f03e" providerId="ADAL" clId="{E15D3630-F8A7-4210-8306-484719CDC7BE}" dt="2021-11-18T19:25:13.573" v="1255"/>
          <ac:spMkLst>
            <pc:docMk/>
            <pc:sldMk cId="1273863831" sldId="258"/>
            <ac:spMk id="4" creationId="{DFBB38A8-185D-42C4-B0CA-BA4CE500250C}"/>
          </ac:spMkLst>
        </pc:spChg>
        <pc:spChg chg="add del mod">
          <ac:chgData name="Maharshi Bhavsar" userId="742ffc34-aa60-479b-a5e1-97b445d6f03e" providerId="ADAL" clId="{E15D3630-F8A7-4210-8306-484719CDC7BE}" dt="2021-11-18T19:29:08.163" v="1266"/>
          <ac:spMkLst>
            <pc:docMk/>
            <pc:sldMk cId="1273863831" sldId="258"/>
            <ac:spMk id="5" creationId="{D71A38D0-86C7-44C0-A8DC-6C044AC61742}"/>
          </ac:spMkLst>
        </pc:spChg>
        <pc:spChg chg="add del mod">
          <ac:chgData name="Maharshi Bhavsar" userId="742ffc34-aa60-479b-a5e1-97b445d6f03e" providerId="ADAL" clId="{E15D3630-F8A7-4210-8306-484719CDC7BE}" dt="2021-11-18T19:30:43.768" v="1275"/>
          <ac:spMkLst>
            <pc:docMk/>
            <pc:sldMk cId="1273863831" sldId="258"/>
            <ac:spMk id="6" creationId="{99CAB9F1-F3E9-467C-A24C-6CCAA23AF50B}"/>
          </ac:spMkLst>
        </pc:spChg>
        <pc:spChg chg="add del mod">
          <ac:chgData name="Maharshi Bhavsar" userId="742ffc34-aa60-479b-a5e1-97b445d6f03e" providerId="ADAL" clId="{E15D3630-F8A7-4210-8306-484719CDC7BE}" dt="2021-11-18T19:49:42.199" v="1280"/>
          <ac:spMkLst>
            <pc:docMk/>
            <pc:sldMk cId="1273863831" sldId="258"/>
            <ac:spMk id="8" creationId="{359768C0-7FF7-4E31-B7C5-AED672DA7FE0}"/>
          </ac:spMkLst>
        </pc:spChg>
        <pc:spChg chg="add del mod">
          <ac:chgData name="Maharshi Bhavsar" userId="742ffc34-aa60-479b-a5e1-97b445d6f03e" providerId="ADAL" clId="{E15D3630-F8A7-4210-8306-484719CDC7BE}" dt="2021-11-18T19:51:14.646" v="1287"/>
          <ac:spMkLst>
            <pc:docMk/>
            <pc:sldMk cId="1273863831" sldId="258"/>
            <ac:spMk id="9" creationId="{94006E42-1AEA-448F-AC4B-CE415C1FFF21}"/>
          </ac:spMkLst>
        </pc:spChg>
        <pc:spChg chg="add del mod">
          <ac:chgData name="Maharshi Bhavsar" userId="742ffc34-aa60-479b-a5e1-97b445d6f03e" providerId="ADAL" clId="{E15D3630-F8A7-4210-8306-484719CDC7BE}" dt="2021-11-19T04:24:26.182" v="1296"/>
          <ac:spMkLst>
            <pc:docMk/>
            <pc:sldMk cId="1273863831" sldId="258"/>
            <ac:spMk id="10" creationId="{1581155B-4679-44F4-8C9F-6FCC51BE80C9}"/>
          </ac:spMkLst>
        </pc:spChg>
        <pc:spChg chg="add del mod">
          <ac:chgData name="Maharshi Bhavsar" userId="742ffc34-aa60-479b-a5e1-97b445d6f03e" providerId="ADAL" clId="{E15D3630-F8A7-4210-8306-484719CDC7BE}" dt="2021-11-19T04:25:24.184" v="1301"/>
          <ac:spMkLst>
            <pc:docMk/>
            <pc:sldMk cId="1273863831" sldId="258"/>
            <ac:spMk id="11" creationId="{ED4FFC0A-F7FF-494F-A6EC-DCBB7FAF6AFC}"/>
          </ac:spMkLst>
        </pc:spChg>
        <pc:picChg chg="del">
          <ac:chgData name="Maharshi Bhavsar" userId="742ffc34-aa60-479b-a5e1-97b445d6f03e" providerId="ADAL" clId="{E15D3630-F8A7-4210-8306-484719CDC7BE}" dt="2021-11-18T09:28:34.899" v="0" actId="478"/>
          <ac:picMkLst>
            <pc:docMk/>
            <pc:sldMk cId="1273863831" sldId="258"/>
            <ac:picMk id="5" creationId="{32C651F8-10B2-4B84-BD62-F0AA4D6E6418}"/>
          </ac:picMkLst>
        </pc:picChg>
        <pc:picChg chg="add del mod modCrop">
          <ac:chgData name="Maharshi Bhavsar" userId="742ffc34-aa60-479b-a5e1-97b445d6f03e" providerId="ADAL" clId="{E15D3630-F8A7-4210-8306-484719CDC7BE}" dt="2021-11-18T19:25:10.990" v="1254" actId="478"/>
          <ac:picMkLst>
            <pc:docMk/>
            <pc:sldMk cId="1273863831" sldId="258"/>
            <ac:picMk id="7" creationId="{FF9C8BAF-1CE8-4FBA-8475-C8EAFB73BDD3}"/>
          </ac:picMkLst>
        </pc:picChg>
        <pc:picChg chg="add del mod">
          <ac:chgData name="Maharshi Bhavsar" userId="742ffc34-aa60-479b-a5e1-97b445d6f03e" providerId="ADAL" clId="{E15D3630-F8A7-4210-8306-484719CDC7BE}" dt="2021-11-18T19:29:01.772" v="1263" actId="478"/>
          <ac:picMkLst>
            <pc:docMk/>
            <pc:sldMk cId="1273863831" sldId="258"/>
            <ac:picMk id="1026" creationId="{3E21F34A-6B47-4995-B531-0BF2856E6027}"/>
          </ac:picMkLst>
        </pc:picChg>
        <pc:picChg chg="add del">
          <ac:chgData name="Maharshi Bhavsar" userId="742ffc34-aa60-479b-a5e1-97b445d6f03e" providerId="ADAL" clId="{E15D3630-F8A7-4210-8306-484719CDC7BE}" dt="2021-11-18T19:29:06.828" v="1265"/>
          <ac:picMkLst>
            <pc:docMk/>
            <pc:sldMk cId="1273863831" sldId="258"/>
            <ac:picMk id="1028" creationId="{AD4F9538-2B8C-4CC7-BD68-C373151E85A8}"/>
          </ac:picMkLst>
        </pc:picChg>
        <pc:picChg chg="add del mod">
          <ac:chgData name="Maharshi Bhavsar" userId="742ffc34-aa60-479b-a5e1-97b445d6f03e" providerId="ADAL" clId="{E15D3630-F8A7-4210-8306-484719CDC7BE}" dt="2021-11-18T19:30:42.243" v="1274" actId="478"/>
          <ac:picMkLst>
            <pc:docMk/>
            <pc:sldMk cId="1273863831" sldId="258"/>
            <ac:picMk id="1030" creationId="{A64AABAA-D5BE-49B4-80C6-F0A78CF50C77}"/>
          </ac:picMkLst>
        </pc:picChg>
        <pc:picChg chg="add del mod">
          <ac:chgData name="Maharshi Bhavsar" userId="742ffc34-aa60-479b-a5e1-97b445d6f03e" providerId="ADAL" clId="{E15D3630-F8A7-4210-8306-484719CDC7BE}" dt="2021-11-18T19:49:40.633" v="1279" actId="478"/>
          <ac:picMkLst>
            <pc:docMk/>
            <pc:sldMk cId="1273863831" sldId="258"/>
            <ac:picMk id="1032" creationId="{AE358746-3666-4907-98CC-4C5AB21C1901}"/>
          </ac:picMkLst>
        </pc:picChg>
        <pc:picChg chg="add del mod">
          <ac:chgData name="Maharshi Bhavsar" userId="742ffc34-aa60-479b-a5e1-97b445d6f03e" providerId="ADAL" clId="{E15D3630-F8A7-4210-8306-484719CDC7BE}" dt="2021-11-18T19:51:13.141" v="1286" actId="478"/>
          <ac:picMkLst>
            <pc:docMk/>
            <pc:sldMk cId="1273863831" sldId="258"/>
            <ac:picMk id="1034" creationId="{FDDB4BEC-F010-40F4-B829-448FD4006DD1}"/>
          </ac:picMkLst>
        </pc:picChg>
        <pc:picChg chg="add del mod">
          <ac:chgData name="Maharshi Bhavsar" userId="742ffc34-aa60-479b-a5e1-97b445d6f03e" providerId="ADAL" clId="{E15D3630-F8A7-4210-8306-484719CDC7BE}" dt="2021-11-19T04:24:24.505" v="1295" actId="478"/>
          <ac:picMkLst>
            <pc:docMk/>
            <pc:sldMk cId="1273863831" sldId="258"/>
            <ac:picMk id="1036" creationId="{405DBE00-2389-4380-91EE-87F26F4E1555}"/>
          </ac:picMkLst>
        </pc:picChg>
        <pc:picChg chg="add del mod">
          <ac:chgData name="Maharshi Bhavsar" userId="742ffc34-aa60-479b-a5e1-97b445d6f03e" providerId="ADAL" clId="{E15D3630-F8A7-4210-8306-484719CDC7BE}" dt="2021-11-19T04:25:22.679" v="1300" actId="478"/>
          <ac:picMkLst>
            <pc:docMk/>
            <pc:sldMk cId="1273863831" sldId="258"/>
            <ac:picMk id="1038" creationId="{A239A775-694D-47A9-BF56-C59B2D5FFB39}"/>
          </ac:picMkLst>
        </pc:picChg>
        <pc:picChg chg="add mod">
          <ac:chgData name="Maharshi Bhavsar" userId="742ffc34-aa60-479b-a5e1-97b445d6f03e" providerId="ADAL" clId="{E15D3630-F8A7-4210-8306-484719CDC7BE}" dt="2021-11-19T04:47:38.137" v="1309" actId="1076"/>
          <ac:picMkLst>
            <pc:docMk/>
            <pc:sldMk cId="1273863831" sldId="258"/>
            <ac:picMk id="1040" creationId="{AA7E9391-4079-450D-9994-1EC7ECAC32A7}"/>
          </ac:picMkLst>
        </pc:picChg>
      </pc:sldChg>
    </pc:docChg>
  </pc:docChgLst>
  <pc:docChgLst>
    <pc:chgData name="Unnat Bhavsar" userId="66ef69e6-ac4e-4be6-9018-ff473e8b8f7d" providerId="ADAL" clId="{54E17480-0885-4EF2-A3AC-9BF56D32D8AF}"/>
    <pc:docChg chg="undo redo custSel addSld delSld modSld sldOrd">
      <pc:chgData name="Unnat Bhavsar" userId="66ef69e6-ac4e-4be6-9018-ff473e8b8f7d" providerId="ADAL" clId="{54E17480-0885-4EF2-A3AC-9BF56D32D8AF}" dt="2021-11-19T13:35:34.404" v="5346"/>
      <pc:docMkLst>
        <pc:docMk/>
      </pc:docMkLst>
      <pc:sldChg chg="addSp modSp mod">
        <pc:chgData name="Unnat Bhavsar" userId="66ef69e6-ac4e-4be6-9018-ff473e8b8f7d" providerId="ADAL" clId="{54E17480-0885-4EF2-A3AC-9BF56D32D8AF}" dt="2021-11-19T13:35:34.404" v="5346"/>
        <pc:sldMkLst>
          <pc:docMk/>
          <pc:sldMk cId="3401482891" sldId="257"/>
        </pc:sldMkLst>
        <pc:spChg chg="mod">
          <ac:chgData name="Unnat Bhavsar" userId="66ef69e6-ac4e-4be6-9018-ff473e8b8f7d" providerId="ADAL" clId="{54E17480-0885-4EF2-A3AC-9BF56D32D8AF}" dt="2021-11-19T05:51:01.018" v="4299" actId="20577"/>
          <ac:spMkLst>
            <pc:docMk/>
            <pc:sldMk cId="3401482891" sldId="257"/>
            <ac:spMk id="2" creationId="{C20925AA-76FD-4F09-8CEE-63C3093DBDA2}"/>
          </ac:spMkLst>
        </pc:spChg>
        <pc:graphicFrameChg chg="add mod modGraphic">
          <ac:chgData name="Unnat Bhavsar" userId="66ef69e6-ac4e-4be6-9018-ff473e8b8f7d" providerId="ADAL" clId="{54E17480-0885-4EF2-A3AC-9BF56D32D8AF}" dt="2021-11-12T12:00:03.384" v="270" actId="6549"/>
          <ac:graphicFrameMkLst>
            <pc:docMk/>
            <pc:sldMk cId="3401482891" sldId="257"/>
            <ac:graphicFrameMk id="4" creationId="{699A97F2-B961-42EC-B316-3CC9DCACF0C6}"/>
          </ac:graphicFrameMkLst>
        </pc:graphicFrameChg>
        <pc:graphicFrameChg chg="mod modGraphic">
          <ac:chgData name="Unnat Bhavsar" userId="66ef69e6-ac4e-4be6-9018-ff473e8b8f7d" providerId="ADAL" clId="{54E17480-0885-4EF2-A3AC-9BF56D32D8AF}" dt="2021-11-19T13:35:34.404" v="5346"/>
          <ac:graphicFrameMkLst>
            <pc:docMk/>
            <pc:sldMk cId="3401482891" sldId="257"/>
            <ac:graphicFrameMk id="11" creationId="{CC6674E1-7C5A-4562-8A24-ADCDE2A14B0C}"/>
          </ac:graphicFrameMkLst>
        </pc:graphicFrameChg>
      </pc:sldChg>
      <pc:sldChg chg="modSp mod">
        <pc:chgData name="Unnat Bhavsar" userId="66ef69e6-ac4e-4be6-9018-ff473e8b8f7d" providerId="ADAL" clId="{54E17480-0885-4EF2-A3AC-9BF56D32D8AF}" dt="2021-11-19T05:51:19.690" v="4338" actId="20577"/>
        <pc:sldMkLst>
          <pc:docMk/>
          <pc:sldMk cId="1273863831" sldId="258"/>
        </pc:sldMkLst>
        <pc:spChg chg="mod">
          <ac:chgData name="Unnat Bhavsar" userId="66ef69e6-ac4e-4be6-9018-ff473e8b8f7d" providerId="ADAL" clId="{54E17480-0885-4EF2-A3AC-9BF56D32D8AF}" dt="2021-11-19T05:51:19.690" v="4338" actId="20577"/>
          <ac:spMkLst>
            <pc:docMk/>
            <pc:sldMk cId="1273863831" sldId="258"/>
            <ac:spMk id="2" creationId="{3E1CF720-6305-4330-B41C-4941F82463BA}"/>
          </ac:spMkLst>
        </pc:spChg>
      </pc:sldChg>
      <pc:sldChg chg="delSp modSp mod ord">
        <pc:chgData name="Unnat Bhavsar" userId="66ef69e6-ac4e-4be6-9018-ff473e8b8f7d" providerId="ADAL" clId="{54E17480-0885-4EF2-A3AC-9BF56D32D8AF}" dt="2021-11-18T10:27:54.642" v="3589" actId="6549"/>
        <pc:sldMkLst>
          <pc:docMk/>
          <pc:sldMk cId="628108314" sldId="259"/>
        </pc:sldMkLst>
        <pc:spChg chg="mod">
          <ac:chgData name="Unnat Bhavsar" userId="66ef69e6-ac4e-4be6-9018-ff473e8b8f7d" providerId="ADAL" clId="{54E17480-0885-4EF2-A3AC-9BF56D32D8AF}" dt="2021-11-18T10:19:57.860" v="3353" actId="6549"/>
          <ac:spMkLst>
            <pc:docMk/>
            <pc:sldMk cId="628108314" sldId="259"/>
            <ac:spMk id="2" creationId="{1D028CCE-7EE3-4B47-879A-EDD87B47262E}"/>
          </ac:spMkLst>
        </pc:spChg>
        <pc:spChg chg="del">
          <ac:chgData name="Unnat Bhavsar" userId="66ef69e6-ac4e-4be6-9018-ff473e8b8f7d" providerId="ADAL" clId="{54E17480-0885-4EF2-A3AC-9BF56D32D8AF}" dt="2021-11-18T10:15:45.775" v="3147" actId="478"/>
          <ac:spMkLst>
            <pc:docMk/>
            <pc:sldMk cId="628108314" sldId="259"/>
            <ac:spMk id="4" creationId="{9BA0E57D-C6FD-4BE6-87CF-7446DF553AEB}"/>
          </ac:spMkLst>
        </pc:spChg>
        <pc:spChg chg="del">
          <ac:chgData name="Unnat Bhavsar" userId="66ef69e6-ac4e-4be6-9018-ff473e8b8f7d" providerId="ADAL" clId="{54E17480-0885-4EF2-A3AC-9BF56D32D8AF}" dt="2021-11-18T10:15:45.775" v="3147" actId="478"/>
          <ac:spMkLst>
            <pc:docMk/>
            <pc:sldMk cId="628108314" sldId="259"/>
            <ac:spMk id="5" creationId="{74E421DA-C810-4453-BE79-179653AFBD72}"/>
          </ac:spMkLst>
        </pc:spChg>
        <pc:spChg chg="mod">
          <ac:chgData name="Unnat Bhavsar" userId="66ef69e6-ac4e-4be6-9018-ff473e8b8f7d" providerId="ADAL" clId="{54E17480-0885-4EF2-A3AC-9BF56D32D8AF}" dt="2021-11-18T10:27:54.642" v="3589" actId="6549"/>
          <ac:spMkLst>
            <pc:docMk/>
            <pc:sldMk cId="628108314" sldId="259"/>
            <ac:spMk id="7" creationId="{FA5D5AC5-0CB8-406B-8731-8CE93421F232}"/>
          </ac:spMkLst>
        </pc:spChg>
        <pc:spChg chg="del mod">
          <ac:chgData name="Unnat Bhavsar" userId="66ef69e6-ac4e-4be6-9018-ff473e8b8f7d" providerId="ADAL" clId="{54E17480-0885-4EF2-A3AC-9BF56D32D8AF}" dt="2021-11-18T10:22:14.453" v="3413" actId="478"/>
          <ac:spMkLst>
            <pc:docMk/>
            <pc:sldMk cId="628108314" sldId="259"/>
            <ac:spMk id="8" creationId="{9456D973-2AD3-4A15-B2DB-BA97D2BE7E2B}"/>
          </ac:spMkLst>
        </pc:spChg>
        <pc:spChg chg="del">
          <ac:chgData name="Unnat Bhavsar" userId="66ef69e6-ac4e-4be6-9018-ff473e8b8f7d" providerId="ADAL" clId="{54E17480-0885-4EF2-A3AC-9BF56D32D8AF}" dt="2021-11-18T10:22:12.782" v="3411" actId="478"/>
          <ac:spMkLst>
            <pc:docMk/>
            <pc:sldMk cId="628108314" sldId="259"/>
            <ac:spMk id="9" creationId="{5CEA205B-CF4C-41B8-A978-C1E17DB46173}"/>
          </ac:spMkLst>
        </pc:spChg>
        <pc:spChg chg="del">
          <ac:chgData name="Unnat Bhavsar" userId="66ef69e6-ac4e-4be6-9018-ff473e8b8f7d" providerId="ADAL" clId="{54E17480-0885-4EF2-A3AC-9BF56D32D8AF}" dt="2021-11-18T10:23:46.830" v="3445" actId="478"/>
          <ac:spMkLst>
            <pc:docMk/>
            <pc:sldMk cId="628108314" sldId="259"/>
            <ac:spMk id="12" creationId="{1C0896B3-17B5-4C52-919F-2EDD260C3F3B}"/>
          </ac:spMkLst>
        </pc:spChg>
        <pc:spChg chg="del">
          <ac:chgData name="Unnat Bhavsar" userId="66ef69e6-ac4e-4be6-9018-ff473e8b8f7d" providerId="ADAL" clId="{54E17480-0885-4EF2-A3AC-9BF56D32D8AF}" dt="2021-11-18T10:23:46.830" v="3445" actId="478"/>
          <ac:spMkLst>
            <pc:docMk/>
            <pc:sldMk cId="628108314" sldId="259"/>
            <ac:spMk id="13" creationId="{A4C1E29C-6A10-48AF-B2BA-794AA93C9096}"/>
          </ac:spMkLst>
        </pc:spChg>
        <pc:spChg chg="mod">
          <ac:chgData name="Unnat Bhavsar" userId="66ef69e6-ac4e-4be6-9018-ff473e8b8f7d" providerId="ADAL" clId="{54E17480-0885-4EF2-A3AC-9BF56D32D8AF}" dt="2021-11-12T11:45:48.069" v="268" actId="20577"/>
          <ac:spMkLst>
            <pc:docMk/>
            <pc:sldMk cId="628108314" sldId="259"/>
            <ac:spMk id="15" creationId="{955C4640-38C8-4B23-AD4A-EE883E5583CE}"/>
          </ac:spMkLst>
        </pc:spChg>
        <pc:spChg chg="del mod">
          <ac:chgData name="Unnat Bhavsar" userId="66ef69e6-ac4e-4be6-9018-ff473e8b8f7d" providerId="ADAL" clId="{54E17480-0885-4EF2-A3AC-9BF56D32D8AF}" dt="2021-11-18T10:17:35.649" v="3205" actId="478"/>
          <ac:spMkLst>
            <pc:docMk/>
            <pc:sldMk cId="628108314" sldId="259"/>
            <ac:spMk id="16" creationId="{2AEAAD6C-D135-4BD5-B6AE-23E9345F4FFD}"/>
          </ac:spMkLst>
        </pc:spChg>
        <pc:spChg chg="del mod">
          <ac:chgData name="Unnat Bhavsar" userId="66ef69e6-ac4e-4be6-9018-ff473e8b8f7d" providerId="ADAL" clId="{54E17480-0885-4EF2-A3AC-9BF56D32D8AF}" dt="2021-11-18T10:17:33.161" v="3203" actId="478"/>
          <ac:spMkLst>
            <pc:docMk/>
            <pc:sldMk cId="628108314" sldId="259"/>
            <ac:spMk id="17" creationId="{4E7A29FA-C5E1-4F8B-B32A-4980E49400BC}"/>
          </ac:spMkLst>
        </pc:spChg>
        <pc:spChg chg="del">
          <ac:chgData name="Unnat Bhavsar" userId="66ef69e6-ac4e-4be6-9018-ff473e8b8f7d" providerId="ADAL" clId="{54E17480-0885-4EF2-A3AC-9BF56D32D8AF}" dt="2021-11-18T10:24:09.669" v="3450" actId="478"/>
          <ac:spMkLst>
            <pc:docMk/>
            <pc:sldMk cId="628108314" sldId="259"/>
            <ac:spMk id="18" creationId="{BE9EBFC1-5601-40AD-A487-A930CC72BBF8}"/>
          </ac:spMkLst>
        </pc:spChg>
        <pc:spChg chg="del">
          <ac:chgData name="Unnat Bhavsar" userId="66ef69e6-ac4e-4be6-9018-ff473e8b8f7d" providerId="ADAL" clId="{54E17480-0885-4EF2-A3AC-9BF56D32D8AF}" dt="2021-11-18T10:24:09.669" v="3450" actId="478"/>
          <ac:spMkLst>
            <pc:docMk/>
            <pc:sldMk cId="628108314" sldId="259"/>
            <ac:spMk id="19" creationId="{5EF144B1-B1ED-4F90-8CC7-162318537188}"/>
          </ac:spMkLst>
        </pc:spChg>
        <pc:spChg chg="del">
          <ac:chgData name="Unnat Bhavsar" userId="66ef69e6-ac4e-4be6-9018-ff473e8b8f7d" providerId="ADAL" clId="{54E17480-0885-4EF2-A3AC-9BF56D32D8AF}" dt="2021-11-18T10:24:09.669" v="3450" actId="478"/>
          <ac:spMkLst>
            <pc:docMk/>
            <pc:sldMk cId="628108314" sldId="259"/>
            <ac:spMk id="20" creationId="{AFBD0F5B-CDEF-47A5-A0B7-3B4813682C15}"/>
          </ac:spMkLst>
        </pc:spChg>
        <pc:spChg chg="del">
          <ac:chgData name="Unnat Bhavsar" userId="66ef69e6-ac4e-4be6-9018-ff473e8b8f7d" providerId="ADAL" clId="{54E17480-0885-4EF2-A3AC-9BF56D32D8AF}" dt="2021-11-18T10:24:09.669" v="3450" actId="478"/>
          <ac:spMkLst>
            <pc:docMk/>
            <pc:sldMk cId="628108314" sldId="259"/>
            <ac:spMk id="21" creationId="{AF60E77C-330A-4E6D-A94F-730E21876CF0}"/>
          </ac:spMkLst>
        </pc:spChg>
        <pc:spChg chg="del">
          <ac:chgData name="Unnat Bhavsar" userId="66ef69e6-ac4e-4be6-9018-ff473e8b8f7d" providerId="ADAL" clId="{54E17480-0885-4EF2-A3AC-9BF56D32D8AF}" dt="2021-11-18T10:22:30.700" v="3415" actId="478"/>
          <ac:spMkLst>
            <pc:docMk/>
            <pc:sldMk cId="628108314" sldId="259"/>
            <ac:spMk id="22" creationId="{B4C0C6D5-C594-4776-B223-745E9A25DF57}"/>
          </ac:spMkLst>
        </pc:spChg>
        <pc:spChg chg="del">
          <ac:chgData name="Unnat Bhavsar" userId="66ef69e6-ac4e-4be6-9018-ff473e8b8f7d" providerId="ADAL" clId="{54E17480-0885-4EF2-A3AC-9BF56D32D8AF}" dt="2021-11-18T10:22:29.469" v="3414" actId="478"/>
          <ac:spMkLst>
            <pc:docMk/>
            <pc:sldMk cId="628108314" sldId="259"/>
            <ac:spMk id="23" creationId="{D654173E-C311-4517-9A3E-4DD6409A5EC5}"/>
          </ac:spMkLst>
        </pc:spChg>
      </pc:sldChg>
      <pc:sldChg chg="addSp delSp modSp mod">
        <pc:chgData name="Unnat Bhavsar" userId="66ef69e6-ac4e-4be6-9018-ff473e8b8f7d" providerId="ADAL" clId="{54E17480-0885-4EF2-A3AC-9BF56D32D8AF}" dt="2021-11-19T13:23:55.280" v="4555" actId="478"/>
        <pc:sldMkLst>
          <pc:docMk/>
          <pc:sldMk cId="3098777086" sldId="260"/>
        </pc:sldMkLst>
        <pc:spChg chg="mod">
          <ac:chgData name="Unnat Bhavsar" userId="66ef69e6-ac4e-4be6-9018-ff473e8b8f7d" providerId="ADAL" clId="{54E17480-0885-4EF2-A3AC-9BF56D32D8AF}" dt="2021-11-18T10:14:21.291" v="3078" actId="14100"/>
          <ac:spMkLst>
            <pc:docMk/>
            <pc:sldMk cId="3098777086" sldId="260"/>
            <ac:spMk id="2" creationId="{205508C6-C5BD-4B9C-997D-0F77A6FD342C}"/>
          </ac:spMkLst>
        </pc:spChg>
        <pc:spChg chg="del mod">
          <ac:chgData name="Unnat Bhavsar" userId="66ef69e6-ac4e-4be6-9018-ff473e8b8f7d" providerId="ADAL" clId="{54E17480-0885-4EF2-A3AC-9BF56D32D8AF}" dt="2021-11-19T13:23:55.280" v="4555" actId="478"/>
          <ac:spMkLst>
            <pc:docMk/>
            <pc:sldMk cId="3098777086" sldId="260"/>
            <ac:spMk id="3" creationId="{D31BFC18-A801-44C5-9445-2FE06076A6F7}"/>
          </ac:spMkLst>
        </pc:spChg>
        <pc:spChg chg="mod">
          <ac:chgData name="Unnat Bhavsar" userId="66ef69e6-ac4e-4be6-9018-ff473e8b8f7d" providerId="ADAL" clId="{54E17480-0885-4EF2-A3AC-9BF56D32D8AF}" dt="2021-11-19T13:23:42.615" v="4553" actId="1036"/>
          <ac:spMkLst>
            <pc:docMk/>
            <pc:sldMk cId="3098777086" sldId="260"/>
            <ac:spMk id="4" creationId="{B894ADDC-C504-4822-B01A-2085B1C52F63}"/>
          </ac:spMkLst>
        </pc:spChg>
        <pc:spChg chg="mod">
          <ac:chgData name="Unnat Bhavsar" userId="66ef69e6-ac4e-4be6-9018-ff473e8b8f7d" providerId="ADAL" clId="{54E17480-0885-4EF2-A3AC-9BF56D32D8AF}" dt="2021-11-18T10:14:51.997" v="3099" actId="20577"/>
          <ac:spMkLst>
            <pc:docMk/>
            <pc:sldMk cId="3098777086" sldId="260"/>
            <ac:spMk id="5" creationId="{3E0F429E-7150-42F3-B6A2-FEAF7E97D8C2}"/>
          </ac:spMkLst>
        </pc:spChg>
        <pc:spChg chg="mod">
          <ac:chgData name="Unnat Bhavsar" userId="66ef69e6-ac4e-4be6-9018-ff473e8b8f7d" providerId="ADAL" clId="{54E17480-0885-4EF2-A3AC-9BF56D32D8AF}" dt="2021-11-18T10:19:11.873" v="3332" actId="1076"/>
          <ac:spMkLst>
            <pc:docMk/>
            <pc:sldMk cId="3098777086" sldId="260"/>
            <ac:spMk id="8" creationId="{A84FA3AD-9180-4CBD-9D93-44F8121CBE1F}"/>
          </ac:spMkLst>
        </pc:spChg>
        <pc:spChg chg="mod">
          <ac:chgData name="Unnat Bhavsar" userId="66ef69e6-ac4e-4be6-9018-ff473e8b8f7d" providerId="ADAL" clId="{54E17480-0885-4EF2-A3AC-9BF56D32D8AF}" dt="2021-11-18T10:18:46.248" v="3312" actId="1076"/>
          <ac:spMkLst>
            <pc:docMk/>
            <pc:sldMk cId="3098777086" sldId="260"/>
            <ac:spMk id="11" creationId="{81B776FA-4A0E-445F-8045-E058AA0DA2A7}"/>
          </ac:spMkLst>
        </pc:spChg>
        <pc:spChg chg="mod">
          <ac:chgData name="Unnat Bhavsar" userId="66ef69e6-ac4e-4be6-9018-ff473e8b8f7d" providerId="ADAL" clId="{54E17480-0885-4EF2-A3AC-9BF56D32D8AF}" dt="2021-11-18T10:22:56.193" v="3439" actId="113"/>
          <ac:spMkLst>
            <pc:docMk/>
            <pc:sldMk cId="3098777086" sldId="260"/>
            <ac:spMk id="17" creationId="{9C769A3C-7220-4D3D-9888-EA0F11B23AD9}"/>
          </ac:spMkLst>
        </pc:spChg>
        <pc:spChg chg="add mod">
          <ac:chgData name="Unnat Bhavsar" userId="66ef69e6-ac4e-4be6-9018-ff473e8b8f7d" providerId="ADAL" clId="{54E17480-0885-4EF2-A3AC-9BF56D32D8AF}" dt="2021-11-19T05:48:00.916" v="4281" actId="1036"/>
          <ac:spMkLst>
            <pc:docMk/>
            <pc:sldMk cId="3098777086" sldId="260"/>
            <ac:spMk id="61" creationId="{32A3EF67-8F34-46E4-86B3-DCC792213AD8}"/>
          </ac:spMkLst>
        </pc:spChg>
        <pc:spChg chg="add mod">
          <ac:chgData name="Unnat Bhavsar" userId="66ef69e6-ac4e-4be6-9018-ff473e8b8f7d" providerId="ADAL" clId="{54E17480-0885-4EF2-A3AC-9BF56D32D8AF}" dt="2021-11-19T05:48:08.421" v="4283" actId="1076"/>
          <ac:spMkLst>
            <pc:docMk/>
            <pc:sldMk cId="3098777086" sldId="260"/>
            <ac:spMk id="65" creationId="{52555B28-442A-4C50-B1E2-1A3D8E2C0CC1}"/>
          </ac:spMkLst>
        </pc:spChg>
        <pc:spChg chg="add del mod">
          <ac:chgData name="Unnat Bhavsar" userId="66ef69e6-ac4e-4be6-9018-ff473e8b8f7d" providerId="ADAL" clId="{54E17480-0885-4EF2-A3AC-9BF56D32D8AF}" dt="2021-11-18T10:20:05.685" v="3355"/>
          <ac:spMkLst>
            <pc:docMk/>
            <pc:sldMk cId="3098777086" sldId="260"/>
            <ac:spMk id="66" creationId="{1560FBC4-D81E-4DA7-9458-822D1A979627}"/>
          </ac:spMkLst>
        </pc:spChg>
        <pc:spChg chg="mod">
          <ac:chgData name="Unnat Bhavsar" userId="66ef69e6-ac4e-4be6-9018-ff473e8b8f7d" providerId="ADAL" clId="{54E17480-0885-4EF2-A3AC-9BF56D32D8AF}" dt="2021-11-19T05:48:29.566" v="4290" actId="1076"/>
          <ac:spMkLst>
            <pc:docMk/>
            <pc:sldMk cId="3098777086" sldId="260"/>
            <ac:spMk id="67" creationId="{311A9B79-FD7A-4C2C-AD8B-F44DBCBF020E}"/>
          </ac:spMkLst>
        </pc:spChg>
        <pc:spChg chg="add mod">
          <ac:chgData name="Unnat Bhavsar" userId="66ef69e6-ac4e-4be6-9018-ff473e8b8f7d" providerId="ADAL" clId="{54E17480-0885-4EF2-A3AC-9BF56D32D8AF}" dt="2021-11-18T10:30:04.548" v="3714" actId="1036"/>
          <ac:spMkLst>
            <pc:docMk/>
            <pc:sldMk cId="3098777086" sldId="260"/>
            <ac:spMk id="71" creationId="{D57F0A6A-9021-4615-B8B6-C08B6E359ED2}"/>
          </ac:spMkLst>
        </pc:spChg>
        <pc:spChg chg="add mod">
          <ac:chgData name="Unnat Bhavsar" userId="66ef69e6-ac4e-4be6-9018-ff473e8b8f7d" providerId="ADAL" clId="{54E17480-0885-4EF2-A3AC-9BF56D32D8AF}" dt="2021-11-19T05:48:37.910" v="4292" actId="1037"/>
          <ac:spMkLst>
            <pc:docMk/>
            <pc:sldMk cId="3098777086" sldId="260"/>
            <ac:spMk id="123" creationId="{A3C436A7-8C05-4B7C-B08F-28706D8CF375}"/>
          </ac:spMkLst>
        </pc:spChg>
        <pc:picChg chg="add mod">
          <ac:chgData name="Unnat Bhavsar" userId="66ef69e6-ac4e-4be6-9018-ff473e8b8f7d" providerId="ADAL" clId="{54E17480-0885-4EF2-A3AC-9BF56D32D8AF}" dt="2021-11-19T05:48:05.903" v="4282" actId="1076"/>
          <ac:picMkLst>
            <pc:docMk/>
            <pc:sldMk cId="3098777086" sldId="260"/>
            <ac:picMk id="13" creationId="{8494B1EB-06A5-49CE-AC38-C1FBC880813F}"/>
          </ac:picMkLst>
        </pc:picChg>
        <pc:picChg chg="add del mod">
          <ac:chgData name="Unnat Bhavsar" userId="66ef69e6-ac4e-4be6-9018-ff473e8b8f7d" providerId="ADAL" clId="{54E17480-0885-4EF2-A3AC-9BF56D32D8AF}" dt="2021-11-18T10:23:20.376" v="3441" actId="931"/>
          <ac:picMkLst>
            <pc:docMk/>
            <pc:sldMk cId="3098777086" sldId="260"/>
            <ac:picMk id="15" creationId="{14991501-BA60-4E14-B0E3-869E83E953E0}"/>
          </ac:picMkLst>
        </pc:picChg>
        <pc:picChg chg="add mod">
          <ac:chgData name="Unnat Bhavsar" userId="66ef69e6-ac4e-4be6-9018-ff473e8b8f7d" providerId="ADAL" clId="{54E17480-0885-4EF2-A3AC-9BF56D32D8AF}" dt="2021-11-18T10:23:37.225" v="3444" actId="1076"/>
          <ac:picMkLst>
            <pc:docMk/>
            <pc:sldMk cId="3098777086" sldId="260"/>
            <ac:picMk id="58" creationId="{012C2CA1-B19F-4E3D-8AC6-034670DA5A06}"/>
          </ac:picMkLst>
        </pc:picChg>
      </pc:sldChg>
      <pc:sldChg chg="delSp modSp del mod">
        <pc:chgData name="Unnat Bhavsar" userId="66ef69e6-ac4e-4be6-9018-ff473e8b8f7d" providerId="ADAL" clId="{54E17480-0885-4EF2-A3AC-9BF56D32D8AF}" dt="2021-11-18T10:11:33.226" v="2980" actId="47"/>
        <pc:sldMkLst>
          <pc:docMk/>
          <pc:sldMk cId="3101859286" sldId="261"/>
        </pc:sldMkLst>
        <pc:spChg chg="mod">
          <ac:chgData name="Unnat Bhavsar" userId="66ef69e6-ac4e-4be6-9018-ff473e8b8f7d" providerId="ADAL" clId="{54E17480-0885-4EF2-A3AC-9BF56D32D8AF}" dt="2021-11-12T11:30:21.049" v="171" actId="20577"/>
          <ac:spMkLst>
            <pc:docMk/>
            <pc:sldMk cId="3101859286" sldId="261"/>
            <ac:spMk id="2" creationId="{EFACCB87-5567-4925-9A3F-6594340D17AE}"/>
          </ac:spMkLst>
        </pc:spChg>
        <pc:spChg chg="del">
          <ac:chgData name="Unnat Bhavsar" userId="66ef69e6-ac4e-4be6-9018-ff473e8b8f7d" providerId="ADAL" clId="{54E17480-0885-4EF2-A3AC-9BF56D32D8AF}" dt="2021-11-18T09:40:28.635" v="1930" actId="21"/>
          <ac:spMkLst>
            <pc:docMk/>
            <pc:sldMk cId="3101859286" sldId="261"/>
            <ac:spMk id="6" creationId="{A4CB4410-D29E-437A-BA6C-D234BA174468}"/>
          </ac:spMkLst>
        </pc:spChg>
        <pc:spChg chg="del">
          <ac:chgData name="Unnat Bhavsar" userId="66ef69e6-ac4e-4be6-9018-ff473e8b8f7d" providerId="ADAL" clId="{54E17480-0885-4EF2-A3AC-9BF56D32D8AF}" dt="2021-11-18T09:40:28.635" v="1930" actId="21"/>
          <ac:spMkLst>
            <pc:docMk/>
            <pc:sldMk cId="3101859286" sldId="261"/>
            <ac:spMk id="7" creationId="{C3179A87-AA22-4613-8B85-6D9FC7598B46}"/>
          </ac:spMkLst>
        </pc:spChg>
        <pc:spChg chg="del">
          <ac:chgData name="Unnat Bhavsar" userId="66ef69e6-ac4e-4be6-9018-ff473e8b8f7d" providerId="ADAL" clId="{54E17480-0885-4EF2-A3AC-9BF56D32D8AF}" dt="2021-11-18T09:40:28.635" v="1930" actId="21"/>
          <ac:spMkLst>
            <pc:docMk/>
            <pc:sldMk cId="3101859286" sldId="261"/>
            <ac:spMk id="8" creationId="{B7B69796-9DC7-42C6-970D-AFCA036AEB36}"/>
          </ac:spMkLst>
        </pc:spChg>
        <pc:spChg chg="del">
          <ac:chgData name="Unnat Bhavsar" userId="66ef69e6-ac4e-4be6-9018-ff473e8b8f7d" providerId="ADAL" clId="{54E17480-0885-4EF2-A3AC-9BF56D32D8AF}" dt="2021-11-18T09:40:28.635" v="1930" actId="21"/>
          <ac:spMkLst>
            <pc:docMk/>
            <pc:sldMk cId="3101859286" sldId="261"/>
            <ac:spMk id="9" creationId="{F1C2FDC7-87BD-4E7A-9902-4493A2716DDD}"/>
          </ac:spMkLst>
        </pc:spChg>
      </pc:sldChg>
      <pc:sldChg chg="modSp mod">
        <pc:chgData name="Unnat Bhavsar" userId="66ef69e6-ac4e-4be6-9018-ff473e8b8f7d" providerId="ADAL" clId="{54E17480-0885-4EF2-A3AC-9BF56D32D8AF}" dt="2021-11-18T10:13:24.164" v="3065" actId="1035"/>
        <pc:sldMkLst>
          <pc:docMk/>
          <pc:sldMk cId="1082635188" sldId="262"/>
        </pc:sldMkLst>
        <pc:spChg chg="mod">
          <ac:chgData name="Unnat Bhavsar" userId="66ef69e6-ac4e-4be6-9018-ff473e8b8f7d" providerId="ADAL" clId="{54E17480-0885-4EF2-A3AC-9BF56D32D8AF}" dt="2021-11-18T10:11:54.055" v="2984" actId="14100"/>
          <ac:spMkLst>
            <pc:docMk/>
            <pc:sldMk cId="1082635188" sldId="262"/>
            <ac:spMk id="2" creationId="{20A5FC5F-0A3A-4FF6-8C07-695964A17378}"/>
          </ac:spMkLst>
        </pc:spChg>
        <pc:spChg chg="mod">
          <ac:chgData name="Unnat Bhavsar" userId="66ef69e6-ac4e-4be6-9018-ff473e8b8f7d" providerId="ADAL" clId="{54E17480-0885-4EF2-A3AC-9BF56D32D8AF}" dt="2021-11-18T10:13:24.164" v="3065" actId="1035"/>
          <ac:spMkLst>
            <pc:docMk/>
            <pc:sldMk cId="1082635188" sldId="262"/>
            <ac:spMk id="6" creationId="{BB22287B-5799-48CE-ABD8-AE4CC5B4E8B0}"/>
          </ac:spMkLst>
        </pc:spChg>
        <pc:spChg chg="mod">
          <ac:chgData name="Unnat Bhavsar" userId="66ef69e6-ac4e-4be6-9018-ff473e8b8f7d" providerId="ADAL" clId="{54E17480-0885-4EF2-A3AC-9BF56D32D8AF}" dt="2021-11-18T10:12:51.463" v="3018" actId="1076"/>
          <ac:spMkLst>
            <pc:docMk/>
            <pc:sldMk cId="1082635188" sldId="262"/>
            <ac:spMk id="8" creationId="{D7864498-6AA9-406C-8B34-83C0893BED19}"/>
          </ac:spMkLst>
        </pc:spChg>
        <pc:spChg chg="mod">
          <ac:chgData name="Unnat Bhavsar" userId="66ef69e6-ac4e-4be6-9018-ff473e8b8f7d" providerId="ADAL" clId="{54E17480-0885-4EF2-A3AC-9BF56D32D8AF}" dt="2021-11-18T10:13:24.164" v="3065" actId="1035"/>
          <ac:spMkLst>
            <pc:docMk/>
            <pc:sldMk cId="1082635188" sldId="262"/>
            <ac:spMk id="9" creationId="{4BF4D01C-F897-4C67-8E3B-78F0F03DC153}"/>
          </ac:spMkLst>
        </pc:spChg>
        <pc:spChg chg="mod">
          <ac:chgData name="Unnat Bhavsar" userId="66ef69e6-ac4e-4be6-9018-ff473e8b8f7d" providerId="ADAL" clId="{54E17480-0885-4EF2-A3AC-9BF56D32D8AF}" dt="2021-11-18T10:13:14.134" v="3044" actId="1076"/>
          <ac:spMkLst>
            <pc:docMk/>
            <pc:sldMk cId="1082635188" sldId="262"/>
            <ac:spMk id="10" creationId="{1E64BA24-D929-47F9-8A54-BBB4EDDDB44F}"/>
          </ac:spMkLst>
        </pc:spChg>
        <pc:spChg chg="mod">
          <ac:chgData name="Unnat Bhavsar" userId="66ef69e6-ac4e-4be6-9018-ff473e8b8f7d" providerId="ADAL" clId="{54E17480-0885-4EF2-A3AC-9BF56D32D8AF}" dt="2021-11-18T10:13:18.588" v="3060" actId="1037"/>
          <ac:spMkLst>
            <pc:docMk/>
            <pc:sldMk cId="1082635188" sldId="262"/>
            <ac:spMk id="12" creationId="{D0D730B6-7D42-40CA-B656-5CA432ECB3BB}"/>
          </ac:spMkLst>
        </pc:spChg>
        <pc:spChg chg="mod">
          <ac:chgData name="Unnat Bhavsar" userId="66ef69e6-ac4e-4be6-9018-ff473e8b8f7d" providerId="ADAL" clId="{54E17480-0885-4EF2-A3AC-9BF56D32D8AF}" dt="2021-11-18T10:13:18.588" v="3060" actId="1037"/>
          <ac:spMkLst>
            <pc:docMk/>
            <pc:sldMk cId="1082635188" sldId="262"/>
            <ac:spMk id="16" creationId="{1033D62F-E2D0-4ACA-B9C6-0086E3CCBCAB}"/>
          </ac:spMkLst>
        </pc:spChg>
        <pc:spChg chg="mod">
          <ac:chgData name="Unnat Bhavsar" userId="66ef69e6-ac4e-4be6-9018-ff473e8b8f7d" providerId="ADAL" clId="{54E17480-0885-4EF2-A3AC-9BF56D32D8AF}" dt="2021-11-18T10:13:18.588" v="3060" actId="1037"/>
          <ac:spMkLst>
            <pc:docMk/>
            <pc:sldMk cId="1082635188" sldId="262"/>
            <ac:spMk id="19" creationId="{733BFF98-2389-4C52-9DDE-A10AB6FA57C1}"/>
          </ac:spMkLst>
        </pc:spChg>
        <pc:spChg chg="mod">
          <ac:chgData name="Unnat Bhavsar" userId="66ef69e6-ac4e-4be6-9018-ff473e8b8f7d" providerId="ADAL" clId="{54E17480-0885-4EF2-A3AC-9BF56D32D8AF}" dt="2021-11-18T10:13:18.588" v="3060" actId="1037"/>
          <ac:spMkLst>
            <pc:docMk/>
            <pc:sldMk cId="1082635188" sldId="262"/>
            <ac:spMk id="21" creationId="{A9646BEF-44A7-4412-A856-7573DA5C89DE}"/>
          </ac:spMkLst>
        </pc:spChg>
        <pc:picChg chg="mod">
          <ac:chgData name="Unnat Bhavsar" userId="66ef69e6-ac4e-4be6-9018-ff473e8b8f7d" providerId="ADAL" clId="{54E17480-0885-4EF2-A3AC-9BF56D32D8AF}" dt="2021-11-18T10:13:24.164" v="3065" actId="1035"/>
          <ac:picMkLst>
            <pc:docMk/>
            <pc:sldMk cId="1082635188" sldId="262"/>
            <ac:picMk id="5" creationId="{533CF491-7119-4065-B606-90233789CA7D}"/>
          </ac:picMkLst>
        </pc:picChg>
        <pc:picChg chg="mod">
          <ac:chgData name="Unnat Bhavsar" userId="66ef69e6-ac4e-4be6-9018-ff473e8b8f7d" providerId="ADAL" clId="{54E17480-0885-4EF2-A3AC-9BF56D32D8AF}" dt="2021-11-18T10:13:18.588" v="3060" actId="1037"/>
          <ac:picMkLst>
            <pc:docMk/>
            <pc:sldMk cId="1082635188" sldId="262"/>
            <ac:picMk id="14" creationId="{51E0AAE0-2BF8-41A1-8E87-0660FF3AE912}"/>
          </ac:picMkLst>
        </pc:picChg>
        <pc:picChg chg="mod">
          <ac:chgData name="Unnat Bhavsar" userId="66ef69e6-ac4e-4be6-9018-ff473e8b8f7d" providerId="ADAL" clId="{54E17480-0885-4EF2-A3AC-9BF56D32D8AF}" dt="2021-11-18T10:13:18.588" v="3060" actId="1037"/>
          <ac:picMkLst>
            <pc:docMk/>
            <pc:sldMk cId="1082635188" sldId="262"/>
            <ac:picMk id="18" creationId="{C8C0EF0F-52BF-4906-89FF-1886FB895FF4}"/>
          </ac:picMkLst>
        </pc:picChg>
      </pc:sldChg>
      <pc:sldChg chg="addSp delSp modSp add mod">
        <pc:chgData name="Unnat Bhavsar" userId="66ef69e6-ac4e-4be6-9018-ff473e8b8f7d" providerId="ADAL" clId="{54E17480-0885-4EF2-A3AC-9BF56D32D8AF}" dt="2021-11-18T11:45:05.977" v="4205" actId="20577"/>
        <pc:sldMkLst>
          <pc:docMk/>
          <pc:sldMk cId="1242836564" sldId="263"/>
        </pc:sldMkLst>
        <pc:spChg chg="mod">
          <ac:chgData name="Unnat Bhavsar" userId="66ef69e6-ac4e-4be6-9018-ff473e8b8f7d" providerId="ADAL" clId="{54E17480-0885-4EF2-A3AC-9BF56D32D8AF}" dt="2021-11-18T09:57:56.346" v="2188" actId="1076"/>
          <ac:spMkLst>
            <pc:docMk/>
            <pc:sldMk cId="1242836564" sldId="263"/>
            <ac:spMk id="2" creationId="{EFACCB87-5567-4925-9A3F-6594340D17AE}"/>
          </ac:spMkLst>
        </pc:spChg>
        <pc:spChg chg="add del mod">
          <ac:chgData name="Unnat Bhavsar" userId="66ef69e6-ac4e-4be6-9018-ff473e8b8f7d" providerId="ADAL" clId="{54E17480-0885-4EF2-A3AC-9BF56D32D8AF}" dt="2021-11-18T07:57:15.841" v="358" actId="478"/>
          <ac:spMkLst>
            <pc:docMk/>
            <pc:sldMk cId="1242836564" sldId="263"/>
            <ac:spMk id="3" creationId="{10257B16-BFAE-40A3-8857-D5FBE496902D}"/>
          </ac:spMkLst>
        </pc:spChg>
        <pc:spChg chg="add del">
          <ac:chgData name="Unnat Bhavsar" userId="66ef69e6-ac4e-4be6-9018-ff473e8b8f7d" providerId="ADAL" clId="{54E17480-0885-4EF2-A3AC-9BF56D32D8AF}" dt="2021-11-18T09:40:58.402" v="1940" actId="478"/>
          <ac:spMkLst>
            <pc:docMk/>
            <pc:sldMk cId="1242836564" sldId="263"/>
            <ac:spMk id="4" creationId="{F2854008-C5CA-4B6A-B0EC-AAA209D22B5D}"/>
          </ac:spMkLst>
        </pc:spChg>
        <pc:spChg chg="del">
          <ac:chgData name="Unnat Bhavsar" userId="66ef69e6-ac4e-4be6-9018-ff473e8b8f7d" providerId="ADAL" clId="{54E17480-0885-4EF2-A3AC-9BF56D32D8AF}" dt="2021-11-12T11:23:10.300" v="1" actId="478"/>
          <ac:spMkLst>
            <pc:docMk/>
            <pc:sldMk cId="1242836564" sldId="263"/>
            <ac:spMk id="6" creationId="{A4CB4410-D29E-437A-BA6C-D234BA174468}"/>
          </ac:spMkLst>
        </pc:spChg>
        <pc:spChg chg="del">
          <ac:chgData name="Unnat Bhavsar" userId="66ef69e6-ac4e-4be6-9018-ff473e8b8f7d" providerId="ADAL" clId="{54E17480-0885-4EF2-A3AC-9BF56D32D8AF}" dt="2021-11-12T11:23:10.300" v="1" actId="478"/>
          <ac:spMkLst>
            <pc:docMk/>
            <pc:sldMk cId="1242836564" sldId="263"/>
            <ac:spMk id="7" creationId="{C3179A87-AA22-4613-8B85-6D9FC7598B46}"/>
          </ac:spMkLst>
        </pc:spChg>
        <pc:spChg chg="del">
          <ac:chgData name="Unnat Bhavsar" userId="66ef69e6-ac4e-4be6-9018-ff473e8b8f7d" providerId="ADAL" clId="{54E17480-0885-4EF2-A3AC-9BF56D32D8AF}" dt="2021-11-12T11:23:10.300" v="1" actId="478"/>
          <ac:spMkLst>
            <pc:docMk/>
            <pc:sldMk cId="1242836564" sldId="263"/>
            <ac:spMk id="8" creationId="{B7B69796-9DC7-42C6-970D-AFCA036AEB36}"/>
          </ac:spMkLst>
        </pc:spChg>
        <pc:spChg chg="mod topLvl">
          <ac:chgData name="Unnat Bhavsar" userId="66ef69e6-ac4e-4be6-9018-ff473e8b8f7d" providerId="ADAL" clId="{54E17480-0885-4EF2-A3AC-9BF56D32D8AF}" dt="2021-11-18T10:08:44.552" v="2794" actId="6549"/>
          <ac:spMkLst>
            <pc:docMk/>
            <pc:sldMk cId="1242836564" sldId="263"/>
            <ac:spMk id="9" creationId="{53C29B39-59AA-4089-817B-95020B6A13B5}"/>
          </ac:spMkLst>
        </pc:spChg>
        <pc:spChg chg="del">
          <ac:chgData name="Unnat Bhavsar" userId="66ef69e6-ac4e-4be6-9018-ff473e8b8f7d" providerId="ADAL" clId="{54E17480-0885-4EF2-A3AC-9BF56D32D8AF}" dt="2021-11-12T11:23:10.300" v="1" actId="478"/>
          <ac:spMkLst>
            <pc:docMk/>
            <pc:sldMk cId="1242836564" sldId="263"/>
            <ac:spMk id="9" creationId="{F1C2FDC7-87BD-4E7A-9902-4493A2716DDD}"/>
          </ac:spMkLst>
        </pc:spChg>
        <pc:spChg chg="add del mod">
          <ac:chgData name="Unnat Bhavsar" userId="66ef69e6-ac4e-4be6-9018-ff473e8b8f7d" providerId="ADAL" clId="{54E17480-0885-4EF2-A3AC-9BF56D32D8AF}" dt="2021-11-18T07:57:15.841" v="358" actId="478"/>
          <ac:spMkLst>
            <pc:docMk/>
            <pc:sldMk cId="1242836564" sldId="263"/>
            <ac:spMk id="10" creationId="{4A0B1F5B-5E6B-493B-A27E-78B0ED1ECCCC}"/>
          </ac:spMkLst>
        </pc:spChg>
        <pc:spChg chg="add del mod">
          <ac:chgData name="Unnat Bhavsar" userId="66ef69e6-ac4e-4be6-9018-ff473e8b8f7d" providerId="ADAL" clId="{54E17480-0885-4EF2-A3AC-9BF56D32D8AF}" dt="2021-11-18T07:57:06.023" v="356" actId="478"/>
          <ac:spMkLst>
            <pc:docMk/>
            <pc:sldMk cId="1242836564" sldId="263"/>
            <ac:spMk id="11" creationId="{62511525-1B8C-44BD-8A4A-EC8ACAF97D9F}"/>
          </ac:spMkLst>
        </pc:spChg>
        <pc:spChg chg="del mod topLvl">
          <ac:chgData name="Unnat Bhavsar" userId="66ef69e6-ac4e-4be6-9018-ff473e8b8f7d" providerId="ADAL" clId="{54E17480-0885-4EF2-A3AC-9BF56D32D8AF}" dt="2021-11-18T09:56:41.884" v="2167" actId="478"/>
          <ac:spMkLst>
            <pc:docMk/>
            <pc:sldMk cId="1242836564" sldId="263"/>
            <ac:spMk id="12" creationId="{D3C0B0C6-6EB6-46B9-B7CE-68A9F7C302B7}"/>
          </ac:spMkLst>
        </pc:spChg>
        <pc:spChg chg="del">
          <ac:chgData name="Unnat Bhavsar" userId="66ef69e6-ac4e-4be6-9018-ff473e8b8f7d" providerId="ADAL" clId="{54E17480-0885-4EF2-A3AC-9BF56D32D8AF}" dt="2021-11-12T11:23:10.300" v="1" actId="478"/>
          <ac:spMkLst>
            <pc:docMk/>
            <pc:sldMk cId="1242836564" sldId="263"/>
            <ac:spMk id="12" creationId="{D7785E3E-3769-4935-A204-8DA29805CDC7}"/>
          </ac:spMkLst>
        </pc:spChg>
        <pc:spChg chg="add del mod">
          <ac:chgData name="Unnat Bhavsar" userId="66ef69e6-ac4e-4be6-9018-ff473e8b8f7d" providerId="ADAL" clId="{54E17480-0885-4EF2-A3AC-9BF56D32D8AF}" dt="2021-11-18T07:57:15.841" v="358" actId="478"/>
          <ac:spMkLst>
            <pc:docMk/>
            <pc:sldMk cId="1242836564" sldId="263"/>
            <ac:spMk id="13" creationId="{A23FA6EF-FBB2-4203-8251-A83A8D0BD08D}"/>
          </ac:spMkLst>
        </pc:spChg>
        <pc:spChg chg="add mod">
          <ac:chgData name="Unnat Bhavsar" userId="66ef69e6-ac4e-4be6-9018-ff473e8b8f7d" providerId="ADAL" clId="{54E17480-0885-4EF2-A3AC-9BF56D32D8AF}" dt="2021-11-18T11:45:05.977" v="4205" actId="20577"/>
          <ac:spMkLst>
            <pc:docMk/>
            <pc:sldMk cId="1242836564" sldId="263"/>
            <ac:spMk id="14" creationId="{266501A7-0F38-4DE1-8713-FBA06E78D2B2}"/>
          </ac:spMkLst>
        </pc:spChg>
        <pc:spChg chg="del">
          <ac:chgData name="Unnat Bhavsar" userId="66ef69e6-ac4e-4be6-9018-ff473e8b8f7d" providerId="ADAL" clId="{54E17480-0885-4EF2-A3AC-9BF56D32D8AF}" dt="2021-11-12T11:23:12.119" v="2" actId="478"/>
          <ac:spMkLst>
            <pc:docMk/>
            <pc:sldMk cId="1242836564" sldId="263"/>
            <ac:spMk id="14" creationId="{421D95C9-B1F8-472B-8DE0-0B409BE9FC3C}"/>
          </ac:spMkLst>
        </pc:spChg>
        <pc:spChg chg="add del mod">
          <ac:chgData name="Unnat Bhavsar" userId="66ef69e6-ac4e-4be6-9018-ff473e8b8f7d" providerId="ADAL" clId="{54E17480-0885-4EF2-A3AC-9BF56D32D8AF}" dt="2021-11-18T09:56:57.205" v="2173" actId="478"/>
          <ac:spMkLst>
            <pc:docMk/>
            <pc:sldMk cId="1242836564" sldId="263"/>
            <ac:spMk id="15" creationId="{914EF627-F316-49FE-AC56-4D587222E524}"/>
          </ac:spMkLst>
        </pc:spChg>
        <pc:spChg chg="add del mod">
          <ac:chgData name="Unnat Bhavsar" userId="66ef69e6-ac4e-4be6-9018-ff473e8b8f7d" providerId="ADAL" clId="{54E17480-0885-4EF2-A3AC-9BF56D32D8AF}" dt="2021-11-12T11:30:04.226" v="146" actId="478"/>
          <ac:spMkLst>
            <pc:docMk/>
            <pc:sldMk cId="1242836564" sldId="263"/>
            <ac:spMk id="15" creationId="{A1968F1D-940A-4535-95ED-CD1D0BD9DDD0}"/>
          </ac:spMkLst>
        </pc:spChg>
        <pc:spChg chg="add del mod">
          <ac:chgData name="Unnat Bhavsar" userId="66ef69e6-ac4e-4be6-9018-ff473e8b8f7d" providerId="ADAL" clId="{54E17480-0885-4EF2-A3AC-9BF56D32D8AF}" dt="2021-11-12T11:27:09.917" v="118" actId="478"/>
          <ac:spMkLst>
            <pc:docMk/>
            <pc:sldMk cId="1242836564" sldId="263"/>
            <ac:spMk id="16" creationId="{F5BFE9B2-EC90-448D-9B7B-CAEEC2D590A7}"/>
          </ac:spMkLst>
        </pc:spChg>
        <pc:spChg chg="add del mod">
          <ac:chgData name="Unnat Bhavsar" userId="66ef69e6-ac4e-4be6-9018-ff473e8b8f7d" providerId="ADAL" clId="{54E17480-0885-4EF2-A3AC-9BF56D32D8AF}" dt="2021-11-18T07:57:06.023" v="356" actId="478"/>
          <ac:spMkLst>
            <pc:docMk/>
            <pc:sldMk cId="1242836564" sldId="263"/>
            <ac:spMk id="17" creationId="{B230FC51-F105-41E4-8E3C-9AC5342BCD8B}"/>
          </ac:spMkLst>
        </pc:spChg>
        <pc:spChg chg="del mod topLvl">
          <ac:chgData name="Unnat Bhavsar" userId="66ef69e6-ac4e-4be6-9018-ff473e8b8f7d" providerId="ADAL" clId="{54E17480-0885-4EF2-A3AC-9BF56D32D8AF}" dt="2021-11-18T09:35:33.635" v="1649" actId="478"/>
          <ac:spMkLst>
            <pc:docMk/>
            <pc:sldMk cId="1242836564" sldId="263"/>
            <ac:spMk id="18" creationId="{1626C088-E4E6-427E-9C89-FE796E946CB5}"/>
          </ac:spMkLst>
        </pc:spChg>
        <pc:spChg chg="del mod topLvl">
          <ac:chgData name="Unnat Bhavsar" userId="66ef69e6-ac4e-4be6-9018-ff473e8b8f7d" providerId="ADAL" clId="{54E17480-0885-4EF2-A3AC-9BF56D32D8AF}" dt="2021-11-18T09:35:32.914" v="1648" actId="478"/>
          <ac:spMkLst>
            <pc:docMk/>
            <pc:sldMk cId="1242836564" sldId="263"/>
            <ac:spMk id="19" creationId="{D614D04E-31F9-45DC-9422-3280F506F7BB}"/>
          </ac:spMkLst>
        </pc:spChg>
        <pc:spChg chg="mod topLvl">
          <ac:chgData name="Unnat Bhavsar" userId="66ef69e6-ac4e-4be6-9018-ff473e8b8f7d" providerId="ADAL" clId="{54E17480-0885-4EF2-A3AC-9BF56D32D8AF}" dt="2021-11-18T10:11:20.064" v="2979" actId="20577"/>
          <ac:spMkLst>
            <pc:docMk/>
            <pc:sldMk cId="1242836564" sldId="263"/>
            <ac:spMk id="21" creationId="{7EA7C843-71A7-4E8B-8162-D24169820810}"/>
          </ac:spMkLst>
        </pc:spChg>
        <pc:spChg chg="del mod topLvl">
          <ac:chgData name="Unnat Bhavsar" userId="66ef69e6-ac4e-4be6-9018-ff473e8b8f7d" providerId="ADAL" clId="{54E17480-0885-4EF2-A3AC-9BF56D32D8AF}" dt="2021-11-18T09:57:34.744" v="2182"/>
          <ac:spMkLst>
            <pc:docMk/>
            <pc:sldMk cId="1242836564" sldId="263"/>
            <ac:spMk id="22" creationId="{708A1FD3-424C-49C4-A93E-82F151466DC9}"/>
          </ac:spMkLst>
        </pc:spChg>
        <pc:spChg chg="add del mod">
          <ac:chgData name="Unnat Bhavsar" userId="66ef69e6-ac4e-4be6-9018-ff473e8b8f7d" providerId="ADAL" clId="{54E17480-0885-4EF2-A3AC-9BF56D32D8AF}" dt="2021-11-18T09:39:55.350" v="1922" actId="478"/>
          <ac:spMkLst>
            <pc:docMk/>
            <pc:sldMk cId="1242836564" sldId="263"/>
            <ac:spMk id="23" creationId="{DACDFBC5-4896-479E-AC72-DA1743447F4F}"/>
          </ac:spMkLst>
        </pc:spChg>
        <pc:spChg chg="add del mod">
          <ac:chgData name="Unnat Bhavsar" userId="66ef69e6-ac4e-4be6-9018-ff473e8b8f7d" providerId="ADAL" clId="{54E17480-0885-4EF2-A3AC-9BF56D32D8AF}" dt="2021-11-18T09:39:55.814" v="1923" actId="478"/>
          <ac:spMkLst>
            <pc:docMk/>
            <pc:sldMk cId="1242836564" sldId="263"/>
            <ac:spMk id="24" creationId="{5F094FDD-4C3F-40FA-9672-7E646E16E182}"/>
          </ac:spMkLst>
        </pc:spChg>
        <pc:spChg chg="add del mod">
          <ac:chgData name="Unnat Bhavsar" userId="66ef69e6-ac4e-4be6-9018-ff473e8b8f7d" providerId="ADAL" clId="{54E17480-0885-4EF2-A3AC-9BF56D32D8AF}" dt="2021-11-18T09:44:18.292" v="2001" actId="478"/>
          <ac:spMkLst>
            <pc:docMk/>
            <pc:sldMk cId="1242836564" sldId="263"/>
            <ac:spMk id="25" creationId="{B1BAB04B-C98A-4576-B49D-92DE8E1C7F1B}"/>
          </ac:spMkLst>
        </pc:spChg>
        <pc:spChg chg="add mod ord">
          <ac:chgData name="Unnat Bhavsar" userId="66ef69e6-ac4e-4be6-9018-ff473e8b8f7d" providerId="ADAL" clId="{54E17480-0885-4EF2-A3AC-9BF56D32D8AF}" dt="2021-11-18T09:55:26.705" v="2156" actId="1076"/>
          <ac:spMkLst>
            <pc:docMk/>
            <pc:sldMk cId="1242836564" sldId="263"/>
            <ac:spMk id="26" creationId="{39136861-4B2D-4F85-93E2-5ED5B763F441}"/>
          </ac:spMkLst>
        </pc:spChg>
        <pc:spChg chg="add del mod">
          <ac:chgData name="Unnat Bhavsar" userId="66ef69e6-ac4e-4be6-9018-ff473e8b8f7d" providerId="ADAL" clId="{54E17480-0885-4EF2-A3AC-9BF56D32D8AF}" dt="2021-11-18T09:45:07.724" v="2028" actId="478"/>
          <ac:spMkLst>
            <pc:docMk/>
            <pc:sldMk cId="1242836564" sldId="263"/>
            <ac:spMk id="27" creationId="{AE0EE14D-4685-4BF4-A9BA-1C3DF0FDC629}"/>
          </ac:spMkLst>
        </pc:spChg>
        <pc:spChg chg="add mod">
          <ac:chgData name="Unnat Bhavsar" userId="66ef69e6-ac4e-4be6-9018-ff473e8b8f7d" providerId="ADAL" clId="{54E17480-0885-4EF2-A3AC-9BF56D32D8AF}" dt="2021-11-18T09:56:09.889" v="2161" actId="403"/>
          <ac:spMkLst>
            <pc:docMk/>
            <pc:sldMk cId="1242836564" sldId="263"/>
            <ac:spMk id="28" creationId="{AE13E92D-1DBD-4E62-B242-6308F25F136B}"/>
          </ac:spMkLst>
        </pc:spChg>
        <pc:spChg chg="add del mod ord">
          <ac:chgData name="Unnat Bhavsar" userId="66ef69e6-ac4e-4be6-9018-ff473e8b8f7d" providerId="ADAL" clId="{54E17480-0885-4EF2-A3AC-9BF56D32D8AF}" dt="2021-11-18T09:55:20.182" v="2154" actId="14100"/>
          <ac:spMkLst>
            <pc:docMk/>
            <pc:sldMk cId="1242836564" sldId="263"/>
            <ac:spMk id="29" creationId="{7B26E420-FD0E-4D27-87A1-0BE743A06067}"/>
          </ac:spMkLst>
        </pc:spChg>
        <pc:spChg chg="add mod">
          <ac:chgData name="Unnat Bhavsar" userId="66ef69e6-ac4e-4be6-9018-ff473e8b8f7d" providerId="ADAL" clId="{54E17480-0885-4EF2-A3AC-9BF56D32D8AF}" dt="2021-11-18T09:55:23.436" v="2155" actId="14100"/>
          <ac:spMkLst>
            <pc:docMk/>
            <pc:sldMk cId="1242836564" sldId="263"/>
            <ac:spMk id="30" creationId="{07B52D15-C51E-4FF1-A2D6-F8F68E553A47}"/>
          </ac:spMkLst>
        </pc:spChg>
        <pc:grpChg chg="add del mod">
          <ac:chgData name="Unnat Bhavsar" userId="66ef69e6-ac4e-4be6-9018-ff473e8b8f7d" providerId="ADAL" clId="{54E17480-0885-4EF2-A3AC-9BF56D32D8AF}" dt="2021-11-18T09:02:21.751" v="861" actId="165"/>
          <ac:grpSpMkLst>
            <pc:docMk/>
            <pc:sldMk cId="1242836564" sldId="263"/>
            <ac:grpSpMk id="8" creationId="{C55B156F-D14B-4015-BF6E-4F09CEE4E98A}"/>
          </ac:grpSpMkLst>
        </pc:grpChg>
        <pc:grpChg chg="add del mod">
          <ac:chgData name="Unnat Bhavsar" userId="66ef69e6-ac4e-4be6-9018-ff473e8b8f7d" providerId="ADAL" clId="{54E17480-0885-4EF2-A3AC-9BF56D32D8AF}" dt="2021-11-18T09:02:21.751" v="861" actId="165"/>
          <ac:grpSpMkLst>
            <pc:docMk/>
            <pc:sldMk cId="1242836564" sldId="263"/>
            <ac:grpSpMk id="16" creationId="{33B9C5C4-63C8-4647-9A33-84D66E351807}"/>
          </ac:grpSpMkLst>
        </pc:grpChg>
        <pc:grpChg chg="add del mod">
          <ac:chgData name="Unnat Bhavsar" userId="66ef69e6-ac4e-4be6-9018-ff473e8b8f7d" providerId="ADAL" clId="{54E17480-0885-4EF2-A3AC-9BF56D32D8AF}" dt="2021-11-18T09:02:21.751" v="861" actId="165"/>
          <ac:grpSpMkLst>
            <pc:docMk/>
            <pc:sldMk cId="1242836564" sldId="263"/>
            <ac:grpSpMk id="20" creationId="{2B4E39BD-5534-4539-B9F0-2D8047E8404E}"/>
          </ac:grpSpMkLst>
        </pc:grpChg>
      </pc:sldChg>
      <pc:sldChg chg="addSp delSp modSp add del mod">
        <pc:chgData name="Unnat Bhavsar" userId="66ef69e6-ac4e-4be6-9018-ff473e8b8f7d" providerId="ADAL" clId="{54E17480-0885-4EF2-A3AC-9BF56D32D8AF}" dt="2021-11-18T07:55:34.675" v="324" actId="47"/>
        <pc:sldMkLst>
          <pc:docMk/>
          <pc:sldMk cId="1099405522" sldId="264"/>
        </pc:sldMkLst>
        <pc:spChg chg="del">
          <ac:chgData name="Unnat Bhavsar" userId="66ef69e6-ac4e-4be6-9018-ff473e8b8f7d" providerId="ADAL" clId="{54E17480-0885-4EF2-A3AC-9BF56D32D8AF}" dt="2021-11-18T07:51:52.158" v="288" actId="478"/>
          <ac:spMkLst>
            <pc:docMk/>
            <pc:sldMk cId="1099405522" sldId="264"/>
            <ac:spMk id="2" creationId="{EFACCB87-5567-4925-9A3F-6594340D17AE}"/>
          </ac:spMkLst>
        </pc:spChg>
        <pc:spChg chg="del">
          <ac:chgData name="Unnat Bhavsar" userId="66ef69e6-ac4e-4be6-9018-ff473e8b8f7d" providerId="ADAL" clId="{54E17480-0885-4EF2-A3AC-9BF56D32D8AF}" dt="2021-11-18T07:51:52.158" v="288" actId="478"/>
          <ac:spMkLst>
            <pc:docMk/>
            <pc:sldMk cId="1099405522" sldId="264"/>
            <ac:spMk id="3" creationId="{10257B16-BFAE-40A3-8857-D5FBE496902D}"/>
          </ac:spMkLst>
        </pc:spChg>
        <pc:spChg chg="add mod">
          <ac:chgData name="Unnat Bhavsar" userId="66ef69e6-ac4e-4be6-9018-ff473e8b8f7d" providerId="ADAL" clId="{54E17480-0885-4EF2-A3AC-9BF56D32D8AF}" dt="2021-11-18T07:51:52.158" v="288" actId="478"/>
          <ac:spMkLst>
            <pc:docMk/>
            <pc:sldMk cId="1099405522" sldId="264"/>
            <ac:spMk id="5" creationId="{A29E5F22-5222-4DD1-907C-B0B110759636}"/>
          </ac:spMkLst>
        </pc:spChg>
        <pc:spChg chg="del">
          <ac:chgData name="Unnat Bhavsar" userId="66ef69e6-ac4e-4be6-9018-ff473e8b8f7d" providerId="ADAL" clId="{54E17480-0885-4EF2-A3AC-9BF56D32D8AF}" dt="2021-11-18T07:51:52.158" v="288" actId="478"/>
          <ac:spMkLst>
            <pc:docMk/>
            <pc:sldMk cId="1099405522" sldId="264"/>
            <ac:spMk id="10" creationId="{4A0B1F5B-5E6B-493B-A27E-78B0ED1ECCCC}"/>
          </ac:spMkLst>
        </pc:spChg>
        <pc:spChg chg="del">
          <ac:chgData name="Unnat Bhavsar" userId="66ef69e6-ac4e-4be6-9018-ff473e8b8f7d" providerId="ADAL" clId="{54E17480-0885-4EF2-A3AC-9BF56D32D8AF}" dt="2021-11-18T07:51:52.158" v="288" actId="478"/>
          <ac:spMkLst>
            <pc:docMk/>
            <pc:sldMk cId="1099405522" sldId="264"/>
            <ac:spMk id="11" creationId="{62511525-1B8C-44BD-8A4A-EC8ACAF97D9F}"/>
          </ac:spMkLst>
        </pc:spChg>
        <pc:spChg chg="del">
          <ac:chgData name="Unnat Bhavsar" userId="66ef69e6-ac4e-4be6-9018-ff473e8b8f7d" providerId="ADAL" clId="{54E17480-0885-4EF2-A3AC-9BF56D32D8AF}" dt="2021-11-18T07:51:52.158" v="288" actId="478"/>
          <ac:spMkLst>
            <pc:docMk/>
            <pc:sldMk cId="1099405522" sldId="264"/>
            <ac:spMk id="13" creationId="{A23FA6EF-FBB2-4203-8251-A83A8D0BD08D}"/>
          </ac:spMkLst>
        </pc:spChg>
        <pc:spChg chg="del">
          <ac:chgData name="Unnat Bhavsar" userId="66ef69e6-ac4e-4be6-9018-ff473e8b8f7d" providerId="ADAL" clId="{54E17480-0885-4EF2-A3AC-9BF56D32D8AF}" dt="2021-11-18T07:51:52.158" v="288" actId="478"/>
          <ac:spMkLst>
            <pc:docMk/>
            <pc:sldMk cId="1099405522" sldId="264"/>
            <ac:spMk id="17" creationId="{B230FC51-F105-41E4-8E3C-9AC5342BCD8B}"/>
          </ac:spMkLst>
        </pc:spChg>
      </pc:sldChg>
      <pc:sldChg chg="addSp delSp modSp new del mod">
        <pc:chgData name="Unnat Bhavsar" userId="66ef69e6-ac4e-4be6-9018-ff473e8b8f7d" providerId="ADAL" clId="{54E17480-0885-4EF2-A3AC-9BF56D32D8AF}" dt="2021-11-18T07:53:05.807" v="299" actId="680"/>
        <pc:sldMkLst>
          <pc:docMk/>
          <pc:sldMk cId="2051876920" sldId="265"/>
        </pc:sldMkLst>
        <pc:spChg chg="add del">
          <ac:chgData name="Unnat Bhavsar" userId="66ef69e6-ac4e-4be6-9018-ff473e8b8f7d" providerId="ADAL" clId="{54E17480-0885-4EF2-A3AC-9BF56D32D8AF}" dt="2021-11-18T07:53:04.784" v="296" actId="478"/>
          <ac:spMkLst>
            <pc:docMk/>
            <pc:sldMk cId="2051876920" sldId="265"/>
            <ac:spMk id="2" creationId="{404625CF-E85B-4516-8C1E-7DCC106C1E45}"/>
          </ac:spMkLst>
        </pc:spChg>
        <pc:spChg chg="add del">
          <ac:chgData name="Unnat Bhavsar" userId="66ef69e6-ac4e-4be6-9018-ff473e8b8f7d" providerId="ADAL" clId="{54E17480-0885-4EF2-A3AC-9BF56D32D8AF}" dt="2021-11-18T07:53:04.784" v="296" actId="478"/>
          <ac:spMkLst>
            <pc:docMk/>
            <pc:sldMk cId="2051876920" sldId="265"/>
            <ac:spMk id="3" creationId="{5FBDE8F3-40A0-4628-8B83-C5259772CC7E}"/>
          </ac:spMkLst>
        </pc:spChg>
        <pc:spChg chg="mod">
          <ac:chgData name="Unnat Bhavsar" userId="66ef69e6-ac4e-4be6-9018-ff473e8b8f7d" providerId="ADAL" clId="{54E17480-0885-4EF2-A3AC-9BF56D32D8AF}" dt="2021-11-18T07:53:05.103" v="297"/>
          <ac:spMkLst>
            <pc:docMk/>
            <pc:sldMk cId="2051876920" sldId="265"/>
            <ac:spMk id="4" creationId="{C39F5036-0EAB-4213-905D-C54A40EFB0D3}"/>
          </ac:spMkLst>
        </pc:spChg>
      </pc:sldChg>
      <pc:sldChg chg="addSp delSp modSp new add del mod setBg">
        <pc:chgData name="Unnat Bhavsar" userId="66ef69e6-ac4e-4be6-9018-ff473e8b8f7d" providerId="ADAL" clId="{54E17480-0885-4EF2-A3AC-9BF56D32D8AF}" dt="2021-11-19T13:23:24.825" v="4545" actId="20577"/>
        <pc:sldMkLst>
          <pc:docMk/>
          <pc:sldMk cId="3449134813" sldId="265"/>
        </pc:sldMkLst>
        <pc:spChg chg="mod">
          <ac:chgData name="Unnat Bhavsar" userId="66ef69e6-ac4e-4be6-9018-ff473e8b8f7d" providerId="ADAL" clId="{54E17480-0885-4EF2-A3AC-9BF56D32D8AF}" dt="2021-11-18T11:34:06.383" v="4064" actId="14100"/>
          <ac:spMkLst>
            <pc:docMk/>
            <pc:sldMk cId="3449134813" sldId="265"/>
            <ac:spMk id="2" creationId="{5E8FDDD8-E62C-46C7-8635-195ACB4527C9}"/>
          </ac:spMkLst>
        </pc:spChg>
        <pc:spChg chg="mod">
          <ac:chgData name="Unnat Bhavsar" userId="66ef69e6-ac4e-4be6-9018-ff473e8b8f7d" providerId="ADAL" clId="{54E17480-0885-4EF2-A3AC-9BF56D32D8AF}" dt="2021-11-18T07:59:53.941" v="480" actId="20577"/>
          <ac:spMkLst>
            <pc:docMk/>
            <pc:sldMk cId="3449134813" sldId="265"/>
            <ac:spMk id="3" creationId="{FD6F5742-0EB5-4205-95A0-F76C1C539E1C}"/>
          </ac:spMkLst>
        </pc:spChg>
        <pc:spChg chg="add del">
          <ac:chgData name="Unnat Bhavsar" userId="66ef69e6-ac4e-4be6-9018-ff473e8b8f7d" providerId="ADAL" clId="{54E17480-0885-4EF2-A3AC-9BF56D32D8AF}" dt="2021-11-18T07:55:18.641" v="304" actId="22"/>
          <ac:spMkLst>
            <pc:docMk/>
            <pc:sldMk cId="3449134813" sldId="265"/>
            <ac:spMk id="5" creationId="{132F35EA-B8CE-4B2E-8504-06F305D953F9}"/>
          </ac:spMkLst>
        </pc:spChg>
        <pc:spChg chg="mod">
          <ac:chgData name="Unnat Bhavsar" userId="66ef69e6-ac4e-4be6-9018-ff473e8b8f7d" providerId="ADAL" clId="{54E17480-0885-4EF2-A3AC-9BF56D32D8AF}" dt="2021-11-19T13:23:24.825" v="4545" actId="20577"/>
          <ac:spMkLst>
            <pc:docMk/>
            <pc:sldMk cId="3449134813" sldId="265"/>
            <ac:spMk id="6" creationId="{E084018D-071D-4A91-8434-A2518B633A64}"/>
          </ac:spMkLst>
        </pc:spChg>
      </pc:sldChg>
      <pc:sldChg chg="addSp delSp modSp add mod">
        <pc:chgData name="Unnat Bhavsar" userId="66ef69e6-ac4e-4be6-9018-ff473e8b8f7d" providerId="ADAL" clId="{54E17480-0885-4EF2-A3AC-9BF56D32D8AF}" dt="2021-11-19T13:35:05.004" v="5341" actId="20577"/>
        <pc:sldMkLst>
          <pc:docMk/>
          <pc:sldMk cId="2106409763" sldId="266"/>
        </pc:sldMkLst>
        <pc:spChg chg="add mod">
          <ac:chgData name="Unnat Bhavsar" userId="66ef69e6-ac4e-4be6-9018-ff473e8b8f7d" providerId="ADAL" clId="{54E17480-0885-4EF2-A3AC-9BF56D32D8AF}" dt="2021-11-19T13:34:25.346" v="5273" actId="20577"/>
          <ac:spMkLst>
            <pc:docMk/>
            <pc:sldMk cId="2106409763" sldId="266"/>
            <ac:spMk id="3" creationId="{16272456-D791-4176-B2FF-4B19E5E65B58}"/>
          </ac:spMkLst>
        </pc:spChg>
        <pc:spChg chg="del">
          <ac:chgData name="Unnat Bhavsar" userId="66ef69e6-ac4e-4be6-9018-ff473e8b8f7d" providerId="ADAL" clId="{54E17480-0885-4EF2-A3AC-9BF56D32D8AF}" dt="2021-11-18T10:20:11.188" v="3357" actId="478"/>
          <ac:spMkLst>
            <pc:docMk/>
            <pc:sldMk cId="2106409763" sldId="266"/>
            <ac:spMk id="6" creationId="{1C481386-B79D-4856-8D5D-4DC8271F60F0}"/>
          </ac:spMkLst>
        </pc:spChg>
        <pc:spChg chg="add mod">
          <ac:chgData name="Unnat Bhavsar" userId="66ef69e6-ac4e-4be6-9018-ff473e8b8f7d" providerId="ADAL" clId="{54E17480-0885-4EF2-A3AC-9BF56D32D8AF}" dt="2021-11-19T13:32:30.879" v="5120" actId="1076"/>
          <ac:spMkLst>
            <pc:docMk/>
            <pc:sldMk cId="2106409763" sldId="266"/>
            <ac:spMk id="6" creationId="{A788DE66-6EFF-4737-AB79-FD53A4F39250}"/>
          </ac:spMkLst>
        </pc:spChg>
        <pc:spChg chg="del">
          <ac:chgData name="Unnat Bhavsar" userId="66ef69e6-ac4e-4be6-9018-ff473e8b8f7d" providerId="ADAL" clId="{54E17480-0885-4EF2-A3AC-9BF56D32D8AF}" dt="2021-11-18T10:20:11.188" v="3357" actId="478"/>
          <ac:spMkLst>
            <pc:docMk/>
            <pc:sldMk cId="2106409763" sldId="266"/>
            <ac:spMk id="7" creationId="{FA5D5AC5-0CB8-406B-8731-8CE93421F232}"/>
          </ac:spMkLst>
        </pc:spChg>
        <pc:spChg chg="del">
          <ac:chgData name="Unnat Bhavsar" userId="66ef69e6-ac4e-4be6-9018-ff473e8b8f7d" providerId="ADAL" clId="{54E17480-0885-4EF2-A3AC-9BF56D32D8AF}" dt="2021-11-18T10:20:11.188" v="3357" actId="478"/>
          <ac:spMkLst>
            <pc:docMk/>
            <pc:sldMk cId="2106409763" sldId="266"/>
            <ac:spMk id="8" creationId="{9456D973-2AD3-4A15-B2DB-BA97D2BE7E2B}"/>
          </ac:spMkLst>
        </pc:spChg>
        <pc:spChg chg="del">
          <ac:chgData name="Unnat Bhavsar" userId="66ef69e6-ac4e-4be6-9018-ff473e8b8f7d" providerId="ADAL" clId="{54E17480-0885-4EF2-A3AC-9BF56D32D8AF}" dt="2021-11-18T10:20:11.188" v="3357" actId="478"/>
          <ac:spMkLst>
            <pc:docMk/>
            <pc:sldMk cId="2106409763" sldId="266"/>
            <ac:spMk id="9" creationId="{5CEA205B-CF4C-41B8-A978-C1E17DB46173}"/>
          </ac:spMkLst>
        </pc:spChg>
        <pc:spChg chg="del">
          <ac:chgData name="Unnat Bhavsar" userId="66ef69e6-ac4e-4be6-9018-ff473e8b8f7d" providerId="ADAL" clId="{54E17480-0885-4EF2-A3AC-9BF56D32D8AF}" dt="2021-11-18T10:20:11.188" v="3357" actId="478"/>
          <ac:spMkLst>
            <pc:docMk/>
            <pc:sldMk cId="2106409763" sldId="266"/>
            <ac:spMk id="10" creationId="{A212F20C-0597-4656-8CB8-7D5CCA2DCDA4}"/>
          </ac:spMkLst>
        </pc:spChg>
        <pc:spChg chg="del">
          <ac:chgData name="Unnat Bhavsar" userId="66ef69e6-ac4e-4be6-9018-ff473e8b8f7d" providerId="ADAL" clId="{54E17480-0885-4EF2-A3AC-9BF56D32D8AF}" dt="2021-11-18T10:20:11.188" v="3357" actId="478"/>
          <ac:spMkLst>
            <pc:docMk/>
            <pc:sldMk cId="2106409763" sldId="266"/>
            <ac:spMk id="11" creationId="{FEDAA98E-9B8A-4DE2-A6B3-AD688F3D5947}"/>
          </ac:spMkLst>
        </pc:spChg>
        <pc:spChg chg="del">
          <ac:chgData name="Unnat Bhavsar" userId="66ef69e6-ac4e-4be6-9018-ff473e8b8f7d" providerId="ADAL" clId="{54E17480-0885-4EF2-A3AC-9BF56D32D8AF}" dt="2021-11-18T10:20:11.188" v="3357" actId="478"/>
          <ac:spMkLst>
            <pc:docMk/>
            <pc:sldMk cId="2106409763" sldId="266"/>
            <ac:spMk id="12" creationId="{1C0896B3-17B5-4C52-919F-2EDD260C3F3B}"/>
          </ac:spMkLst>
        </pc:spChg>
        <pc:spChg chg="del">
          <ac:chgData name="Unnat Bhavsar" userId="66ef69e6-ac4e-4be6-9018-ff473e8b8f7d" providerId="ADAL" clId="{54E17480-0885-4EF2-A3AC-9BF56D32D8AF}" dt="2021-11-18T10:20:11.188" v="3357" actId="478"/>
          <ac:spMkLst>
            <pc:docMk/>
            <pc:sldMk cId="2106409763" sldId="266"/>
            <ac:spMk id="13" creationId="{A4C1E29C-6A10-48AF-B2BA-794AA93C9096}"/>
          </ac:spMkLst>
        </pc:spChg>
        <pc:spChg chg="del">
          <ac:chgData name="Unnat Bhavsar" userId="66ef69e6-ac4e-4be6-9018-ff473e8b8f7d" providerId="ADAL" clId="{54E17480-0885-4EF2-A3AC-9BF56D32D8AF}" dt="2021-11-18T10:20:11.188" v="3357" actId="478"/>
          <ac:spMkLst>
            <pc:docMk/>
            <pc:sldMk cId="2106409763" sldId="266"/>
            <ac:spMk id="14" creationId="{931CD9AC-634E-4F53-B3C5-580214097C9F}"/>
          </ac:spMkLst>
        </pc:spChg>
        <pc:spChg chg="del">
          <ac:chgData name="Unnat Bhavsar" userId="66ef69e6-ac4e-4be6-9018-ff473e8b8f7d" providerId="ADAL" clId="{54E17480-0885-4EF2-A3AC-9BF56D32D8AF}" dt="2021-11-18T10:20:11.188" v="3357" actId="478"/>
          <ac:spMkLst>
            <pc:docMk/>
            <pc:sldMk cId="2106409763" sldId="266"/>
            <ac:spMk id="15" creationId="{955C4640-38C8-4B23-AD4A-EE883E5583CE}"/>
          </ac:spMkLst>
        </pc:spChg>
        <pc:spChg chg="add mod">
          <ac:chgData name="Unnat Bhavsar" userId="66ef69e6-ac4e-4be6-9018-ff473e8b8f7d" providerId="ADAL" clId="{54E17480-0885-4EF2-A3AC-9BF56D32D8AF}" dt="2021-11-19T13:29:47.264" v="4948" actId="1076"/>
          <ac:spMkLst>
            <pc:docMk/>
            <pc:sldMk cId="2106409763" sldId="266"/>
            <ac:spMk id="16" creationId="{51F883FB-950E-43D8-9B60-4B37D5FEF00C}"/>
          </ac:spMkLst>
        </pc:spChg>
        <pc:spChg chg="del">
          <ac:chgData name="Unnat Bhavsar" userId="66ef69e6-ac4e-4be6-9018-ff473e8b8f7d" providerId="ADAL" clId="{54E17480-0885-4EF2-A3AC-9BF56D32D8AF}" dt="2021-11-18T10:20:11.188" v="3357" actId="478"/>
          <ac:spMkLst>
            <pc:docMk/>
            <pc:sldMk cId="2106409763" sldId="266"/>
            <ac:spMk id="18" creationId="{BE9EBFC1-5601-40AD-A487-A930CC72BBF8}"/>
          </ac:spMkLst>
        </pc:spChg>
        <pc:spChg chg="add mod">
          <ac:chgData name="Unnat Bhavsar" userId="66ef69e6-ac4e-4be6-9018-ff473e8b8f7d" providerId="ADAL" clId="{54E17480-0885-4EF2-A3AC-9BF56D32D8AF}" dt="2021-11-19T13:32:38.274" v="5122" actId="1076"/>
          <ac:spMkLst>
            <pc:docMk/>
            <pc:sldMk cId="2106409763" sldId="266"/>
            <ac:spMk id="18" creationId="{F46F386E-24AC-40DE-BE51-D71C63913490}"/>
          </ac:spMkLst>
        </pc:spChg>
        <pc:spChg chg="del">
          <ac:chgData name="Unnat Bhavsar" userId="66ef69e6-ac4e-4be6-9018-ff473e8b8f7d" providerId="ADAL" clId="{54E17480-0885-4EF2-A3AC-9BF56D32D8AF}" dt="2021-11-18T10:20:11.188" v="3357" actId="478"/>
          <ac:spMkLst>
            <pc:docMk/>
            <pc:sldMk cId="2106409763" sldId="266"/>
            <ac:spMk id="19" creationId="{5EF144B1-B1ED-4F90-8CC7-162318537188}"/>
          </ac:spMkLst>
        </pc:spChg>
        <pc:spChg chg="del">
          <ac:chgData name="Unnat Bhavsar" userId="66ef69e6-ac4e-4be6-9018-ff473e8b8f7d" providerId="ADAL" clId="{54E17480-0885-4EF2-A3AC-9BF56D32D8AF}" dt="2021-11-18T10:20:11.188" v="3357" actId="478"/>
          <ac:spMkLst>
            <pc:docMk/>
            <pc:sldMk cId="2106409763" sldId="266"/>
            <ac:spMk id="20" creationId="{AFBD0F5B-CDEF-47A5-A0B7-3B4813682C15}"/>
          </ac:spMkLst>
        </pc:spChg>
        <pc:spChg chg="del">
          <ac:chgData name="Unnat Bhavsar" userId="66ef69e6-ac4e-4be6-9018-ff473e8b8f7d" providerId="ADAL" clId="{54E17480-0885-4EF2-A3AC-9BF56D32D8AF}" dt="2021-11-18T10:20:11.188" v="3357" actId="478"/>
          <ac:spMkLst>
            <pc:docMk/>
            <pc:sldMk cId="2106409763" sldId="266"/>
            <ac:spMk id="21" creationId="{AF60E77C-330A-4E6D-A94F-730E21876CF0}"/>
          </ac:spMkLst>
        </pc:spChg>
        <pc:spChg chg="add mod">
          <ac:chgData name="Unnat Bhavsar" userId="66ef69e6-ac4e-4be6-9018-ff473e8b8f7d" providerId="ADAL" clId="{54E17480-0885-4EF2-A3AC-9BF56D32D8AF}" dt="2021-11-19T13:32:40.602" v="5123" actId="14100"/>
          <ac:spMkLst>
            <pc:docMk/>
            <pc:sldMk cId="2106409763" sldId="266"/>
            <ac:spMk id="21" creationId="{E5EC0914-C4D6-4292-8626-A42A1298EBDC}"/>
          </ac:spMkLst>
        </pc:spChg>
        <pc:spChg chg="del">
          <ac:chgData name="Unnat Bhavsar" userId="66ef69e6-ac4e-4be6-9018-ff473e8b8f7d" providerId="ADAL" clId="{54E17480-0885-4EF2-A3AC-9BF56D32D8AF}" dt="2021-11-18T10:20:11.188" v="3357" actId="478"/>
          <ac:spMkLst>
            <pc:docMk/>
            <pc:sldMk cId="2106409763" sldId="266"/>
            <ac:spMk id="22" creationId="{B4C0C6D5-C594-4776-B223-745E9A25DF57}"/>
          </ac:spMkLst>
        </pc:spChg>
        <pc:spChg chg="del">
          <ac:chgData name="Unnat Bhavsar" userId="66ef69e6-ac4e-4be6-9018-ff473e8b8f7d" providerId="ADAL" clId="{54E17480-0885-4EF2-A3AC-9BF56D32D8AF}" dt="2021-11-18T10:20:11.188" v="3357" actId="478"/>
          <ac:spMkLst>
            <pc:docMk/>
            <pc:sldMk cId="2106409763" sldId="266"/>
            <ac:spMk id="23" creationId="{D654173E-C311-4517-9A3E-4DD6409A5EC5}"/>
          </ac:spMkLst>
        </pc:spChg>
        <pc:spChg chg="add mod">
          <ac:chgData name="Unnat Bhavsar" userId="66ef69e6-ac4e-4be6-9018-ff473e8b8f7d" providerId="ADAL" clId="{54E17480-0885-4EF2-A3AC-9BF56D32D8AF}" dt="2021-11-19T13:34:21.170" v="5260" actId="20577"/>
          <ac:spMkLst>
            <pc:docMk/>
            <pc:sldMk cId="2106409763" sldId="266"/>
            <ac:spMk id="24" creationId="{FB71607E-3E4C-4A48-A2A0-E6483900DC9B}"/>
          </ac:spMkLst>
        </pc:spChg>
        <pc:spChg chg="add mod">
          <ac:chgData name="Unnat Bhavsar" userId="66ef69e6-ac4e-4be6-9018-ff473e8b8f7d" providerId="ADAL" clId="{54E17480-0885-4EF2-A3AC-9BF56D32D8AF}" dt="2021-11-19T13:33:59.762" v="5234" actId="20577"/>
          <ac:spMkLst>
            <pc:docMk/>
            <pc:sldMk cId="2106409763" sldId="266"/>
            <ac:spMk id="25" creationId="{8092C179-5B77-4C28-B930-8AB8C8666D10}"/>
          </ac:spMkLst>
        </pc:spChg>
        <pc:spChg chg="add mod">
          <ac:chgData name="Unnat Bhavsar" userId="66ef69e6-ac4e-4be6-9018-ff473e8b8f7d" providerId="ADAL" clId="{54E17480-0885-4EF2-A3AC-9BF56D32D8AF}" dt="2021-11-19T05:53:33.703" v="4440" actId="14100"/>
          <ac:spMkLst>
            <pc:docMk/>
            <pc:sldMk cId="2106409763" sldId="266"/>
            <ac:spMk id="26" creationId="{79F51044-E226-48AF-A87C-90D329928C06}"/>
          </ac:spMkLst>
        </pc:spChg>
        <pc:spChg chg="add mod">
          <ac:chgData name="Unnat Bhavsar" userId="66ef69e6-ac4e-4be6-9018-ff473e8b8f7d" providerId="ADAL" clId="{54E17480-0885-4EF2-A3AC-9BF56D32D8AF}" dt="2021-11-19T13:32:21.120" v="5118" actId="14100"/>
          <ac:spMkLst>
            <pc:docMk/>
            <pc:sldMk cId="2106409763" sldId="266"/>
            <ac:spMk id="27" creationId="{1A6DB749-E110-4E98-BC36-684A2B5C66B4}"/>
          </ac:spMkLst>
        </pc:spChg>
        <pc:spChg chg="add del mod">
          <ac:chgData name="Unnat Bhavsar" userId="66ef69e6-ac4e-4be6-9018-ff473e8b8f7d" providerId="ADAL" clId="{54E17480-0885-4EF2-A3AC-9BF56D32D8AF}" dt="2021-11-18T10:31:38.795" v="3789" actId="478"/>
          <ac:spMkLst>
            <pc:docMk/>
            <pc:sldMk cId="2106409763" sldId="266"/>
            <ac:spMk id="27" creationId="{24057408-2036-4373-95D8-4AB379AC4FF5}"/>
          </ac:spMkLst>
        </pc:spChg>
        <pc:spChg chg="add mod">
          <ac:chgData name="Unnat Bhavsar" userId="66ef69e6-ac4e-4be6-9018-ff473e8b8f7d" providerId="ADAL" clId="{54E17480-0885-4EF2-A3AC-9BF56D32D8AF}" dt="2021-11-19T13:35:05.004" v="5341" actId="20577"/>
          <ac:spMkLst>
            <pc:docMk/>
            <pc:sldMk cId="2106409763" sldId="266"/>
            <ac:spMk id="28" creationId="{B38F9628-F7C5-4CFD-A8A1-755C484B003B}"/>
          </ac:spMkLst>
        </pc:spChg>
        <pc:spChg chg="add mod">
          <ac:chgData name="Unnat Bhavsar" userId="66ef69e6-ac4e-4be6-9018-ff473e8b8f7d" providerId="ADAL" clId="{54E17480-0885-4EF2-A3AC-9BF56D32D8AF}" dt="2021-11-19T13:28:42.742" v="4830" actId="404"/>
          <ac:spMkLst>
            <pc:docMk/>
            <pc:sldMk cId="2106409763" sldId="266"/>
            <ac:spMk id="30" creationId="{0FF5EE63-E8A7-4953-8C9C-E1BC5DAD5F12}"/>
          </ac:spMkLst>
        </pc:spChg>
        <pc:spChg chg="add mod">
          <ac:chgData name="Unnat Bhavsar" userId="66ef69e6-ac4e-4be6-9018-ff473e8b8f7d" providerId="ADAL" clId="{54E17480-0885-4EF2-A3AC-9BF56D32D8AF}" dt="2021-11-19T13:32:23.707" v="5119" actId="14100"/>
          <ac:spMkLst>
            <pc:docMk/>
            <pc:sldMk cId="2106409763" sldId="266"/>
            <ac:spMk id="31" creationId="{7551C486-B156-4464-8764-8D66980FA178}"/>
          </ac:spMkLst>
        </pc:spChg>
        <pc:spChg chg="add mod">
          <ac:chgData name="Unnat Bhavsar" userId="66ef69e6-ac4e-4be6-9018-ff473e8b8f7d" providerId="ADAL" clId="{54E17480-0885-4EF2-A3AC-9BF56D32D8AF}" dt="2021-11-19T13:34:03.379" v="5235" actId="14100"/>
          <ac:spMkLst>
            <pc:docMk/>
            <pc:sldMk cId="2106409763" sldId="266"/>
            <ac:spMk id="37" creationId="{4BF35A12-2781-4044-9675-9AE003BA2850}"/>
          </ac:spMkLst>
        </pc:spChg>
        <pc:picChg chg="add mod">
          <ac:chgData name="Unnat Bhavsar" userId="66ef69e6-ac4e-4be6-9018-ff473e8b8f7d" providerId="ADAL" clId="{54E17480-0885-4EF2-A3AC-9BF56D32D8AF}" dt="2021-11-19T13:29:47.264" v="4948" actId="1076"/>
          <ac:picMkLst>
            <pc:docMk/>
            <pc:sldMk cId="2106409763" sldId="266"/>
            <ac:picMk id="5" creationId="{54B51947-A052-436C-8F73-6B85720884CE}"/>
          </ac:picMkLst>
        </pc:picChg>
        <pc:picChg chg="add mod">
          <ac:chgData name="Unnat Bhavsar" userId="66ef69e6-ac4e-4be6-9018-ff473e8b8f7d" providerId="ADAL" clId="{54E17480-0885-4EF2-A3AC-9BF56D32D8AF}" dt="2021-11-19T05:54:58.235" v="4501" actId="1076"/>
          <ac:picMkLst>
            <pc:docMk/>
            <pc:sldMk cId="2106409763" sldId="266"/>
            <ac:picMk id="29" creationId="{E4936369-9427-4D88-BBAC-5BC4C703462E}"/>
          </ac:picMkLst>
        </pc:picChg>
        <pc:cxnChg chg="add mod">
          <ac:chgData name="Unnat Bhavsar" userId="66ef69e6-ac4e-4be6-9018-ff473e8b8f7d" providerId="ADAL" clId="{54E17480-0885-4EF2-A3AC-9BF56D32D8AF}" dt="2021-11-19T13:29:50.597" v="4950" actId="1076"/>
          <ac:cxnSpMkLst>
            <pc:docMk/>
            <pc:sldMk cId="2106409763" sldId="266"/>
            <ac:cxnSpMk id="22" creationId="{F316FDBA-5A57-4807-8AAF-E5380C54E905}"/>
          </ac:cxnSpMkLst>
        </pc:cxnChg>
        <pc:cxnChg chg="add mod">
          <ac:chgData name="Unnat Bhavsar" userId="66ef69e6-ac4e-4be6-9018-ff473e8b8f7d" providerId="ADAL" clId="{54E17480-0885-4EF2-A3AC-9BF56D32D8AF}" dt="2021-11-19T13:29:53.904" v="4952" actId="1076"/>
          <ac:cxnSpMkLst>
            <pc:docMk/>
            <pc:sldMk cId="2106409763" sldId="266"/>
            <ac:cxnSpMk id="23" creationId="{B4ADDC71-BB55-4743-B2DC-A41E64798D46}"/>
          </ac:cxnSpMkLst>
        </pc:cxnChg>
        <pc:cxnChg chg="add mod">
          <ac:chgData name="Unnat Bhavsar" userId="66ef69e6-ac4e-4be6-9018-ff473e8b8f7d" providerId="ADAL" clId="{54E17480-0885-4EF2-A3AC-9BF56D32D8AF}" dt="2021-11-19T13:33:05.788" v="5127" actId="14100"/>
          <ac:cxnSpMkLst>
            <pc:docMk/>
            <pc:sldMk cId="2106409763" sldId="266"/>
            <ac:cxnSpMk id="33" creationId="{4170A226-D28E-4626-8FC2-748A0640E05A}"/>
          </ac:cxnSpMkLst>
        </pc:cxnChg>
        <pc:cxnChg chg="add mod">
          <ac:chgData name="Unnat Bhavsar" userId="66ef69e6-ac4e-4be6-9018-ff473e8b8f7d" providerId="ADAL" clId="{54E17480-0885-4EF2-A3AC-9BF56D32D8AF}" dt="2021-11-19T05:53:16.795" v="4413" actId="14100"/>
          <ac:cxnSpMkLst>
            <pc:docMk/>
            <pc:sldMk cId="2106409763" sldId="266"/>
            <ac:cxnSpMk id="34" creationId="{8472E8D2-B630-4040-9F6B-AEB60B475929}"/>
          </ac:cxnSpMkLst>
        </pc:cxnChg>
      </pc:sldChg>
      <pc:sldChg chg="modSp add del mod">
        <pc:chgData name="Unnat Bhavsar" userId="66ef69e6-ac4e-4be6-9018-ff473e8b8f7d" providerId="ADAL" clId="{54E17480-0885-4EF2-A3AC-9BF56D32D8AF}" dt="2021-11-18T10:14:03.584" v="3075" actId="47"/>
        <pc:sldMkLst>
          <pc:docMk/>
          <pc:sldMk cId="3705412061" sldId="266"/>
        </pc:sldMkLst>
        <pc:spChg chg="mod">
          <ac:chgData name="Unnat Bhavsar" userId="66ef69e6-ac4e-4be6-9018-ff473e8b8f7d" providerId="ADAL" clId="{54E17480-0885-4EF2-A3AC-9BF56D32D8AF}" dt="2021-11-18T10:13:45.771" v="3071" actId="20577"/>
          <ac:spMkLst>
            <pc:docMk/>
            <pc:sldMk cId="3705412061" sldId="266"/>
            <ac:spMk id="2" creationId="{1D028CCE-7EE3-4B47-879A-EDD87B47262E}"/>
          </ac:spMkLst>
        </pc:spChg>
      </pc:sldChg>
      <pc:sldMasterChg chg="addSldLayout delSldLayout">
        <pc:chgData name="Unnat Bhavsar" userId="66ef69e6-ac4e-4be6-9018-ff473e8b8f7d" providerId="ADAL" clId="{54E17480-0885-4EF2-A3AC-9BF56D32D8AF}" dt="2021-11-18T07:53:06.397" v="300" actId="47"/>
        <pc:sldMasterMkLst>
          <pc:docMk/>
          <pc:sldMasterMk cId="2261459455" sldId="2147483660"/>
        </pc:sldMasterMkLst>
        <pc:sldLayoutChg chg="add del">
          <pc:chgData name="Unnat Bhavsar" userId="66ef69e6-ac4e-4be6-9018-ff473e8b8f7d" providerId="ADAL" clId="{54E17480-0885-4EF2-A3AC-9BF56D32D8AF}" dt="2021-11-18T07:53:06.397" v="300" actId="47"/>
          <pc:sldLayoutMkLst>
            <pc:docMk/>
            <pc:sldMasterMk cId="2261459455" sldId="2147483660"/>
            <pc:sldLayoutMk cId="2223633848" sldId="2147483663"/>
          </pc:sldLayoutMkLst>
        </pc:sldLayoutChg>
      </pc:sldMasterChg>
    </pc:docChg>
  </pc:docChgLst>
  <pc:docChgLst>
    <pc:chgData name="Arunima Gupta" userId="b4933e91-ffe2-40c0-aa12-d1bdcab7feca" providerId="ADAL" clId="{0B99C1D2-55B0-471C-BAE5-5B0FDE62CE1A}"/>
    <pc:docChg chg="undo redo custSel modSld">
      <pc:chgData name="Arunima Gupta" userId="b4933e91-ffe2-40c0-aa12-d1bdcab7feca" providerId="ADAL" clId="{0B99C1D2-55B0-471C-BAE5-5B0FDE62CE1A}" dt="2021-11-19T13:03:04.006" v="1944" actId="5793"/>
      <pc:docMkLst>
        <pc:docMk/>
      </pc:docMkLst>
      <pc:sldChg chg="modSp mod">
        <pc:chgData name="Arunima Gupta" userId="b4933e91-ffe2-40c0-aa12-d1bdcab7feca" providerId="ADAL" clId="{0B99C1D2-55B0-471C-BAE5-5B0FDE62CE1A}" dt="2021-11-13T15:26:10.110" v="138" actId="20577"/>
        <pc:sldMkLst>
          <pc:docMk/>
          <pc:sldMk cId="628108314" sldId="259"/>
        </pc:sldMkLst>
        <pc:spChg chg="mod">
          <ac:chgData name="Arunima Gupta" userId="b4933e91-ffe2-40c0-aa12-d1bdcab7feca" providerId="ADAL" clId="{0B99C1D2-55B0-471C-BAE5-5B0FDE62CE1A}" dt="2021-11-13T15:25:14.432" v="116"/>
          <ac:spMkLst>
            <pc:docMk/>
            <pc:sldMk cId="628108314" sldId="259"/>
            <ac:spMk id="7" creationId="{FA5D5AC5-0CB8-406B-8731-8CE93421F232}"/>
          </ac:spMkLst>
        </pc:spChg>
        <pc:spChg chg="mod">
          <ac:chgData name="Arunima Gupta" userId="b4933e91-ffe2-40c0-aa12-d1bdcab7feca" providerId="ADAL" clId="{0B99C1D2-55B0-471C-BAE5-5B0FDE62CE1A}" dt="2021-11-13T15:26:10.110" v="138" actId="20577"/>
          <ac:spMkLst>
            <pc:docMk/>
            <pc:sldMk cId="628108314" sldId="259"/>
            <ac:spMk id="19" creationId="{5EF144B1-B1ED-4F90-8CC7-162318537188}"/>
          </ac:spMkLst>
        </pc:spChg>
      </pc:sldChg>
      <pc:sldChg chg="addSp delSp modSp mod">
        <pc:chgData name="Arunima Gupta" userId="b4933e91-ffe2-40c0-aa12-d1bdcab7feca" providerId="ADAL" clId="{0B99C1D2-55B0-471C-BAE5-5B0FDE62CE1A}" dt="2021-11-19T11:32:05.233" v="1669" actId="1037"/>
        <pc:sldMkLst>
          <pc:docMk/>
          <pc:sldMk cId="3098777086" sldId="260"/>
        </pc:sldMkLst>
        <pc:spChg chg="mod">
          <ac:chgData name="Arunima Gupta" userId="b4933e91-ffe2-40c0-aa12-d1bdcab7feca" providerId="ADAL" clId="{0B99C1D2-55B0-471C-BAE5-5B0FDE62CE1A}" dt="2021-11-19T10:34:12.011" v="1589" actId="1076"/>
          <ac:spMkLst>
            <pc:docMk/>
            <pc:sldMk cId="3098777086" sldId="260"/>
            <ac:spMk id="4" creationId="{B894ADDC-C504-4822-B01A-2085B1C52F63}"/>
          </ac:spMkLst>
        </pc:spChg>
        <pc:spChg chg="del mod">
          <ac:chgData name="Arunima Gupta" userId="b4933e91-ffe2-40c0-aa12-d1bdcab7feca" providerId="ADAL" clId="{0B99C1D2-55B0-471C-BAE5-5B0FDE62CE1A}" dt="2021-11-19T05:27:22.825" v="1111" actId="478"/>
          <ac:spMkLst>
            <pc:docMk/>
            <pc:sldMk cId="3098777086" sldId="260"/>
            <ac:spMk id="9" creationId="{4E5F9F46-7175-4308-BEF0-1B3536A8EA58}"/>
          </ac:spMkLst>
        </pc:spChg>
        <pc:spChg chg="del mod">
          <ac:chgData name="Arunima Gupta" userId="b4933e91-ffe2-40c0-aa12-d1bdcab7feca" providerId="ADAL" clId="{0B99C1D2-55B0-471C-BAE5-5B0FDE62CE1A}" dt="2021-11-19T05:27:28.998" v="1113" actId="478"/>
          <ac:spMkLst>
            <pc:docMk/>
            <pc:sldMk cId="3098777086" sldId="260"/>
            <ac:spMk id="10" creationId="{F22B537C-366F-4BA1-A6A3-42EB4D8078BC}"/>
          </ac:spMkLst>
        </pc:spChg>
        <pc:spChg chg="del">
          <ac:chgData name="Arunima Gupta" userId="b4933e91-ffe2-40c0-aa12-d1bdcab7feca" providerId="ADAL" clId="{0B99C1D2-55B0-471C-BAE5-5B0FDE62CE1A}" dt="2021-11-19T05:19:35.407" v="999" actId="478"/>
          <ac:spMkLst>
            <pc:docMk/>
            <pc:sldMk cId="3098777086" sldId="260"/>
            <ac:spMk id="12" creationId="{525A289B-4864-4027-92A8-00DE7D6BF30A}"/>
          </ac:spMkLst>
        </pc:spChg>
        <pc:spChg chg="mod">
          <ac:chgData name="Arunima Gupta" userId="b4933e91-ffe2-40c0-aa12-d1bdcab7feca" providerId="ADAL" clId="{0B99C1D2-55B0-471C-BAE5-5B0FDE62CE1A}" dt="2021-11-19T04:40:31.996" v="525" actId="1076"/>
          <ac:spMkLst>
            <pc:docMk/>
            <pc:sldMk cId="3098777086" sldId="260"/>
            <ac:spMk id="17" creationId="{9C769A3C-7220-4D3D-9888-EA0F11B23AD9}"/>
          </ac:spMkLst>
        </pc:spChg>
        <pc:spChg chg="mod">
          <ac:chgData name="Arunima Gupta" userId="b4933e91-ffe2-40c0-aa12-d1bdcab7feca" providerId="ADAL" clId="{0B99C1D2-55B0-471C-BAE5-5B0FDE62CE1A}" dt="2021-11-19T05:46:46.260" v="1420" actId="20577"/>
          <ac:spMkLst>
            <pc:docMk/>
            <pc:sldMk cId="3098777086" sldId="260"/>
            <ac:spMk id="20" creationId="{38D5D7BF-D07A-4B62-9030-9797A52ADEF6}"/>
          </ac:spMkLst>
        </pc:spChg>
        <pc:spChg chg="mod">
          <ac:chgData name="Arunima Gupta" userId="b4933e91-ffe2-40c0-aa12-d1bdcab7feca" providerId="ADAL" clId="{0B99C1D2-55B0-471C-BAE5-5B0FDE62CE1A}" dt="2021-11-19T04:23:14.325" v="445" actId="2085"/>
          <ac:spMkLst>
            <pc:docMk/>
            <pc:sldMk cId="3098777086" sldId="260"/>
            <ac:spMk id="22" creationId="{57968AEE-744C-441C-82BE-B76C443EE248}"/>
          </ac:spMkLst>
        </pc:spChg>
        <pc:spChg chg="add del mod ord">
          <ac:chgData name="Arunima Gupta" userId="b4933e91-ffe2-40c0-aa12-d1bdcab7feca" providerId="ADAL" clId="{0B99C1D2-55B0-471C-BAE5-5B0FDE62CE1A}" dt="2021-11-19T10:52:45.805" v="1620" actId="1076"/>
          <ac:spMkLst>
            <pc:docMk/>
            <pc:sldMk cId="3098777086" sldId="260"/>
            <ac:spMk id="23" creationId="{DCF287CE-4DC3-457C-A1E9-FC0908230FB6}"/>
          </ac:spMkLst>
        </pc:spChg>
        <pc:spChg chg="mod">
          <ac:chgData name="Arunima Gupta" userId="b4933e91-ffe2-40c0-aa12-d1bdcab7feca" providerId="ADAL" clId="{0B99C1D2-55B0-471C-BAE5-5B0FDE62CE1A}" dt="2021-11-19T04:37:28.577" v="520" actId="1076"/>
          <ac:spMkLst>
            <pc:docMk/>
            <pc:sldMk cId="3098777086" sldId="260"/>
            <ac:spMk id="26" creationId="{B9EB4022-2280-45E9-8858-B616CC030747}"/>
          </ac:spMkLst>
        </pc:spChg>
        <pc:spChg chg="mod">
          <ac:chgData name="Arunima Gupta" userId="b4933e91-ffe2-40c0-aa12-d1bdcab7feca" providerId="ADAL" clId="{0B99C1D2-55B0-471C-BAE5-5B0FDE62CE1A}" dt="2021-11-19T04:37:28.577" v="520" actId="1076"/>
          <ac:spMkLst>
            <pc:docMk/>
            <pc:sldMk cId="3098777086" sldId="260"/>
            <ac:spMk id="27" creationId="{AD071E14-FC00-4059-BD06-5B4D1894FBD7}"/>
          </ac:spMkLst>
        </pc:spChg>
        <pc:spChg chg="mod">
          <ac:chgData name="Arunima Gupta" userId="b4933e91-ffe2-40c0-aa12-d1bdcab7feca" providerId="ADAL" clId="{0B99C1D2-55B0-471C-BAE5-5B0FDE62CE1A}" dt="2021-11-19T04:37:28.577" v="520" actId="1076"/>
          <ac:spMkLst>
            <pc:docMk/>
            <pc:sldMk cId="3098777086" sldId="260"/>
            <ac:spMk id="28" creationId="{DB8EE924-E418-4DA4-9D64-63DF1C06D368}"/>
          </ac:spMkLst>
        </pc:spChg>
        <pc:spChg chg="mod">
          <ac:chgData name="Arunima Gupta" userId="b4933e91-ffe2-40c0-aa12-d1bdcab7feca" providerId="ADAL" clId="{0B99C1D2-55B0-471C-BAE5-5B0FDE62CE1A}" dt="2021-11-19T04:37:28.577" v="520" actId="1076"/>
          <ac:spMkLst>
            <pc:docMk/>
            <pc:sldMk cId="3098777086" sldId="260"/>
            <ac:spMk id="29" creationId="{85F67A06-877C-497E-A83F-C86254563946}"/>
          </ac:spMkLst>
        </pc:spChg>
        <pc:spChg chg="mod">
          <ac:chgData name="Arunima Gupta" userId="b4933e91-ffe2-40c0-aa12-d1bdcab7feca" providerId="ADAL" clId="{0B99C1D2-55B0-471C-BAE5-5B0FDE62CE1A}" dt="2021-11-19T04:37:28.577" v="520" actId="1076"/>
          <ac:spMkLst>
            <pc:docMk/>
            <pc:sldMk cId="3098777086" sldId="260"/>
            <ac:spMk id="30" creationId="{A20ECB90-C1A7-4978-9CEA-44FEAB9ECD88}"/>
          </ac:spMkLst>
        </pc:spChg>
        <pc:spChg chg="mod">
          <ac:chgData name="Arunima Gupta" userId="b4933e91-ffe2-40c0-aa12-d1bdcab7feca" providerId="ADAL" clId="{0B99C1D2-55B0-471C-BAE5-5B0FDE62CE1A}" dt="2021-11-19T04:37:28.577" v="520" actId="1076"/>
          <ac:spMkLst>
            <pc:docMk/>
            <pc:sldMk cId="3098777086" sldId="260"/>
            <ac:spMk id="31" creationId="{C5ED646F-0C90-494D-A332-D28042511400}"/>
          </ac:spMkLst>
        </pc:spChg>
        <pc:spChg chg="mod">
          <ac:chgData name="Arunima Gupta" userId="b4933e91-ffe2-40c0-aa12-d1bdcab7feca" providerId="ADAL" clId="{0B99C1D2-55B0-471C-BAE5-5B0FDE62CE1A}" dt="2021-11-19T04:37:28.577" v="520" actId="1076"/>
          <ac:spMkLst>
            <pc:docMk/>
            <pc:sldMk cId="3098777086" sldId="260"/>
            <ac:spMk id="32" creationId="{13454ACB-7B01-4233-B9E1-58B15328A3DE}"/>
          </ac:spMkLst>
        </pc:spChg>
        <pc:spChg chg="mod">
          <ac:chgData name="Arunima Gupta" userId="b4933e91-ffe2-40c0-aa12-d1bdcab7feca" providerId="ADAL" clId="{0B99C1D2-55B0-471C-BAE5-5B0FDE62CE1A}" dt="2021-11-19T04:37:28.577" v="520" actId="1076"/>
          <ac:spMkLst>
            <pc:docMk/>
            <pc:sldMk cId="3098777086" sldId="260"/>
            <ac:spMk id="33" creationId="{79E45881-CFF0-4148-9439-DCEF01365FFB}"/>
          </ac:spMkLst>
        </pc:spChg>
        <pc:spChg chg="mod">
          <ac:chgData name="Arunima Gupta" userId="b4933e91-ffe2-40c0-aa12-d1bdcab7feca" providerId="ADAL" clId="{0B99C1D2-55B0-471C-BAE5-5B0FDE62CE1A}" dt="2021-11-19T04:37:28.577" v="520" actId="1076"/>
          <ac:spMkLst>
            <pc:docMk/>
            <pc:sldMk cId="3098777086" sldId="260"/>
            <ac:spMk id="34" creationId="{D540C9DE-9002-4BFE-80ED-A46922B2ED5A}"/>
          </ac:spMkLst>
        </pc:spChg>
        <pc:spChg chg="mod">
          <ac:chgData name="Arunima Gupta" userId="b4933e91-ffe2-40c0-aa12-d1bdcab7feca" providerId="ADAL" clId="{0B99C1D2-55B0-471C-BAE5-5B0FDE62CE1A}" dt="2021-11-19T04:37:28.577" v="520" actId="1076"/>
          <ac:spMkLst>
            <pc:docMk/>
            <pc:sldMk cId="3098777086" sldId="260"/>
            <ac:spMk id="35" creationId="{3E8A5C11-7CD3-4DCF-87E1-C65FC7BDCF83}"/>
          </ac:spMkLst>
        </pc:spChg>
        <pc:spChg chg="mod">
          <ac:chgData name="Arunima Gupta" userId="b4933e91-ffe2-40c0-aa12-d1bdcab7feca" providerId="ADAL" clId="{0B99C1D2-55B0-471C-BAE5-5B0FDE62CE1A}" dt="2021-11-19T04:37:28.577" v="520" actId="1076"/>
          <ac:spMkLst>
            <pc:docMk/>
            <pc:sldMk cId="3098777086" sldId="260"/>
            <ac:spMk id="36" creationId="{C3BC24CB-C471-4695-A6DF-CF13D27BF75C}"/>
          </ac:spMkLst>
        </pc:spChg>
        <pc:spChg chg="mod">
          <ac:chgData name="Arunima Gupta" userId="b4933e91-ffe2-40c0-aa12-d1bdcab7feca" providerId="ADAL" clId="{0B99C1D2-55B0-471C-BAE5-5B0FDE62CE1A}" dt="2021-11-19T04:37:28.577" v="520" actId="1076"/>
          <ac:spMkLst>
            <pc:docMk/>
            <pc:sldMk cId="3098777086" sldId="260"/>
            <ac:spMk id="37" creationId="{351C071A-5FC5-41A4-B562-31E4AAFAF667}"/>
          </ac:spMkLst>
        </pc:spChg>
        <pc:spChg chg="mod">
          <ac:chgData name="Arunima Gupta" userId="b4933e91-ffe2-40c0-aa12-d1bdcab7feca" providerId="ADAL" clId="{0B99C1D2-55B0-471C-BAE5-5B0FDE62CE1A}" dt="2021-11-19T04:37:28.577" v="520" actId="1076"/>
          <ac:spMkLst>
            <pc:docMk/>
            <pc:sldMk cId="3098777086" sldId="260"/>
            <ac:spMk id="38" creationId="{FEE1FA05-7D5C-400A-AA41-95ACEACF34C3}"/>
          </ac:spMkLst>
        </pc:spChg>
        <pc:spChg chg="mod">
          <ac:chgData name="Arunima Gupta" userId="b4933e91-ffe2-40c0-aa12-d1bdcab7feca" providerId="ADAL" clId="{0B99C1D2-55B0-471C-BAE5-5B0FDE62CE1A}" dt="2021-11-19T04:37:28.577" v="520" actId="1076"/>
          <ac:spMkLst>
            <pc:docMk/>
            <pc:sldMk cId="3098777086" sldId="260"/>
            <ac:spMk id="39" creationId="{5F3E71A2-8EED-4806-A22F-DFD04CB69B66}"/>
          </ac:spMkLst>
        </pc:spChg>
        <pc:spChg chg="mod">
          <ac:chgData name="Arunima Gupta" userId="b4933e91-ffe2-40c0-aa12-d1bdcab7feca" providerId="ADAL" clId="{0B99C1D2-55B0-471C-BAE5-5B0FDE62CE1A}" dt="2021-11-19T04:37:28.577" v="520" actId="1076"/>
          <ac:spMkLst>
            <pc:docMk/>
            <pc:sldMk cId="3098777086" sldId="260"/>
            <ac:spMk id="40" creationId="{B3C16935-8551-4EB2-91FB-039EDDC95AC9}"/>
          </ac:spMkLst>
        </pc:spChg>
        <pc:spChg chg="mod">
          <ac:chgData name="Arunima Gupta" userId="b4933e91-ffe2-40c0-aa12-d1bdcab7feca" providerId="ADAL" clId="{0B99C1D2-55B0-471C-BAE5-5B0FDE62CE1A}" dt="2021-11-19T04:37:28.577" v="520" actId="1076"/>
          <ac:spMkLst>
            <pc:docMk/>
            <pc:sldMk cId="3098777086" sldId="260"/>
            <ac:spMk id="41" creationId="{8D33AFC9-B15B-4FAD-9491-DF172AEDC776}"/>
          </ac:spMkLst>
        </pc:spChg>
        <pc:spChg chg="mod">
          <ac:chgData name="Arunima Gupta" userId="b4933e91-ffe2-40c0-aa12-d1bdcab7feca" providerId="ADAL" clId="{0B99C1D2-55B0-471C-BAE5-5B0FDE62CE1A}" dt="2021-11-19T04:37:28.577" v="520" actId="1076"/>
          <ac:spMkLst>
            <pc:docMk/>
            <pc:sldMk cId="3098777086" sldId="260"/>
            <ac:spMk id="42" creationId="{69A34859-E3F4-456F-B84A-2F3B7A6433EA}"/>
          </ac:spMkLst>
        </pc:spChg>
        <pc:spChg chg="mod">
          <ac:chgData name="Arunima Gupta" userId="b4933e91-ffe2-40c0-aa12-d1bdcab7feca" providerId="ADAL" clId="{0B99C1D2-55B0-471C-BAE5-5B0FDE62CE1A}" dt="2021-11-19T04:37:28.577" v="520" actId="1076"/>
          <ac:spMkLst>
            <pc:docMk/>
            <pc:sldMk cId="3098777086" sldId="260"/>
            <ac:spMk id="43" creationId="{387F3A52-B610-4E24-9F75-9548E66AC112}"/>
          </ac:spMkLst>
        </pc:spChg>
        <pc:spChg chg="mod">
          <ac:chgData name="Arunima Gupta" userId="b4933e91-ffe2-40c0-aa12-d1bdcab7feca" providerId="ADAL" clId="{0B99C1D2-55B0-471C-BAE5-5B0FDE62CE1A}" dt="2021-11-19T04:37:28.577" v="520" actId="1076"/>
          <ac:spMkLst>
            <pc:docMk/>
            <pc:sldMk cId="3098777086" sldId="260"/>
            <ac:spMk id="44" creationId="{65EEE380-7102-4D83-8824-B4B09367191B}"/>
          </ac:spMkLst>
        </pc:spChg>
        <pc:spChg chg="del mod">
          <ac:chgData name="Arunima Gupta" userId="b4933e91-ffe2-40c0-aa12-d1bdcab7feca" providerId="ADAL" clId="{0B99C1D2-55B0-471C-BAE5-5B0FDE62CE1A}" dt="2021-11-19T05:17:56.674" v="956" actId="478"/>
          <ac:spMkLst>
            <pc:docMk/>
            <pc:sldMk cId="3098777086" sldId="260"/>
            <ac:spMk id="45" creationId="{343A9C1F-3396-4CDE-A27B-1BE7E6C9336D}"/>
          </ac:spMkLst>
        </pc:spChg>
        <pc:spChg chg="mod">
          <ac:chgData name="Arunima Gupta" userId="b4933e91-ffe2-40c0-aa12-d1bdcab7feca" providerId="ADAL" clId="{0B99C1D2-55B0-471C-BAE5-5B0FDE62CE1A}" dt="2021-11-19T10:56:28.358" v="1647" actId="14100"/>
          <ac:spMkLst>
            <pc:docMk/>
            <pc:sldMk cId="3098777086" sldId="260"/>
            <ac:spMk id="48" creationId="{E04D8206-0AED-4FDE-BE43-C778A99A8ACD}"/>
          </ac:spMkLst>
        </pc:spChg>
        <pc:spChg chg="mod">
          <ac:chgData name="Arunima Gupta" userId="b4933e91-ffe2-40c0-aa12-d1bdcab7feca" providerId="ADAL" clId="{0B99C1D2-55B0-471C-BAE5-5B0FDE62CE1A}" dt="2021-11-19T10:56:28.358" v="1647" actId="14100"/>
          <ac:spMkLst>
            <pc:docMk/>
            <pc:sldMk cId="3098777086" sldId="260"/>
            <ac:spMk id="49" creationId="{3AD09A80-B4E9-4765-8076-95DBC938036C}"/>
          </ac:spMkLst>
        </pc:spChg>
        <pc:spChg chg="mod">
          <ac:chgData name="Arunima Gupta" userId="b4933e91-ffe2-40c0-aa12-d1bdcab7feca" providerId="ADAL" clId="{0B99C1D2-55B0-471C-BAE5-5B0FDE62CE1A}" dt="2021-11-19T10:56:28.358" v="1647" actId="14100"/>
          <ac:spMkLst>
            <pc:docMk/>
            <pc:sldMk cId="3098777086" sldId="260"/>
            <ac:spMk id="50" creationId="{1C01014B-6446-4CAE-85E3-F9835FB3E736}"/>
          </ac:spMkLst>
        </pc:spChg>
        <pc:spChg chg="mod">
          <ac:chgData name="Arunima Gupta" userId="b4933e91-ffe2-40c0-aa12-d1bdcab7feca" providerId="ADAL" clId="{0B99C1D2-55B0-471C-BAE5-5B0FDE62CE1A}" dt="2021-11-19T10:56:28.358" v="1647" actId="14100"/>
          <ac:spMkLst>
            <pc:docMk/>
            <pc:sldMk cId="3098777086" sldId="260"/>
            <ac:spMk id="51" creationId="{C8A5403A-DFB1-4D4C-9854-19F0676E3F14}"/>
          </ac:spMkLst>
        </pc:spChg>
        <pc:spChg chg="mod">
          <ac:chgData name="Arunima Gupta" userId="b4933e91-ffe2-40c0-aa12-d1bdcab7feca" providerId="ADAL" clId="{0B99C1D2-55B0-471C-BAE5-5B0FDE62CE1A}" dt="2021-11-19T10:56:28.358" v="1647" actId="14100"/>
          <ac:spMkLst>
            <pc:docMk/>
            <pc:sldMk cId="3098777086" sldId="260"/>
            <ac:spMk id="52" creationId="{B1C26DA1-0092-455D-B351-FD5070E2AC3E}"/>
          </ac:spMkLst>
        </pc:spChg>
        <pc:spChg chg="mod">
          <ac:chgData name="Arunima Gupta" userId="b4933e91-ffe2-40c0-aa12-d1bdcab7feca" providerId="ADAL" clId="{0B99C1D2-55B0-471C-BAE5-5B0FDE62CE1A}" dt="2021-11-19T10:56:28.358" v="1647" actId="14100"/>
          <ac:spMkLst>
            <pc:docMk/>
            <pc:sldMk cId="3098777086" sldId="260"/>
            <ac:spMk id="53" creationId="{A07EA51C-2C8E-4679-BBBB-6A86FA9BC6A2}"/>
          </ac:spMkLst>
        </pc:spChg>
        <pc:spChg chg="mod">
          <ac:chgData name="Arunima Gupta" userId="b4933e91-ffe2-40c0-aa12-d1bdcab7feca" providerId="ADAL" clId="{0B99C1D2-55B0-471C-BAE5-5B0FDE62CE1A}" dt="2021-11-19T10:56:28.358" v="1647" actId="14100"/>
          <ac:spMkLst>
            <pc:docMk/>
            <pc:sldMk cId="3098777086" sldId="260"/>
            <ac:spMk id="54" creationId="{5438CE2A-13E6-4428-B9D2-4A41B35D7D08}"/>
          </ac:spMkLst>
        </pc:spChg>
        <pc:spChg chg="mod">
          <ac:chgData name="Arunima Gupta" userId="b4933e91-ffe2-40c0-aa12-d1bdcab7feca" providerId="ADAL" clId="{0B99C1D2-55B0-471C-BAE5-5B0FDE62CE1A}" dt="2021-11-19T10:56:28.358" v="1647" actId="14100"/>
          <ac:spMkLst>
            <pc:docMk/>
            <pc:sldMk cId="3098777086" sldId="260"/>
            <ac:spMk id="55" creationId="{E52253F0-9796-45E6-BFB9-66B2E2A16192}"/>
          </ac:spMkLst>
        </pc:spChg>
        <pc:spChg chg="mod">
          <ac:chgData name="Arunima Gupta" userId="b4933e91-ffe2-40c0-aa12-d1bdcab7feca" providerId="ADAL" clId="{0B99C1D2-55B0-471C-BAE5-5B0FDE62CE1A}" dt="2021-11-19T10:56:28.358" v="1647" actId="14100"/>
          <ac:spMkLst>
            <pc:docMk/>
            <pc:sldMk cId="3098777086" sldId="260"/>
            <ac:spMk id="56" creationId="{58159DEA-22D0-4F93-A819-F819EF4952D9}"/>
          </ac:spMkLst>
        </pc:spChg>
        <pc:spChg chg="mod">
          <ac:chgData name="Arunima Gupta" userId="b4933e91-ffe2-40c0-aa12-d1bdcab7feca" providerId="ADAL" clId="{0B99C1D2-55B0-471C-BAE5-5B0FDE62CE1A}" dt="2021-11-19T10:56:28.358" v="1647" actId="14100"/>
          <ac:spMkLst>
            <pc:docMk/>
            <pc:sldMk cId="3098777086" sldId="260"/>
            <ac:spMk id="57" creationId="{98642488-C6B3-47A1-AE31-E427C88351C3}"/>
          </ac:spMkLst>
        </pc:spChg>
        <pc:spChg chg="mod">
          <ac:chgData name="Arunima Gupta" userId="b4933e91-ffe2-40c0-aa12-d1bdcab7feca" providerId="ADAL" clId="{0B99C1D2-55B0-471C-BAE5-5B0FDE62CE1A}" dt="2021-11-19T10:35:27.723" v="1590" actId="14100"/>
          <ac:spMkLst>
            <pc:docMk/>
            <pc:sldMk cId="3098777086" sldId="260"/>
            <ac:spMk id="61" creationId="{32A3EF67-8F34-46E4-86B3-DCC792213AD8}"/>
          </ac:spMkLst>
        </pc:spChg>
        <pc:spChg chg="del">
          <ac:chgData name="Arunima Gupta" userId="b4933e91-ffe2-40c0-aa12-d1bdcab7feca" providerId="ADAL" clId="{0B99C1D2-55B0-471C-BAE5-5B0FDE62CE1A}" dt="2021-11-19T05:28:53.576" v="1132" actId="478"/>
          <ac:spMkLst>
            <pc:docMk/>
            <pc:sldMk cId="3098777086" sldId="260"/>
            <ac:spMk id="64" creationId="{101CF52C-16F1-432D-8EC0-B579A50BDDC2}"/>
          </ac:spMkLst>
        </pc:spChg>
        <pc:spChg chg="del mod">
          <ac:chgData name="Arunima Gupta" userId="b4933e91-ffe2-40c0-aa12-d1bdcab7feca" providerId="ADAL" clId="{0B99C1D2-55B0-471C-BAE5-5B0FDE62CE1A}" dt="2021-11-19T10:48:30.678" v="1607" actId="478"/>
          <ac:spMkLst>
            <pc:docMk/>
            <pc:sldMk cId="3098777086" sldId="260"/>
            <ac:spMk id="66" creationId="{99F007C6-3636-46DF-8AC7-1F39515B0234}"/>
          </ac:spMkLst>
        </pc:spChg>
        <pc:spChg chg="mod">
          <ac:chgData name="Arunima Gupta" userId="b4933e91-ffe2-40c0-aa12-d1bdcab7feca" providerId="ADAL" clId="{0B99C1D2-55B0-471C-BAE5-5B0FDE62CE1A}" dt="2021-11-19T10:36:29.645" v="1595" actId="1035"/>
          <ac:spMkLst>
            <pc:docMk/>
            <pc:sldMk cId="3098777086" sldId="260"/>
            <ac:spMk id="67" creationId="{311A9B79-FD7A-4C2C-AD8B-F44DBCBF020E}"/>
          </ac:spMkLst>
        </pc:spChg>
        <pc:spChg chg="mod">
          <ac:chgData name="Arunima Gupta" userId="b4933e91-ffe2-40c0-aa12-d1bdcab7feca" providerId="ADAL" clId="{0B99C1D2-55B0-471C-BAE5-5B0FDE62CE1A}" dt="2021-11-19T10:47:01.448" v="1602" actId="1076"/>
          <ac:spMkLst>
            <pc:docMk/>
            <pc:sldMk cId="3098777086" sldId="260"/>
            <ac:spMk id="74" creationId="{FB7A4E09-2077-45ED-A7BA-F93CA6FE857F}"/>
          </ac:spMkLst>
        </pc:spChg>
        <pc:spChg chg="del mod">
          <ac:chgData name="Arunima Gupta" userId="b4933e91-ffe2-40c0-aa12-d1bdcab7feca" providerId="ADAL" clId="{0B99C1D2-55B0-471C-BAE5-5B0FDE62CE1A}" dt="2021-11-19T05:30:04.778" v="1138" actId="478"/>
          <ac:spMkLst>
            <pc:docMk/>
            <pc:sldMk cId="3098777086" sldId="260"/>
            <ac:spMk id="75" creationId="{6A654AEF-EB7D-4638-AC7D-253AD3116713}"/>
          </ac:spMkLst>
        </pc:spChg>
        <pc:spChg chg="mod">
          <ac:chgData name="Arunima Gupta" userId="b4933e91-ffe2-40c0-aa12-d1bdcab7feca" providerId="ADAL" clId="{0B99C1D2-55B0-471C-BAE5-5B0FDE62CE1A}" dt="2021-11-19T05:12:23.832" v="929" actId="1076"/>
          <ac:spMkLst>
            <pc:docMk/>
            <pc:sldMk cId="3098777086" sldId="260"/>
            <ac:spMk id="76" creationId="{D8DB8793-33CA-4E8D-88C1-A1892A811637}"/>
          </ac:spMkLst>
        </pc:spChg>
        <pc:spChg chg="del">
          <ac:chgData name="Arunima Gupta" userId="b4933e91-ffe2-40c0-aa12-d1bdcab7feca" providerId="ADAL" clId="{0B99C1D2-55B0-471C-BAE5-5B0FDE62CE1A}" dt="2021-11-19T10:47:46.779" v="1605" actId="478"/>
          <ac:spMkLst>
            <pc:docMk/>
            <pc:sldMk cId="3098777086" sldId="260"/>
            <ac:spMk id="77" creationId="{98029906-74CE-4454-AEB5-567996924659}"/>
          </ac:spMkLst>
        </pc:spChg>
        <pc:spChg chg="mod">
          <ac:chgData name="Arunima Gupta" userId="b4933e91-ffe2-40c0-aa12-d1bdcab7feca" providerId="ADAL" clId="{0B99C1D2-55B0-471C-BAE5-5B0FDE62CE1A}" dt="2021-11-19T10:47:01.448" v="1602" actId="1076"/>
          <ac:spMkLst>
            <pc:docMk/>
            <pc:sldMk cId="3098777086" sldId="260"/>
            <ac:spMk id="78" creationId="{80C759E4-9AFC-4036-9CF2-0662206CA734}"/>
          </ac:spMkLst>
        </pc:spChg>
        <pc:spChg chg="mod">
          <ac:chgData name="Arunima Gupta" userId="b4933e91-ffe2-40c0-aa12-d1bdcab7feca" providerId="ADAL" clId="{0B99C1D2-55B0-471C-BAE5-5B0FDE62CE1A}" dt="2021-11-19T10:47:01.448" v="1602" actId="1076"/>
          <ac:spMkLst>
            <pc:docMk/>
            <pc:sldMk cId="3098777086" sldId="260"/>
            <ac:spMk id="79" creationId="{8CB7C61F-8301-480C-9A5E-1EF0A7F9CCA0}"/>
          </ac:spMkLst>
        </pc:spChg>
        <pc:spChg chg="mod">
          <ac:chgData name="Arunima Gupta" userId="b4933e91-ffe2-40c0-aa12-d1bdcab7feca" providerId="ADAL" clId="{0B99C1D2-55B0-471C-BAE5-5B0FDE62CE1A}" dt="2021-11-19T10:47:01.448" v="1602" actId="1076"/>
          <ac:spMkLst>
            <pc:docMk/>
            <pc:sldMk cId="3098777086" sldId="260"/>
            <ac:spMk id="80" creationId="{A4BFAF0A-4CD9-4DBB-8FB4-C9374DD9A7C8}"/>
          </ac:spMkLst>
        </pc:spChg>
        <pc:spChg chg="mod">
          <ac:chgData name="Arunima Gupta" userId="b4933e91-ffe2-40c0-aa12-d1bdcab7feca" providerId="ADAL" clId="{0B99C1D2-55B0-471C-BAE5-5B0FDE62CE1A}" dt="2021-11-19T10:47:01.448" v="1602" actId="1076"/>
          <ac:spMkLst>
            <pc:docMk/>
            <pc:sldMk cId="3098777086" sldId="260"/>
            <ac:spMk id="81" creationId="{FDC436B6-DC8D-4040-9BAE-CCA7C2B93F44}"/>
          </ac:spMkLst>
        </pc:spChg>
        <pc:spChg chg="mod">
          <ac:chgData name="Arunima Gupta" userId="b4933e91-ffe2-40c0-aa12-d1bdcab7feca" providerId="ADAL" clId="{0B99C1D2-55B0-471C-BAE5-5B0FDE62CE1A}" dt="2021-11-19T10:47:01.448" v="1602" actId="1076"/>
          <ac:spMkLst>
            <pc:docMk/>
            <pc:sldMk cId="3098777086" sldId="260"/>
            <ac:spMk id="82" creationId="{AB565F1B-4FE6-4A9C-93A1-4E16D1CD4933}"/>
          </ac:spMkLst>
        </pc:spChg>
        <pc:spChg chg="mod">
          <ac:chgData name="Arunima Gupta" userId="b4933e91-ffe2-40c0-aa12-d1bdcab7feca" providerId="ADAL" clId="{0B99C1D2-55B0-471C-BAE5-5B0FDE62CE1A}" dt="2021-11-19T10:47:01.448" v="1602" actId="1076"/>
          <ac:spMkLst>
            <pc:docMk/>
            <pc:sldMk cId="3098777086" sldId="260"/>
            <ac:spMk id="83" creationId="{9CC4583C-5E89-4D5F-9970-128EC1B0C2A1}"/>
          </ac:spMkLst>
        </pc:spChg>
        <pc:spChg chg="mod">
          <ac:chgData name="Arunima Gupta" userId="b4933e91-ffe2-40c0-aa12-d1bdcab7feca" providerId="ADAL" clId="{0B99C1D2-55B0-471C-BAE5-5B0FDE62CE1A}" dt="2021-11-19T10:47:01.448" v="1602" actId="1076"/>
          <ac:spMkLst>
            <pc:docMk/>
            <pc:sldMk cId="3098777086" sldId="260"/>
            <ac:spMk id="84" creationId="{131F822E-648F-4750-B915-E6DE28E29490}"/>
          </ac:spMkLst>
        </pc:spChg>
        <pc:spChg chg="mod">
          <ac:chgData name="Arunima Gupta" userId="b4933e91-ffe2-40c0-aa12-d1bdcab7feca" providerId="ADAL" clId="{0B99C1D2-55B0-471C-BAE5-5B0FDE62CE1A}" dt="2021-11-19T10:47:01.448" v="1602" actId="1076"/>
          <ac:spMkLst>
            <pc:docMk/>
            <pc:sldMk cId="3098777086" sldId="260"/>
            <ac:spMk id="85" creationId="{95C8BC5D-9662-4FA9-A669-7652FAB66896}"/>
          </ac:spMkLst>
        </pc:spChg>
        <pc:spChg chg="mod">
          <ac:chgData name="Arunima Gupta" userId="b4933e91-ffe2-40c0-aa12-d1bdcab7feca" providerId="ADAL" clId="{0B99C1D2-55B0-471C-BAE5-5B0FDE62CE1A}" dt="2021-11-19T10:47:01.448" v="1602" actId="1076"/>
          <ac:spMkLst>
            <pc:docMk/>
            <pc:sldMk cId="3098777086" sldId="260"/>
            <ac:spMk id="86" creationId="{52FAEC60-2D4D-4E76-B90A-A84AF9551934}"/>
          </ac:spMkLst>
        </pc:spChg>
        <pc:spChg chg="mod">
          <ac:chgData name="Arunima Gupta" userId="b4933e91-ffe2-40c0-aa12-d1bdcab7feca" providerId="ADAL" clId="{0B99C1D2-55B0-471C-BAE5-5B0FDE62CE1A}" dt="2021-11-19T10:47:01.448" v="1602" actId="1076"/>
          <ac:spMkLst>
            <pc:docMk/>
            <pc:sldMk cId="3098777086" sldId="260"/>
            <ac:spMk id="87" creationId="{792D9DB1-95C7-4E8A-A5B3-27A7C2329631}"/>
          </ac:spMkLst>
        </pc:spChg>
        <pc:spChg chg="mod">
          <ac:chgData name="Arunima Gupta" userId="b4933e91-ffe2-40c0-aa12-d1bdcab7feca" providerId="ADAL" clId="{0B99C1D2-55B0-471C-BAE5-5B0FDE62CE1A}" dt="2021-11-19T10:47:01.448" v="1602" actId="1076"/>
          <ac:spMkLst>
            <pc:docMk/>
            <pc:sldMk cId="3098777086" sldId="260"/>
            <ac:spMk id="88" creationId="{1081910F-1BFD-4414-A95D-424910E38FE1}"/>
          </ac:spMkLst>
        </pc:spChg>
        <pc:spChg chg="mod">
          <ac:chgData name="Arunima Gupta" userId="b4933e91-ffe2-40c0-aa12-d1bdcab7feca" providerId="ADAL" clId="{0B99C1D2-55B0-471C-BAE5-5B0FDE62CE1A}" dt="2021-11-19T10:47:01.448" v="1602" actId="1076"/>
          <ac:spMkLst>
            <pc:docMk/>
            <pc:sldMk cId="3098777086" sldId="260"/>
            <ac:spMk id="89" creationId="{B30598FE-C13E-4C4C-B8F3-22D2730A695A}"/>
          </ac:spMkLst>
        </pc:spChg>
        <pc:spChg chg="mod">
          <ac:chgData name="Arunima Gupta" userId="b4933e91-ffe2-40c0-aa12-d1bdcab7feca" providerId="ADAL" clId="{0B99C1D2-55B0-471C-BAE5-5B0FDE62CE1A}" dt="2021-11-19T10:47:01.448" v="1602" actId="1076"/>
          <ac:spMkLst>
            <pc:docMk/>
            <pc:sldMk cId="3098777086" sldId="260"/>
            <ac:spMk id="90" creationId="{00FEB8C3-9343-480A-BF35-27D51CCFB311}"/>
          </ac:spMkLst>
        </pc:spChg>
        <pc:spChg chg="mod">
          <ac:chgData name="Arunima Gupta" userId="b4933e91-ffe2-40c0-aa12-d1bdcab7feca" providerId="ADAL" clId="{0B99C1D2-55B0-471C-BAE5-5B0FDE62CE1A}" dt="2021-11-19T10:47:01.448" v="1602" actId="1076"/>
          <ac:spMkLst>
            <pc:docMk/>
            <pc:sldMk cId="3098777086" sldId="260"/>
            <ac:spMk id="91" creationId="{0B2F5374-F3AA-4865-9675-752AEFADBE8B}"/>
          </ac:spMkLst>
        </pc:spChg>
        <pc:spChg chg="mod">
          <ac:chgData name="Arunima Gupta" userId="b4933e91-ffe2-40c0-aa12-d1bdcab7feca" providerId="ADAL" clId="{0B99C1D2-55B0-471C-BAE5-5B0FDE62CE1A}" dt="2021-11-19T10:47:01.448" v="1602" actId="1076"/>
          <ac:spMkLst>
            <pc:docMk/>
            <pc:sldMk cId="3098777086" sldId="260"/>
            <ac:spMk id="92" creationId="{C8302F4D-C6F6-47A8-80EA-E9B9976F38C9}"/>
          </ac:spMkLst>
        </pc:spChg>
        <pc:spChg chg="mod">
          <ac:chgData name="Arunima Gupta" userId="b4933e91-ffe2-40c0-aa12-d1bdcab7feca" providerId="ADAL" clId="{0B99C1D2-55B0-471C-BAE5-5B0FDE62CE1A}" dt="2021-11-19T10:47:01.448" v="1602" actId="1076"/>
          <ac:spMkLst>
            <pc:docMk/>
            <pc:sldMk cId="3098777086" sldId="260"/>
            <ac:spMk id="93" creationId="{0A9F6109-76EF-4BD8-83DC-02CB749AFAC2}"/>
          </ac:spMkLst>
        </pc:spChg>
        <pc:spChg chg="mod">
          <ac:chgData name="Arunima Gupta" userId="b4933e91-ffe2-40c0-aa12-d1bdcab7feca" providerId="ADAL" clId="{0B99C1D2-55B0-471C-BAE5-5B0FDE62CE1A}" dt="2021-11-19T10:47:01.448" v="1602" actId="1076"/>
          <ac:spMkLst>
            <pc:docMk/>
            <pc:sldMk cId="3098777086" sldId="260"/>
            <ac:spMk id="94" creationId="{CB73CCBE-4EE4-418F-AE9F-70B8342AADE8}"/>
          </ac:spMkLst>
        </pc:spChg>
        <pc:spChg chg="mod">
          <ac:chgData name="Arunima Gupta" userId="b4933e91-ffe2-40c0-aa12-d1bdcab7feca" providerId="ADAL" clId="{0B99C1D2-55B0-471C-BAE5-5B0FDE62CE1A}" dt="2021-11-19T10:54:40.318" v="1627" actId="1076"/>
          <ac:spMkLst>
            <pc:docMk/>
            <pc:sldMk cId="3098777086" sldId="260"/>
            <ac:spMk id="96" creationId="{D45AC3CC-D7F4-49C8-8703-64070EF0D88E}"/>
          </ac:spMkLst>
        </pc:spChg>
        <pc:spChg chg="mod">
          <ac:chgData name="Arunima Gupta" userId="b4933e91-ffe2-40c0-aa12-d1bdcab7feca" providerId="ADAL" clId="{0B99C1D2-55B0-471C-BAE5-5B0FDE62CE1A}" dt="2021-11-19T10:54:40.318" v="1627" actId="1076"/>
          <ac:spMkLst>
            <pc:docMk/>
            <pc:sldMk cId="3098777086" sldId="260"/>
            <ac:spMk id="97" creationId="{72DC0E6C-399B-4683-9AD3-FCB980AECD81}"/>
          </ac:spMkLst>
        </pc:spChg>
        <pc:spChg chg="mod">
          <ac:chgData name="Arunima Gupta" userId="b4933e91-ffe2-40c0-aa12-d1bdcab7feca" providerId="ADAL" clId="{0B99C1D2-55B0-471C-BAE5-5B0FDE62CE1A}" dt="2021-11-19T10:54:40.318" v="1627" actId="1076"/>
          <ac:spMkLst>
            <pc:docMk/>
            <pc:sldMk cId="3098777086" sldId="260"/>
            <ac:spMk id="98" creationId="{AA0B1D81-BDEC-4048-96A1-C162B91DEFFF}"/>
          </ac:spMkLst>
        </pc:spChg>
        <pc:spChg chg="mod">
          <ac:chgData name="Arunima Gupta" userId="b4933e91-ffe2-40c0-aa12-d1bdcab7feca" providerId="ADAL" clId="{0B99C1D2-55B0-471C-BAE5-5B0FDE62CE1A}" dt="2021-11-19T10:54:40.318" v="1627" actId="1076"/>
          <ac:spMkLst>
            <pc:docMk/>
            <pc:sldMk cId="3098777086" sldId="260"/>
            <ac:spMk id="99" creationId="{EC6A8458-A470-470F-81C3-4CA63A689E01}"/>
          </ac:spMkLst>
        </pc:spChg>
        <pc:spChg chg="mod">
          <ac:chgData name="Arunima Gupta" userId="b4933e91-ffe2-40c0-aa12-d1bdcab7feca" providerId="ADAL" clId="{0B99C1D2-55B0-471C-BAE5-5B0FDE62CE1A}" dt="2021-11-19T10:54:40.318" v="1627" actId="1076"/>
          <ac:spMkLst>
            <pc:docMk/>
            <pc:sldMk cId="3098777086" sldId="260"/>
            <ac:spMk id="100" creationId="{C797A460-08FA-4975-9758-16BF09EA7FC9}"/>
          </ac:spMkLst>
        </pc:spChg>
        <pc:spChg chg="mod">
          <ac:chgData name="Arunima Gupta" userId="b4933e91-ffe2-40c0-aa12-d1bdcab7feca" providerId="ADAL" clId="{0B99C1D2-55B0-471C-BAE5-5B0FDE62CE1A}" dt="2021-11-19T10:54:40.318" v="1627" actId="1076"/>
          <ac:spMkLst>
            <pc:docMk/>
            <pc:sldMk cId="3098777086" sldId="260"/>
            <ac:spMk id="101" creationId="{69A514C1-6DBA-4F21-8FAE-FB4FA512A223}"/>
          </ac:spMkLst>
        </pc:spChg>
        <pc:spChg chg="mod">
          <ac:chgData name="Arunima Gupta" userId="b4933e91-ffe2-40c0-aa12-d1bdcab7feca" providerId="ADAL" clId="{0B99C1D2-55B0-471C-BAE5-5B0FDE62CE1A}" dt="2021-11-19T10:54:40.318" v="1627" actId="1076"/>
          <ac:spMkLst>
            <pc:docMk/>
            <pc:sldMk cId="3098777086" sldId="260"/>
            <ac:spMk id="102" creationId="{52510BBC-9C82-4792-A373-51578E111050}"/>
          </ac:spMkLst>
        </pc:spChg>
        <pc:spChg chg="mod">
          <ac:chgData name="Arunima Gupta" userId="b4933e91-ffe2-40c0-aa12-d1bdcab7feca" providerId="ADAL" clId="{0B99C1D2-55B0-471C-BAE5-5B0FDE62CE1A}" dt="2021-11-19T10:54:40.318" v="1627" actId="1076"/>
          <ac:spMkLst>
            <pc:docMk/>
            <pc:sldMk cId="3098777086" sldId="260"/>
            <ac:spMk id="103" creationId="{0702251A-FC73-4677-8DEB-1996B0E5B886}"/>
          </ac:spMkLst>
        </pc:spChg>
        <pc:spChg chg="mod">
          <ac:chgData name="Arunima Gupta" userId="b4933e91-ffe2-40c0-aa12-d1bdcab7feca" providerId="ADAL" clId="{0B99C1D2-55B0-471C-BAE5-5B0FDE62CE1A}" dt="2021-11-19T10:54:40.318" v="1627" actId="1076"/>
          <ac:spMkLst>
            <pc:docMk/>
            <pc:sldMk cId="3098777086" sldId="260"/>
            <ac:spMk id="104" creationId="{B58DFDFD-1616-4B89-A374-74EC03D4D739}"/>
          </ac:spMkLst>
        </pc:spChg>
        <pc:spChg chg="mod">
          <ac:chgData name="Arunima Gupta" userId="b4933e91-ffe2-40c0-aa12-d1bdcab7feca" providerId="ADAL" clId="{0B99C1D2-55B0-471C-BAE5-5B0FDE62CE1A}" dt="2021-11-19T10:54:40.318" v="1627" actId="1076"/>
          <ac:spMkLst>
            <pc:docMk/>
            <pc:sldMk cId="3098777086" sldId="260"/>
            <ac:spMk id="105" creationId="{0FD8A2EC-8144-4B16-955C-A6F31A6530B4}"/>
          </ac:spMkLst>
        </pc:spChg>
        <pc:spChg chg="mod">
          <ac:chgData name="Arunima Gupta" userId="b4933e91-ffe2-40c0-aa12-d1bdcab7feca" providerId="ADAL" clId="{0B99C1D2-55B0-471C-BAE5-5B0FDE62CE1A}" dt="2021-11-19T10:54:40.318" v="1627" actId="1076"/>
          <ac:spMkLst>
            <pc:docMk/>
            <pc:sldMk cId="3098777086" sldId="260"/>
            <ac:spMk id="106" creationId="{C59C764E-4B84-4C6A-BEB9-B52DBD44D58E}"/>
          </ac:spMkLst>
        </pc:spChg>
        <pc:spChg chg="mod">
          <ac:chgData name="Arunima Gupta" userId="b4933e91-ffe2-40c0-aa12-d1bdcab7feca" providerId="ADAL" clId="{0B99C1D2-55B0-471C-BAE5-5B0FDE62CE1A}" dt="2021-11-19T10:54:40.318" v="1627" actId="1076"/>
          <ac:spMkLst>
            <pc:docMk/>
            <pc:sldMk cId="3098777086" sldId="260"/>
            <ac:spMk id="107" creationId="{4D92E337-9CE4-4C9F-B463-3C2B97A0E1BB}"/>
          </ac:spMkLst>
        </pc:spChg>
        <pc:spChg chg="mod">
          <ac:chgData name="Arunima Gupta" userId="b4933e91-ffe2-40c0-aa12-d1bdcab7feca" providerId="ADAL" clId="{0B99C1D2-55B0-471C-BAE5-5B0FDE62CE1A}" dt="2021-11-19T10:54:40.318" v="1627" actId="1076"/>
          <ac:spMkLst>
            <pc:docMk/>
            <pc:sldMk cId="3098777086" sldId="260"/>
            <ac:spMk id="108" creationId="{AB1D75F7-7B7E-4D5F-849A-09865653B3CE}"/>
          </ac:spMkLst>
        </pc:spChg>
        <pc:spChg chg="mod">
          <ac:chgData name="Arunima Gupta" userId="b4933e91-ffe2-40c0-aa12-d1bdcab7feca" providerId="ADAL" clId="{0B99C1D2-55B0-471C-BAE5-5B0FDE62CE1A}" dt="2021-11-19T10:54:40.318" v="1627" actId="1076"/>
          <ac:spMkLst>
            <pc:docMk/>
            <pc:sldMk cId="3098777086" sldId="260"/>
            <ac:spMk id="109" creationId="{D18C9B50-0CD4-4613-A630-11866155A9D2}"/>
          </ac:spMkLst>
        </pc:spChg>
        <pc:spChg chg="mod">
          <ac:chgData name="Arunima Gupta" userId="b4933e91-ffe2-40c0-aa12-d1bdcab7feca" providerId="ADAL" clId="{0B99C1D2-55B0-471C-BAE5-5B0FDE62CE1A}" dt="2021-11-19T10:54:40.318" v="1627" actId="1076"/>
          <ac:spMkLst>
            <pc:docMk/>
            <pc:sldMk cId="3098777086" sldId="260"/>
            <ac:spMk id="110" creationId="{B0587F2E-4C7C-4FAC-9D93-36ACEB6D9DD6}"/>
          </ac:spMkLst>
        </pc:spChg>
        <pc:spChg chg="mod">
          <ac:chgData name="Arunima Gupta" userId="b4933e91-ffe2-40c0-aa12-d1bdcab7feca" providerId="ADAL" clId="{0B99C1D2-55B0-471C-BAE5-5B0FDE62CE1A}" dt="2021-11-19T10:54:40.318" v="1627" actId="1076"/>
          <ac:spMkLst>
            <pc:docMk/>
            <pc:sldMk cId="3098777086" sldId="260"/>
            <ac:spMk id="111" creationId="{DE3F36D4-0DFA-4FB9-A907-1C2DC739E2DA}"/>
          </ac:spMkLst>
        </pc:spChg>
        <pc:spChg chg="mod">
          <ac:chgData name="Arunima Gupta" userId="b4933e91-ffe2-40c0-aa12-d1bdcab7feca" providerId="ADAL" clId="{0B99C1D2-55B0-471C-BAE5-5B0FDE62CE1A}" dt="2021-11-19T10:54:40.318" v="1627" actId="1076"/>
          <ac:spMkLst>
            <pc:docMk/>
            <pc:sldMk cId="3098777086" sldId="260"/>
            <ac:spMk id="112" creationId="{AA435CB1-29A3-45A0-B394-424F66753E90}"/>
          </ac:spMkLst>
        </pc:spChg>
        <pc:spChg chg="mod">
          <ac:chgData name="Arunima Gupta" userId="b4933e91-ffe2-40c0-aa12-d1bdcab7feca" providerId="ADAL" clId="{0B99C1D2-55B0-471C-BAE5-5B0FDE62CE1A}" dt="2021-11-19T10:54:40.318" v="1627" actId="1076"/>
          <ac:spMkLst>
            <pc:docMk/>
            <pc:sldMk cId="3098777086" sldId="260"/>
            <ac:spMk id="113" creationId="{FE4EFF85-8CCC-44CE-85E8-7494D598DE7C}"/>
          </ac:spMkLst>
        </pc:spChg>
        <pc:spChg chg="mod">
          <ac:chgData name="Arunima Gupta" userId="b4933e91-ffe2-40c0-aa12-d1bdcab7feca" providerId="ADAL" clId="{0B99C1D2-55B0-471C-BAE5-5B0FDE62CE1A}" dt="2021-11-19T10:54:40.318" v="1627" actId="1076"/>
          <ac:spMkLst>
            <pc:docMk/>
            <pc:sldMk cId="3098777086" sldId="260"/>
            <ac:spMk id="114" creationId="{80B8DC41-4D48-4092-9984-047065A32EB7}"/>
          </ac:spMkLst>
        </pc:spChg>
        <pc:spChg chg="mod">
          <ac:chgData name="Arunima Gupta" userId="b4933e91-ffe2-40c0-aa12-d1bdcab7feca" providerId="ADAL" clId="{0B99C1D2-55B0-471C-BAE5-5B0FDE62CE1A}" dt="2021-11-19T10:54:40.318" v="1627" actId="1076"/>
          <ac:spMkLst>
            <pc:docMk/>
            <pc:sldMk cId="3098777086" sldId="260"/>
            <ac:spMk id="115" creationId="{5E81A2E6-BB51-4AB2-A5FD-D0CE5502E6B5}"/>
          </ac:spMkLst>
        </pc:spChg>
        <pc:spChg chg="mod">
          <ac:chgData name="Arunima Gupta" userId="b4933e91-ffe2-40c0-aa12-d1bdcab7feca" providerId="ADAL" clId="{0B99C1D2-55B0-471C-BAE5-5B0FDE62CE1A}" dt="2021-11-19T10:54:40.318" v="1627" actId="1076"/>
          <ac:spMkLst>
            <pc:docMk/>
            <pc:sldMk cId="3098777086" sldId="260"/>
            <ac:spMk id="116" creationId="{2BA4A49F-47BB-4579-B871-B6FD576C8403}"/>
          </ac:spMkLst>
        </pc:spChg>
        <pc:spChg chg="mod">
          <ac:chgData name="Arunima Gupta" userId="b4933e91-ffe2-40c0-aa12-d1bdcab7feca" providerId="ADAL" clId="{0B99C1D2-55B0-471C-BAE5-5B0FDE62CE1A}" dt="2021-11-19T10:54:40.318" v="1627" actId="1076"/>
          <ac:spMkLst>
            <pc:docMk/>
            <pc:sldMk cId="3098777086" sldId="260"/>
            <ac:spMk id="117" creationId="{3FBD6FEB-B033-4C79-BA35-A3A8EA8FEE42}"/>
          </ac:spMkLst>
        </pc:spChg>
        <pc:spChg chg="mod">
          <ac:chgData name="Arunima Gupta" userId="b4933e91-ffe2-40c0-aa12-d1bdcab7feca" providerId="ADAL" clId="{0B99C1D2-55B0-471C-BAE5-5B0FDE62CE1A}" dt="2021-11-19T10:54:40.318" v="1627" actId="1076"/>
          <ac:spMkLst>
            <pc:docMk/>
            <pc:sldMk cId="3098777086" sldId="260"/>
            <ac:spMk id="118" creationId="{AB0A6C4B-8AE3-4559-AF5E-5CD724593CF9}"/>
          </ac:spMkLst>
        </pc:spChg>
        <pc:spChg chg="mod">
          <ac:chgData name="Arunima Gupta" userId="b4933e91-ffe2-40c0-aa12-d1bdcab7feca" providerId="ADAL" clId="{0B99C1D2-55B0-471C-BAE5-5B0FDE62CE1A}" dt="2021-11-19T10:54:40.318" v="1627" actId="1076"/>
          <ac:spMkLst>
            <pc:docMk/>
            <pc:sldMk cId="3098777086" sldId="260"/>
            <ac:spMk id="119" creationId="{A60CEF76-7812-4CD5-998F-3CEF5C981E94}"/>
          </ac:spMkLst>
        </pc:spChg>
        <pc:spChg chg="add mod">
          <ac:chgData name="Arunima Gupta" userId="b4933e91-ffe2-40c0-aa12-d1bdcab7feca" providerId="ADAL" clId="{0B99C1D2-55B0-471C-BAE5-5B0FDE62CE1A}" dt="2021-11-19T11:31:46.512" v="1663" actId="1035"/>
          <ac:spMkLst>
            <pc:docMk/>
            <pc:sldMk cId="3098777086" sldId="260"/>
            <ac:spMk id="120" creationId="{03149810-F672-4820-9907-B8BAB700C4E2}"/>
          </ac:spMkLst>
        </pc:spChg>
        <pc:spChg chg="add mod ord">
          <ac:chgData name="Arunima Gupta" userId="b4933e91-ffe2-40c0-aa12-d1bdcab7feca" providerId="ADAL" clId="{0B99C1D2-55B0-471C-BAE5-5B0FDE62CE1A}" dt="2021-11-19T11:31:08.126" v="1652" actId="166"/>
          <ac:spMkLst>
            <pc:docMk/>
            <pc:sldMk cId="3098777086" sldId="260"/>
            <ac:spMk id="121" creationId="{6DD2A6EE-068D-4D3B-89B6-D30521DE6DB1}"/>
          </ac:spMkLst>
        </pc:spChg>
        <pc:spChg chg="add mod">
          <ac:chgData name="Arunima Gupta" userId="b4933e91-ffe2-40c0-aa12-d1bdcab7feca" providerId="ADAL" clId="{0B99C1D2-55B0-471C-BAE5-5B0FDE62CE1A}" dt="2021-11-19T05:46:25.559" v="1405" actId="6549"/>
          <ac:spMkLst>
            <pc:docMk/>
            <pc:sldMk cId="3098777086" sldId="260"/>
            <ac:spMk id="122" creationId="{7F25E8D3-474F-445E-B515-7AFC7BE5E9F8}"/>
          </ac:spMkLst>
        </pc:spChg>
        <pc:spChg chg="mod ord">
          <ac:chgData name="Arunima Gupta" userId="b4933e91-ffe2-40c0-aa12-d1bdcab7feca" providerId="ADAL" clId="{0B99C1D2-55B0-471C-BAE5-5B0FDE62CE1A}" dt="2021-11-19T11:32:05.233" v="1669" actId="1037"/>
          <ac:spMkLst>
            <pc:docMk/>
            <pc:sldMk cId="3098777086" sldId="260"/>
            <ac:spMk id="123" creationId="{A3C436A7-8C05-4B7C-B08F-28706D8CF375}"/>
          </ac:spMkLst>
        </pc:spChg>
        <pc:spChg chg="add del mod">
          <ac:chgData name="Arunima Gupta" userId="b4933e91-ffe2-40c0-aa12-d1bdcab7feca" providerId="ADAL" clId="{0B99C1D2-55B0-471C-BAE5-5B0FDE62CE1A}" dt="2021-11-19T05:27:30.632" v="1114" actId="478"/>
          <ac:spMkLst>
            <pc:docMk/>
            <pc:sldMk cId="3098777086" sldId="260"/>
            <ac:spMk id="123" creationId="{BBD3A84F-4F07-43A8-869E-04189AA2D086}"/>
          </ac:spMkLst>
        </pc:spChg>
        <pc:spChg chg="add del mod">
          <ac:chgData name="Arunima Gupta" userId="b4933e91-ffe2-40c0-aa12-d1bdcab7feca" providerId="ADAL" clId="{0B99C1D2-55B0-471C-BAE5-5B0FDE62CE1A}" dt="2021-11-19T05:28:13.554" v="1123" actId="478"/>
          <ac:spMkLst>
            <pc:docMk/>
            <pc:sldMk cId="3098777086" sldId="260"/>
            <ac:spMk id="124" creationId="{E6416F4C-8254-497A-9EE4-69E58799CB3C}"/>
          </ac:spMkLst>
        </pc:spChg>
        <pc:grpChg chg="mod">
          <ac:chgData name="Arunima Gupta" userId="b4933e91-ffe2-40c0-aa12-d1bdcab7feca" providerId="ADAL" clId="{0B99C1D2-55B0-471C-BAE5-5B0FDE62CE1A}" dt="2021-11-19T04:37:28.577" v="520" actId="1076"/>
          <ac:grpSpMkLst>
            <pc:docMk/>
            <pc:sldMk cId="3098777086" sldId="260"/>
            <ac:grpSpMk id="25" creationId="{53EF72F2-5B9B-4A04-8703-3BC41C45AD5C}"/>
          </ac:grpSpMkLst>
        </pc:grpChg>
        <pc:grpChg chg="mod">
          <ac:chgData name="Arunima Gupta" userId="b4933e91-ffe2-40c0-aa12-d1bdcab7feca" providerId="ADAL" clId="{0B99C1D2-55B0-471C-BAE5-5B0FDE62CE1A}" dt="2021-11-19T10:56:28.358" v="1647" actId="14100"/>
          <ac:grpSpMkLst>
            <pc:docMk/>
            <pc:sldMk cId="3098777086" sldId="260"/>
            <ac:grpSpMk id="47" creationId="{22AFB75C-8A96-43A8-ADB1-E73B2AE8C822}"/>
          </ac:grpSpMkLst>
        </pc:grpChg>
        <pc:grpChg chg="add mod">
          <ac:chgData name="Arunima Gupta" userId="b4933e91-ffe2-40c0-aa12-d1bdcab7feca" providerId="ADAL" clId="{0B99C1D2-55B0-471C-BAE5-5B0FDE62CE1A}" dt="2021-11-19T10:47:01.448" v="1602" actId="1076"/>
          <ac:grpSpMkLst>
            <pc:docMk/>
            <pc:sldMk cId="3098777086" sldId="260"/>
            <ac:grpSpMk id="69" creationId="{77DD5DD1-F7B5-4952-9866-A06BA2087500}"/>
          </ac:grpSpMkLst>
        </pc:grpChg>
        <pc:grpChg chg="del">
          <ac:chgData name="Arunima Gupta" userId="b4933e91-ffe2-40c0-aa12-d1bdcab7feca" providerId="ADAL" clId="{0B99C1D2-55B0-471C-BAE5-5B0FDE62CE1A}" dt="2021-11-19T10:47:54.626" v="1606" actId="478"/>
          <ac:grpSpMkLst>
            <pc:docMk/>
            <pc:sldMk cId="3098777086" sldId="260"/>
            <ac:grpSpMk id="73" creationId="{4280C05C-8E55-4B4C-9DC4-94715D452978}"/>
          </ac:grpSpMkLst>
        </pc:grpChg>
        <pc:grpChg chg="add mod">
          <ac:chgData name="Arunima Gupta" userId="b4933e91-ffe2-40c0-aa12-d1bdcab7feca" providerId="ADAL" clId="{0B99C1D2-55B0-471C-BAE5-5B0FDE62CE1A}" dt="2021-11-19T10:54:40.318" v="1627" actId="1076"/>
          <ac:grpSpMkLst>
            <pc:docMk/>
            <pc:sldMk cId="3098777086" sldId="260"/>
            <ac:grpSpMk id="95" creationId="{05026ECF-2E65-4257-8FB4-4C849F5949D5}"/>
          </ac:grpSpMkLst>
        </pc:grpChg>
        <pc:picChg chg="mod">
          <ac:chgData name="Arunima Gupta" userId="b4933e91-ffe2-40c0-aa12-d1bdcab7feca" providerId="ADAL" clId="{0B99C1D2-55B0-471C-BAE5-5B0FDE62CE1A}" dt="2021-11-19T04:40:31.996" v="525" actId="1076"/>
          <ac:picMkLst>
            <pc:docMk/>
            <pc:sldMk cId="3098777086" sldId="260"/>
            <ac:picMk id="58" creationId="{012C2CA1-B19F-4E3D-8AC6-034670DA5A06}"/>
          </ac:picMkLst>
        </pc:picChg>
        <pc:cxnChg chg="add mod">
          <ac:chgData name="Arunima Gupta" userId="b4933e91-ffe2-40c0-aa12-d1bdcab7feca" providerId="ADAL" clId="{0B99C1D2-55B0-471C-BAE5-5B0FDE62CE1A}" dt="2021-11-19T05:27:27.247" v="1112" actId="1076"/>
          <ac:cxnSpMkLst>
            <pc:docMk/>
            <pc:sldMk cId="3098777086" sldId="260"/>
            <ac:cxnSpMk id="15" creationId="{0454DCEF-C53C-4406-80E3-78DFAE197EB7}"/>
          </ac:cxnSpMkLst>
        </pc:cxnChg>
        <pc:cxnChg chg="add mod">
          <ac:chgData name="Arunima Gupta" userId="b4933e91-ffe2-40c0-aa12-d1bdcab7feca" providerId="ADAL" clId="{0B99C1D2-55B0-471C-BAE5-5B0FDE62CE1A}" dt="2021-11-19T10:49:32.876" v="1612" actId="692"/>
          <ac:cxnSpMkLst>
            <pc:docMk/>
            <pc:sldMk cId="3098777086" sldId="260"/>
            <ac:cxnSpMk id="45" creationId="{5BC901C2-D36D-4CBB-B834-2097E6853BC2}"/>
          </ac:cxnSpMkLst>
        </pc:cxnChg>
        <pc:cxnChg chg="mod">
          <ac:chgData name="Arunima Gupta" userId="b4933e91-ffe2-40c0-aa12-d1bdcab7feca" providerId="ADAL" clId="{0B99C1D2-55B0-471C-BAE5-5B0FDE62CE1A}" dt="2021-11-19T10:35:42.886" v="1591" actId="14100"/>
          <ac:cxnSpMkLst>
            <pc:docMk/>
            <pc:sldMk cId="3098777086" sldId="260"/>
            <ac:cxnSpMk id="62" creationId="{1C969FE8-58D8-4B60-B676-8AE9A94A215C}"/>
          </ac:cxnSpMkLst>
        </pc:cxnChg>
        <pc:cxnChg chg="add mod">
          <ac:chgData name="Arunima Gupta" userId="b4933e91-ffe2-40c0-aa12-d1bdcab7feca" providerId="ADAL" clId="{0B99C1D2-55B0-471C-BAE5-5B0FDE62CE1A}" dt="2021-11-19T10:52:53.622" v="1621" actId="14100"/>
          <ac:cxnSpMkLst>
            <pc:docMk/>
            <pc:sldMk cId="3098777086" sldId="260"/>
            <ac:cxnSpMk id="63" creationId="{B1A2F83E-C255-4DEC-B6F9-487620A34649}"/>
          </ac:cxnSpMkLst>
        </pc:cxnChg>
        <pc:cxnChg chg="add mod">
          <ac:chgData name="Arunima Gupta" userId="b4933e91-ffe2-40c0-aa12-d1bdcab7feca" providerId="ADAL" clId="{0B99C1D2-55B0-471C-BAE5-5B0FDE62CE1A}" dt="2021-11-19T10:52:42.966" v="1619" actId="1076"/>
          <ac:cxnSpMkLst>
            <pc:docMk/>
            <pc:sldMk cId="3098777086" sldId="260"/>
            <ac:cxnSpMk id="68" creationId="{5B33B139-3BFB-491A-872B-A77E780BB87E}"/>
          </ac:cxnSpMkLst>
        </pc:cxnChg>
        <pc:cxnChg chg="add mod">
          <ac:chgData name="Arunima Gupta" userId="b4933e91-ffe2-40c0-aa12-d1bdcab7feca" providerId="ADAL" clId="{0B99C1D2-55B0-471C-BAE5-5B0FDE62CE1A}" dt="2021-11-19T10:47:17.242" v="1604" actId="14100"/>
          <ac:cxnSpMkLst>
            <pc:docMk/>
            <pc:sldMk cId="3098777086" sldId="260"/>
            <ac:cxnSpMk id="125" creationId="{A566B025-ECDF-4B05-AF46-D4AE00F3A5A6}"/>
          </ac:cxnSpMkLst>
        </pc:cxnChg>
        <pc:cxnChg chg="add mod">
          <ac:chgData name="Arunima Gupta" userId="b4933e91-ffe2-40c0-aa12-d1bdcab7feca" providerId="ADAL" clId="{0B99C1D2-55B0-471C-BAE5-5B0FDE62CE1A}" dt="2021-11-19T10:47:13.242" v="1603" actId="14100"/>
          <ac:cxnSpMkLst>
            <pc:docMk/>
            <pc:sldMk cId="3098777086" sldId="260"/>
            <ac:cxnSpMk id="126" creationId="{18563244-8696-4F17-B505-00AABB1F06FD}"/>
          </ac:cxnSpMkLst>
        </pc:cxnChg>
        <pc:cxnChg chg="add mod">
          <ac:chgData name="Arunima Gupta" userId="b4933e91-ffe2-40c0-aa12-d1bdcab7feca" providerId="ADAL" clId="{0B99C1D2-55B0-471C-BAE5-5B0FDE62CE1A}" dt="2021-11-19T05:28:21.598" v="1125" actId="14100"/>
          <ac:cxnSpMkLst>
            <pc:docMk/>
            <pc:sldMk cId="3098777086" sldId="260"/>
            <ac:cxnSpMk id="127" creationId="{428C4EEF-392F-453B-83EE-6B56DD6B06A3}"/>
          </ac:cxnSpMkLst>
        </pc:cxnChg>
        <pc:cxnChg chg="add mod">
          <ac:chgData name="Arunima Gupta" userId="b4933e91-ffe2-40c0-aa12-d1bdcab7feca" providerId="ADAL" clId="{0B99C1D2-55B0-471C-BAE5-5B0FDE62CE1A}" dt="2021-11-19T05:29:06.188" v="1134" actId="14100"/>
          <ac:cxnSpMkLst>
            <pc:docMk/>
            <pc:sldMk cId="3098777086" sldId="260"/>
            <ac:cxnSpMk id="128" creationId="{2FBBDDEB-BE6B-4750-ACCE-ECC4B15506E1}"/>
          </ac:cxnSpMkLst>
        </pc:cxnChg>
        <pc:cxnChg chg="add del mod">
          <ac:chgData name="Arunima Gupta" userId="b4933e91-ffe2-40c0-aa12-d1bdcab7feca" providerId="ADAL" clId="{0B99C1D2-55B0-471C-BAE5-5B0FDE62CE1A}" dt="2021-11-19T05:29:27.586" v="1137" actId="478"/>
          <ac:cxnSpMkLst>
            <pc:docMk/>
            <pc:sldMk cId="3098777086" sldId="260"/>
            <ac:cxnSpMk id="129" creationId="{5303006E-7A2B-4A14-BEE4-1C40A5828F73}"/>
          </ac:cxnSpMkLst>
        </pc:cxnChg>
        <pc:cxnChg chg="add mod">
          <ac:chgData name="Arunima Gupta" userId="b4933e91-ffe2-40c0-aa12-d1bdcab7feca" providerId="ADAL" clId="{0B99C1D2-55B0-471C-BAE5-5B0FDE62CE1A}" dt="2021-11-19T05:50:11.374" v="1433" actId="14100"/>
          <ac:cxnSpMkLst>
            <pc:docMk/>
            <pc:sldMk cId="3098777086" sldId="260"/>
            <ac:cxnSpMk id="132" creationId="{E8CD68AE-6A3B-4F83-B2F8-3C81245E6EBC}"/>
          </ac:cxnSpMkLst>
        </pc:cxnChg>
        <pc:cxnChg chg="add mod ord">
          <ac:chgData name="Arunima Gupta" userId="b4933e91-ffe2-40c0-aa12-d1bdcab7feca" providerId="ADAL" clId="{0B99C1D2-55B0-471C-BAE5-5B0FDE62CE1A}" dt="2021-11-19T11:31:21.602" v="1654" actId="1037"/>
          <ac:cxnSpMkLst>
            <pc:docMk/>
            <pc:sldMk cId="3098777086" sldId="260"/>
            <ac:cxnSpMk id="133" creationId="{9A40267D-E850-47B5-A4E0-6CAEA3D96142}"/>
          </ac:cxnSpMkLst>
        </pc:cxnChg>
      </pc:sldChg>
      <pc:sldChg chg="addSp delSp modSp mod">
        <pc:chgData name="Arunima Gupta" userId="b4933e91-ffe2-40c0-aa12-d1bdcab7feca" providerId="ADAL" clId="{0B99C1D2-55B0-471C-BAE5-5B0FDE62CE1A}" dt="2021-11-19T05:41:37.451" v="1281" actId="20577"/>
        <pc:sldMkLst>
          <pc:docMk/>
          <pc:sldMk cId="1242836564" sldId="263"/>
        </pc:sldMkLst>
        <pc:spChg chg="mod">
          <ac:chgData name="Arunima Gupta" userId="b4933e91-ffe2-40c0-aa12-d1bdcab7feca" providerId="ADAL" clId="{0B99C1D2-55B0-471C-BAE5-5B0FDE62CE1A}" dt="2021-11-19T05:38:22.661" v="1267" actId="20577"/>
          <ac:spMkLst>
            <pc:docMk/>
            <pc:sldMk cId="1242836564" sldId="263"/>
            <ac:spMk id="9" creationId="{53C29B39-59AA-4089-817B-95020B6A13B5}"/>
          </ac:spMkLst>
        </pc:spChg>
        <pc:spChg chg="del">
          <ac:chgData name="Arunima Gupta" userId="b4933e91-ffe2-40c0-aa12-d1bdcab7feca" providerId="ADAL" clId="{0B99C1D2-55B0-471C-BAE5-5B0FDE62CE1A}" dt="2021-11-19T05:41:20.352" v="1278" actId="478"/>
          <ac:spMkLst>
            <pc:docMk/>
            <pc:sldMk cId="1242836564" sldId="263"/>
            <ac:spMk id="11" creationId="{21695C11-BEE1-4B7E-B0AA-5B816C5E7B09}"/>
          </ac:spMkLst>
        </pc:spChg>
        <pc:spChg chg="add mod">
          <ac:chgData name="Arunima Gupta" userId="b4933e91-ffe2-40c0-aa12-d1bdcab7feca" providerId="ADAL" clId="{0B99C1D2-55B0-471C-BAE5-5B0FDE62CE1A}" dt="2021-11-19T05:41:37.451" v="1281" actId="20577"/>
          <ac:spMkLst>
            <pc:docMk/>
            <pc:sldMk cId="1242836564" sldId="263"/>
            <ac:spMk id="12" creationId="{437D2EF1-6BC5-4FE8-8478-F94CE995817F}"/>
          </ac:spMkLst>
        </pc:spChg>
        <pc:spChg chg="mod">
          <ac:chgData name="Arunima Gupta" userId="b4933e91-ffe2-40c0-aa12-d1bdcab7feca" providerId="ADAL" clId="{0B99C1D2-55B0-471C-BAE5-5B0FDE62CE1A}" dt="2021-11-19T04:17:20.982" v="279" actId="20577"/>
          <ac:spMkLst>
            <pc:docMk/>
            <pc:sldMk cId="1242836564" sldId="263"/>
            <ac:spMk id="14" creationId="{266501A7-0F38-4DE1-8713-FBA06E78D2B2}"/>
          </ac:spMkLst>
        </pc:spChg>
        <pc:spChg chg="del mod">
          <ac:chgData name="Arunima Gupta" userId="b4933e91-ffe2-40c0-aa12-d1bdcab7feca" providerId="ADAL" clId="{0B99C1D2-55B0-471C-BAE5-5B0FDE62CE1A}" dt="2021-11-19T05:41:23.366" v="1279" actId="478"/>
          <ac:spMkLst>
            <pc:docMk/>
            <pc:sldMk cId="1242836564" sldId="263"/>
            <ac:spMk id="21" creationId="{7EA7C843-71A7-4E8B-8162-D24169820810}"/>
          </ac:spMkLst>
        </pc:spChg>
      </pc:sldChg>
      <pc:sldChg chg="addSp delSp modSp mod">
        <pc:chgData name="Arunima Gupta" userId="b4933e91-ffe2-40c0-aa12-d1bdcab7feca" providerId="ADAL" clId="{0B99C1D2-55B0-471C-BAE5-5B0FDE62CE1A}" dt="2021-11-19T06:10:51.131" v="1585" actId="1076"/>
        <pc:sldMkLst>
          <pc:docMk/>
          <pc:sldMk cId="3449134813" sldId="265"/>
        </pc:sldMkLst>
        <pc:spChg chg="mod">
          <ac:chgData name="Arunima Gupta" userId="b4933e91-ffe2-40c0-aa12-d1bdcab7feca" providerId="ADAL" clId="{0B99C1D2-55B0-471C-BAE5-5B0FDE62CE1A}" dt="2021-11-19T05:37:21.571" v="1197" actId="21"/>
          <ac:spMkLst>
            <pc:docMk/>
            <pc:sldMk cId="3449134813" sldId="265"/>
            <ac:spMk id="3" creationId="{FD6F5742-0EB5-4205-95A0-F76C1C539E1C}"/>
          </ac:spMkLst>
        </pc:spChg>
        <pc:spChg chg="add del mod">
          <ac:chgData name="Arunima Gupta" userId="b4933e91-ffe2-40c0-aa12-d1bdcab7feca" providerId="ADAL" clId="{0B99C1D2-55B0-471C-BAE5-5B0FDE62CE1A}" dt="2021-11-19T06:09:57.736" v="1583" actId="478"/>
          <ac:spMkLst>
            <pc:docMk/>
            <pc:sldMk cId="3449134813" sldId="265"/>
            <ac:spMk id="4" creationId="{08A4E084-AAF4-48A8-886B-5185D47AF5FA}"/>
          </ac:spMkLst>
        </pc:spChg>
        <pc:spChg chg="add del mod">
          <ac:chgData name="Arunima Gupta" userId="b4933e91-ffe2-40c0-aa12-d1bdcab7feca" providerId="ADAL" clId="{0B99C1D2-55B0-471C-BAE5-5B0FDE62CE1A}" dt="2021-11-19T06:02:27.706" v="1548" actId="767"/>
          <ac:spMkLst>
            <pc:docMk/>
            <pc:sldMk cId="3449134813" sldId="265"/>
            <ac:spMk id="5" creationId="{501E0355-FAEB-4335-98A7-8CD1C14D2876}"/>
          </ac:spMkLst>
        </pc:spChg>
        <pc:spChg chg="add mod">
          <ac:chgData name="Arunima Gupta" userId="b4933e91-ffe2-40c0-aa12-d1bdcab7feca" providerId="ADAL" clId="{0B99C1D2-55B0-471C-BAE5-5B0FDE62CE1A}" dt="2021-11-19T06:10:51.131" v="1585" actId="1076"/>
          <ac:spMkLst>
            <pc:docMk/>
            <pc:sldMk cId="3449134813" sldId="265"/>
            <ac:spMk id="6" creationId="{E084018D-071D-4A91-8434-A2518B633A64}"/>
          </ac:spMkLst>
        </pc:spChg>
      </pc:sldChg>
      <pc:sldChg chg="modSp mod">
        <pc:chgData name="Arunima Gupta" userId="b4933e91-ffe2-40c0-aa12-d1bdcab7feca" providerId="ADAL" clId="{0B99C1D2-55B0-471C-BAE5-5B0FDE62CE1A}" dt="2021-11-19T13:03:04.006" v="1944" actId="5793"/>
        <pc:sldMkLst>
          <pc:docMk/>
          <pc:sldMk cId="2106409763" sldId="266"/>
        </pc:sldMkLst>
        <pc:spChg chg="mod">
          <ac:chgData name="Arunima Gupta" userId="b4933e91-ffe2-40c0-aa12-d1bdcab7feca" providerId="ADAL" clId="{0B99C1D2-55B0-471C-BAE5-5B0FDE62CE1A}" dt="2021-11-19T11:44:05.672" v="1671" actId="2085"/>
          <ac:spMkLst>
            <pc:docMk/>
            <pc:sldMk cId="2106409763" sldId="266"/>
            <ac:spMk id="28" creationId="{B38F9628-F7C5-4CFD-A8A1-755C484B003B}"/>
          </ac:spMkLst>
        </pc:spChg>
        <pc:spChg chg="mod">
          <ac:chgData name="Arunima Gupta" userId="b4933e91-ffe2-40c0-aa12-d1bdcab7feca" providerId="ADAL" clId="{0B99C1D2-55B0-471C-BAE5-5B0FDE62CE1A}" dt="2021-11-19T13:03:04.006" v="1944" actId="5793"/>
          <ac:spMkLst>
            <pc:docMk/>
            <pc:sldMk cId="2106409763" sldId="266"/>
            <ac:spMk id="31" creationId="{7551C486-B156-4464-8764-8D66980FA178}"/>
          </ac:spMkLst>
        </pc:spChg>
        <pc:spChg chg="mod">
          <ac:chgData name="Arunima Gupta" userId="b4933e91-ffe2-40c0-aa12-d1bdcab7feca" providerId="ADAL" clId="{0B99C1D2-55B0-471C-BAE5-5B0FDE62CE1A}" dt="2021-11-19T11:44:11.506" v="1672" actId="2085"/>
          <ac:spMkLst>
            <pc:docMk/>
            <pc:sldMk cId="2106409763" sldId="266"/>
            <ac:spMk id="37" creationId="{4BF35A12-2781-4044-9675-9AE003BA28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2AC84-75F1-4120-87FB-C47F1153F219}" type="datetimeFigureOut">
              <a:rPr lang="en-IN" smtClean="0"/>
              <a:t>19-11-2021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1EE3B-CF0D-4E45-BC70-C3E82E8C56EE}" type="slidenum">
              <a:rPr lang="en-IN" smtClean="0"/>
              <a:t>‹#›</a:t>
            </a:fld>
            <a:endParaRPr lang="en-IN"/>
          </a:p>
        </p:txBody>
      </p:sp>
    </p:spTree>
    <p:extLst>
      <p:ext uri="{BB962C8B-B14F-4D97-AF65-F5344CB8AC3E}">
        <p14:creationId xmlns:p14="http://schemas.microsoft.com/office/powerpoint/2010/main" val="1546165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141EE3B-CF0D-4E45-BC70-C3E82E8C56EE}" type="slidenum">
              <a:rPr lang="en-IN" smtClean="0"/>
              <a:t>7</a:t>
            </a:fld>
            <a:endParaRPr lang="en-IN"/>
          </a:p>
        </p:txBody>
      </p:sp>
    </p:spTree>
    <p:extLst>
      <p:ext uri="{BB962C8B-B14F-4D97-AF65-F5344CB8AC3E}">
        <p14:creationId xmlns:p14="http://schemas.microsoft.com/office/powerpoint/2010/main" val="251417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1332492" y="5709060"/>
            <a:ext cx="8117873"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461745" y="5605202"/>
            <a:ext cx="1044529" cy="197581"/>
          </a:xfrm>
          <a:prstGeom prst="rect">
            <a:avLst/>
          </a:prstGeom>
          <a:noFill/>
        </p:spPr>
        <p:txBody>
          <a:bodyPr wrap="square" lIns="0" tIns="0" rIns="0" bIns="0" rtlCol="0" anchor="ctr" anchorCtr="0">
            <a:noAutofit/>
          </a:bodyPr>
          <a:lstStyle/>
          <a:p>
            <a:r>
              <a:rPr lang="en-GB" sz="90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2491" y="6019189"/>
            <a:ext cx="3087667" cy="180000"/>
          </a:xfrm>
        </p:spPr>
        <p:txBody>
          <a:bodyPr/>
          <a:lstStyle>
            <a:lvl1pPr marL="0" indent="0">
              <a:buNone/>
              <a:defRPr sz="900">
                <a:solidFill>
                  <a:schemeClr val="bg1"/>
                </a:solidFill>
              </a:defRPr>
            </a:lvl1pPr>
          </a:lstStyle>
          <a:p>
            <a:pPr lvl="0"/>
            <a:r>
              <a:rPr lang="en-US"/>
              <a:t>Name Surname</a:t>
            </a:r>
            <a:endParaRPr lang="en-GB"/>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2491" y="6216807"/>
            <a:ext cx="3087667" cy="180000"/>
          </a:xfrm>
        </p:spPr>
        <p:txBody>
          <a:bodyPr/>
          <a:lstStyle>
            <a:lvl1pPr marL="0" indent="0">
              <a:buNone/>
              <a:defRPr sz="900">
                <a:solidFill>
                  <a:schemeClr val="bg1"/>
                </a:solidFill>
              </a:defRPr>
            </a:lvl1pPr>
          </a:lstStyle>
          <a:p>
            <a:pPr lvl="0"/>
            <a:r>
              <a:rPr lang="en-US"/>
              <a:t>Job Title</a:t>
            </a:r>
            <a:endParaRPr lang="en-GB"/>
          </a:p>
        </p:txBody>
      </p:sp>
      <p:sp>
        <p:nvSpPr>
          <p:cNvPr id="15" name="Freeform 5">
            <a:extLst>
              <a:ext uri="{FF2B5EF4-FFF2-40B4-BE49-F238E27FC236}">
                <a16:creationId xmlns:a16="http://schemas.microsoft.com/office/drawing/2014/main" id="{0F898568-1B78-454B-9FE7-9E37EEF85A89}"/>
              </a:ext>
            </a:extLst>
          </p:cNvPr>
          <p:cNvSpPr>
            <a:spLocks noChangeAspect="1"/>
          </p:cNvSpPr>
          <p:nvPr userDrawn="1"/>
        </p:nvSpPr>
        <p:spPr bwMode="gray">
          <a:xfrm rot="10800000">
            <a:off x="626739" y="457199"/>
            <a:ext cx="6009412"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7" name="Title 1">
            <a:extLst>
              <a:ext uri="{FF2B5EF4-FFF2-40B4-BE49-F238E27FC236}">
                <a16:creationId xmlns:a16="http://schemas.microsoft.com/office/drawing/2014/main" id="{C105A121-2DA3-4610-BC32-EBB7F8ABAFDE}"/>
              </a:ext>
            </a:extLst>
          </p:cNvPr>
          <p:cNvSpPr>
            <a:spLocks noGrp="1"/>
          </p:cNvSpPr>
          <p:nvPr>
            <p:ph type="ctrTitle" hasCustomPrompt="1"/>
          </p:nvPr>
        </p:nvSpPr>
        <p:spPr>
          <a:xfrm>
            <a:off x="915101" y="1476597"/>
            <a:ext cx="5084552"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a:t>Title (EY Interstate Light </a:t>
            </a:r>
            <a:br>
              <a:rPr lang="en-GB"/>
            </a:br>
            <a:r>
              <a:rPr lang="en-GB"/>
              <a:t>30 point)</a:t>
            </a:r>
          </a:p>
        </p:txBody>
      </p:sp>
      <p:sp>
        <p:nvSpPr>
          <p:cNvPr id="18" name="Subtitle 2">
            <a:extLst>
              <a:ext uri="{FF2B5EF4-FFF2-40B4-BE49-F238E27FC236}">
                <a16:creationId xmlns:a16="http://schemas.microsoft.com/office/drawing/2014/main" id="{61BB2EE4-E5D4-4DD9-97C5-CF16A0A23277}"/>
              </a:ext>
            </a:extLst>
          </p:cNvPr>
          <p:cNvSpPr>
            <a:spLocks noGrp="1"/>
          </p:cNvSpPr>
          <p:nvPr>
            <p:ph type="subTitle" idx="1" hasCustomPrompt="1"/>
          </p:nvPr>
        </p:nvSpPr>
        <p:spPr>
          <a:xfrm>
            <a:off x="915103" y="2422864"/>
            <a:ext cx="5084552"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a:t>XX Month 200X (EY Interstate bold 16 point)</a:t>
            </a:r>
            <a:endParaRPr lang="en-GB" sz="1600"/>
          </a:p>
        </p:txBody>
      </p:sp>
      <p:grpSp>
        <p:nvGrpSpPr>
          <p:cNvPr id="3" name="Group 4">
            <a:extLst>
              <a:ext uri="{FF2B5EF4-FFF2-40B4-BE49-F238E27FC236}">
                <a16:creationId xmlns:a16="http://schemas.microsoft.com/office/drawing/2014/main" id="{403A0AAB-2D99-480E-8BCB-0300B2E4CA72}"/>
              </a:ext>
            </a:extLst>
          </p:cNvPr>
          <p:cNvGrpSpPr>
            <a:grpSpLocks noChangeAspect="1"/>
          </p:cNvGrpSpPr>
          <p:nvPr userDrawn="1"/>
        </p:nvGrpSpPr>
        <p:grpSpPr bwMode="auto">
          <a:xfrm>
            <a:off x="10280651" y="5340350"/>
            <a:ext cx="1316567" cy="1157288"/>
            <a:chOff x="4857" y="3364"/>
            <a:chExt cx="622" cy="729"/>
          </a:xfrm>
        </p:grpSpPr>
        <p:sp>
          <p:nvSpPr>
            <p:cNvPr id="6" name="AutoShape 3">
              <a:extLst>
                <a:ext uri="{FF2B5EF4-FFF2-40B4-BE49-F238E27FC236}">
                  <a16:creationId xmlns:a16="http://schemas.microsoft.com/office/drawing/2014/main" id="{136D971F-E278-4FE8-BAE4-2AD4D04270F6}"/>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8" name="Freeform 5">
              <a:extLst>
                <a:ext uri="{FF2B5EF4-FFF2-40B4-BE49-F238E27FC236}">
                  <a16:creationId xmlns:a16="http://schemas.microsoft.com/office/drawing/2014/main" id="{1954568E-D3F2-4EA1-8901-CBA2FF03DD2B}"/>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20" name="Freeform 6">
              <a:extLst>
                <a:ext uri="{FF2B5EF4-FFF2-40B4-BE49-F238E27FC236}">
                  <a16:creationId xmlns:a16="http://schemas.microsoft.com/office/drawing/2014/main" id="{E19C9D94-B5B9-4323-A444-830007736625}"/>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
        <p:nvSpPr>
          <p:cNvPr id="21" name="Picture Placeholder 19">
            <a:extLst>
              <a:ext uri="{FF2B5EF4-FFF2-40B4-BE49-F238E27FC236}">
                <a16:creationId xmlns:a16="http://schemas.microsoft.com/office/drawing/2014/main" id="{14F1DE27-AD0C-4A9A-9D8D-4F823ECEAD7F}"/>
              </a:ext>
            </a:extLst>
          </p:cNvPr>
          <p:cNvSpPr>
            <a:spLocks noGrp="1"/>
          </p:cNvSpPr>
          <p:nvPr>
            <p:ph type="pic" sz="quarter" idx="16"/>
          </p:nvPr>
        </p:nvSpPr>
        <p:spPr>
          <a:xfrm>
            <a:off x="461741" y="5914642"/>
            <a:ext cx="768000" cy="576000"/>
          </a:xfrm>
          <a:prstGeom prst="ellipse">
            <a:avLst/>
          </a:prstGeom>
        </p:spPr>
        <p:txBody>
          <a:bodyPr anchor="ctr"/>
          <a:lstStyle>
            <a:lvl1pPr marL="0" indent="0" algn="ctr">
              <a:buNone/>
              <a:defRPr sz="675">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260738417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400">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609602" y="1137920"/>
            <a:ext cx="8234455" cy="4834800"/>
          </a:xfrm>
        </p:spPr>
        <p:txBody>
          <a:bodyPr/>
          <a:lstStyle>
            <a:lvl1pPr marL="0" indent="0">
              <a:spcBef>
                <a:spcPts val="0"/>
              </a:spcBef>
              <a:buNone/>
              <a:defRPr sz="2000">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Line 10">
            <a:extLst>
              <a:ext uri="{FF2B5EF4-FFF2-40B4-BE49-F238E27FC236}">
                <a16:creationId xmlns:a16="http://schemas.microsoft.com/office/drawing/2014/main" id="{CF130104-FAF2-4309-9701-573F37743137}"/>
              </a:ext>
            </a:extLst>
          </p:cNvPr>
          <p:cNvSpPr>
            <a:spLocks noChangeShapeType="1"/>
          </p:cNvSpPr>
          <p:nvPr/>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a:solidFill>
                <a:schemeClr val="bg1"/>
              </a:solidFill>
            </a:endParaRPr>
          </a:p>
        </p:txBody>
      </p:sp>
    </p:spTree>
    <p:extLst>
      <p:ext uri="{BB962C8B-B14F-4D97-AF65-F5344CB8AC3E}">
        <p14:creationId xmlns:p14="http://schemas.microsoft.com/office/powerpoint/2010/main" val="301585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8" y="2851522"/>
            <a:ext cx="4445484"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a:t>Chapter Title</a:t>
            </a:r>
            <a:endParaRPr lang="en-IN"/>
          </a:p>
        </p:txBody>
      </p:sp>
    </p:spTree>
    <p:extLst>
      <p:ext uri="{BB962C8B-B14F-4D97-AF65-F5344CB8AC3E}">
        <p14:creationId xmlns:p14="http://schemas.microsoft.com/office/powerpoint/2010/main" val="1970849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Standard slide_no bullet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06CA07-01DF-4C36-9571-08C3B5DD566E}"/>
              </a:ext>
            </a:extLst>
          </p:cNvPr>
          <p:cNvSpPr>
            <a:spLocks noGrp="1"/>
          </p:cNvSpPr>
          <p:nvPr>
            <p:ph type="pic" sz="quarter" idx="11"/>
          </p:nvPr>
        </p:nvSpPr>
        <p:spPr>
          <a:xfrm>
            <a:off x="0" y="0"/>
            <a:ext cx="12192000" cy="6858000"/>
          </a:xfrm>
          <a:ln>
            <a:noFill/>
          </a:ln>
        </p:spPr>
        <p:txBody>
          <a:bodyPr/>
          <a:lstStyle>
            <a:lvl1pPr marL="0" indent="0" algn="ctr">
              <a:buNone/>
              <a:defRPr/>
            </a:lvl1pPr>
          </a:lstStyle>
          <a:p>
            <a:endParaRPr lang="en-IN"/>
          </a:p>
        </p:txBody>
      </p:sp>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67914" y="2851522"/>
            <a:ext cx="5308577"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effectLst/>
                <a:uLnTx/>
                <a:uFillTx/>
                <a:ea typeface="+mj-ea"/>
                <a:cs typeface="+mj-cs"/>
              </a:defRPr>
            </a:lvl1pPr>
          </a:lstStyle>
          <a:p>
            <a:pPr marL="267319" marR="0" lvl="0" indent="-267319" defTabSz="755512" fontAlgn="auto">
              <a:lnSpc>
                <a:spcPct val="100000"/>
              </a:lnSpc>
              <a:spcBef>
                <a:spcPct val="0"/>
              </a:spcBef>
              <a:spcAft>
                <a:spcPts val="0"/>
              </a:spcAft>
              <a:buClrTx/>
              <a:buSzTx/>
              <a:tabLst/>
            </a:pPr>
            <a:r>
              <a:rPr lang="en-US"/>
              <a:t>Chapter Title</a:t>
            </a:r>
            <a:endParaRPr lang="en-IN"/>
          </a:p>
        </p:txBody>
      </p:sp>
    </p:spTree>
    <p:extLst>
      <p:ext uri="{BB962C8B-B14F-4D97-AF65-F5344CB8AC3E}">
        <p14:creationId xmlns:p14="http://schemas.microsoft.com/office/powerpoint/2010/main" val="1469417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8" y="2851522"/>
            <a:ext cx="4445484" cy="1202318"/>
          </a:xfrm>
        </p:spPr>
        <p:txBody>
          <a:bodyPr vert="horz" lIns="0" tIns="0" rIns="0" bIns="0" rtlCol="0" anchor="ctr" anchorCtr="0">
            <a:noAutofit/>
          </a:bodyPr>
          <a:lstStyle>
            <a:lvl1pPr marL="0" indent="0">
              <a:buNone/>
              <a:defRPr kumimoji="0" lang="en-IN" sz="2699"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67319" marR="0" lvl="0" indent="-267319" defTabSz="755512" fontAlgn="auto">
              <a:lnSpc>
                <a:spcPct val="100000"/>
              </a:lnSpc>
              <a:spcBef>
                <a:spcPct val="0"/>
              </a:spcBef>
              <a:spcAft>
                <a:spcPts val="0"/>
              </a:spcAft>
              <a:buClrTx/>
              <a:buSzTx/>
              <a:tabLst/>
            </a:pPr>
            <a:r>
              <a:rPr lang="en-US"/>
              <a:t>Chapter Title</a:t>
            </a:r>
            <a:endParaRPr lang="en-IN"/>
          </a:p>
        </p:txBody>
      </p:sp>
    </p:spTree>
    <p:extLst>
      <p:ext uri="{BB962C8B-B14F-4D97-AF65-F5344CB8AC3E}">
        <p14:creationId xmlns:p14="http://schemas.microsoft.com/office/powerpoint/2010/main" val="812518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9" y="0"/>
            <a:ext cx="5968061" cy="6858000"/>
          </a:xfrm>
        </p:spPr>
        <p:txBody>
          <a:bodyPr/>
          <a:lstStyle/>
          <a:p>
            <a:r>
              <a:rPr lang="en-US"/>
              <a:t>Click icon to add picture</a:t>
            </a:r>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514" y="2578743"/>
            <a:ext cx="4535597" cy="1055708"/>
          </a:xfrm>
        </p:spPr>
        <p:txBody>
          <a:bodyPr/>
          <a:lstStyle>
            <a:lvl1pPr marL="0" indent="0">
              <a:buNone/>
              <a:defRPr sz="2249"/>
            </a:lvl1pPr>
          </a:lstStyle>
          <a:p>
            <a:pPr lvl="0"/>
            <a:r>
              <a:rPr lang="en-IN"/>
              <a:t>Chapter Title</a:t>
            </a:r>
          </a:p>
          <a:p>
            <a:pPr lvl="0"/>
            <a:r>
              <a:rPr lang="en-IN"/>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514" y="3840384"/>
            <a:ext cx="4535597" cy="1055708"/>
          </a:xfrm>
        </p:spPr>
        <p:txBody>
          <a:bodyPr/>
          <a:lstStyle>
            <a:lvl1pPr marL="0" indent="0">
              <a:buNone/>
              <a:defRPr sz="1199"/>
            </a:lvl1pPr>
          </a:lstStyle>
          <a:p>
            <a:pPr lvl="0"/>
            <a:r>
              <a:rPr lang="en-IN"/>
              <a:t>text</a:t>
            </a:r>
          </a:p>
        </p:txBody>
      </p:sp>
    </p:spTree>
    <p:extLst>
      <p:ext uri="{BB962C8B-B14F-4D97-AF65-F5344CB8AC3E}">
        <p14:creationId xmlns:p14="http://schemas.microsoft.com/office/powerpoint/2010/main" val="1581550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400">
                <a:solidFill>
                  <a:schemeClr val="bg1"/>
                </a:solidFill>
              </a:defRPr>
            </a:lvl1pPr>
          </a:lstStyle>
          <a:p>
            <a:r>
              <a:rPr lang="en-US"/>
              <a:t>Click to edit Master title style</a:t>
            </a:r>
            <a:endParaRPr lang="en-GB"/>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601" y="1137922"/>
            <a:ext cx="4954924" cy="4267457"/>
          </a:xfrm>
        </p:spPr>
        <p:txBody>
          <a:bodyPr/>
          <a:lstStyle/>
          <a:p>
            <a:r>
              <a:rPr lang="en-US"/>
              <a:t>Click icon to add table</a:t>
            </a:r>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389152" y="3813288"/>
            <a:ext cx="3087667" cy="180000"/>
          </a:xfrm>
        </p:spPr>
        <p:txBody>
          <a:bodyPr/>
          <a:lstStyle>
            <a:lvl1pPr marL="0" indent="0">
              <a:buNone/>
              <a:defRPr sz="900">
                <a:solidFill>
                  <a:schemeClr val="bg1"/>
                </a:solidFill>
              </a:defRPr>
            </a:lvl1pPr>
          </a:lstStyle>
          <a:p>
            <a:pPr lvl="0"/>
            <a:r>
              <a:rPr lang="en-US"/>
              <a:t>Name Surname</a:t>
            </a:r>
            <a:endParaRPr lang="en-GB"/>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389152" y="4055931"/>
            <a:ext cx="3087667" cy="180000"/>
          </a:xfrm>
        </p:spPr>
        <p:txBody>
          <a:bodyPr/>
          <a:lstStyle>
            <a:lvl1pPr marL="0" indent="0">
              <a:buNone/>
              <a:defRPr sz="900">
                <a:solidFill>
                  <a:schemeClr val="bg1"/>
                </a:solidFill>
              </a:defRPr>
            </a:lvl1pPr>
          </a:lstStyle>
          <a:p>
            <a:pPr lvl="0"/>
            <a:r>
              <a:rPr lang="en-US"/>
              <a:t>Job Title to go here</a:t>
            </a:r>
            <a:endParaRPr lang="en-GB"/>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2" y="1137922"/>
            <a:ext cx="5462580" cy="373807"/>
          </a:xfrm>
        </p:spPr>
        <p:txBody>
          <a:bodyPr/>
          <a:lstStyle>
            <a:lvl1pPr marL="0" indent="0">
              <a:buNone/>
              <a:defRPr/>
            </a:lvl1pPr>
          </a:lstStyle>
          <a:p>
            <a:pPr lvl="0"/>
            <a:r>
              <a:rPr lang="en-US"/>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2" y="1635009"/>
            <a:ext cx="5462580" cy="1611554"/>
          </a:xfrm>
        </p:spPr>
        <p:txBody>
          <a:bodyPr/>
          <a:lstStyle>
            <a:lvl1pPr marL="0" indent="0">
              <a:buNone/>
              <a:defRPr sz="1199"/>
            </a:lvl1pPr>
          </a:lstStyle>
          <a:p>
            <a:pPr lvl="0"/>
            <a:r>
              <a:rPr lang="en-US"/>
              <a:t>Content EY Interstate Light, 12pt, Lorem ipsum dolor, 12pt, </a:t>
            </a:r>
            <a:r>
              <a:rPr lang="en-US" err="1"/>
              <a:t>Utinam</a:t>
            </a:r>
            <a:r>
              <a:rPr lang="en-US"/>
              <a:t> </a:t>
            </a:r>
            <a:r>
              <a:rPr lang="en-US" err="1"/>
              <a:t>nonumy</a:t>
            </a:r>
            <a:r>
              <a:rPr lang="en-US"/>
              <a:t> </a:t>
            </a:r>
            <a:r>
              <a:rPr lang="en-US" err="1"/>
              <a:t>abhorreant</a:t>
            </a:r>
            <a:r>
              <a:rPr lang="en-US"/>
              <a:t> </a:t>
            </a:r>
            <a:r>
              <a:rPr lang="en-US" err="1"/>
              <a:t>sead</a:t>
            </a:r>
            <a:r>
              <a:rPr lang="en-US"/>
              <a:t>. </a:t>
            </a:r>
            <a:r>
              <a:rPr lang="en-US" err="1"/>
              <a:t>Putant</a:t>
            </a:r>
            <a:r>
              <a:rPr lang="en-US"/>
              <a:t> </a:t>
            </a:r>
            <a:r>
              <a:rPr lang="en-US" err="1"/>
              <a:t>probatus</a:t>
            </a:r>
            <a:r>
              <a:rPr lang="en-US"/>
              <a:t> id vis, ad his </a:t>
            </a:r>
            <a:r>
              <a:rPr lang="en-US" err="1"/>
              <a:t>meis</a:t>
            </a:r>
            <a:r>
              <a:rPr lang="en-US"/>
              <a:t> </a:t>
            </a:r>
            <a:r>
              <a:rPr lang="en-US" err="1"/>
              <a:t>habemus</a:t>
            </a:r>
            <a:r>
              <a:rPr lang="en-US"/>
              <a:t> </a:t>
            </a:r>
            <a:r>
              <a:rPr lang="en-US" err="1"/>
              <a:t>repudiare</a:t>
            </a:r>
            <a:r>
              <a:rPr lang="en-US"/>
              <a:t>, has an </a:t>
            </a:r>
            <a:r>
              <a:rPr lang="en-US" err="1"/>
              <a:t>pericula</a:t>
            </a:r>
            <a:r>
              <a:rPr lang="en-US"/>
              <a:t> </a:t>
            </a:r>
            <a:r>
              <a:rPr lang="en-US" err="1"/>
              <a:t>tractatos</a:t>
            </a:r>
            <a:r>
              <a:rPr lang="en-US"/>
              <a:t>. </a:t>
            </a:r>
            <a:r>
              <a:rPr lang="en-US" err="1"/>
              <a:t>Nec</a:t>
            </a:r>
            <a:r>
              <a:rPr lang="en-US"/>
              <a:t> </a:t>
            </a:r>
            <a:r>
              <a:rPr lang="en-US" err="1"/>
              <a:t>debitis</a:t>
            </a:r>
            <a:r>
              <a:rPr lang="en-US"/>
              <a:t> </a:t>
            </a:r>
            <a:r>
              <a:rPr lang="en-US" err="1"/>
              <a:t>dissentias</a:t>
            </a:r>
            <a:r>
              <a:rPr lang="en-US"/>
              <a:t> ad. </a:t>
            </a:r>
            <a:r>
              <a:rPr lang="en-US" err="1"/>
              <a:t>Patrioque</a:t>
            </a:r>
            <a:r>
              <a:rPr lang="en-US"/>
              <a:t> </a:t>
            </a:r>
            <a:r>
              <a:rPr lang="en-US" err="1"/>
              <a:t>voluptatum</a:t>
            </a:r>
            <a:r>
              <a:rPr lang="en-US"/>
              <a:t> </a:t>
            </a:r>
            <a:r>
              <a:rPr lang="en-US" err="1"/>
              <a:t>sed</a:t>
            </a:r>
            <a:r>
              <a:rPr lang="en-US"/>
              <a:t> ex, id </a:t>
            </a:r>
            <a:r>
              <a:rPr lang="en-US" err="1"/>
              <a:t>admodum</a:t>
            </a:r>
            <a:r>
              <a:rPr lang="en-US"/>
              <a:t>.</a:t>
            </a:r>
          </a:p>
          <a:p>
            <a:pPr lvl="0"/>
            <a:endParaRPr lang="en-US"/>
          </a:p>
        </p:txBody>
      </p:sp>
      <p:sp>
        <p:nvSpPr>
          <p:cNvPr id="20" name="Line 10">
            <a:extLst>
              <a:ext uri="{FF2B5EF4-FFF2-40B4-BE49-F238E27FC236}">
                <a16:creationId xmlns:a16="http://schemas.microsoft.com/office/drawing/2014/main" id="{B69EB865-6B86-419B-923C-F7DDC68C9C66}"/>
              </a:ext>
            </a:extLst>
          </p:cNvPr>
          <p:cNvSpPr>
            <a:spLocks noChangeShapeType="1"/>
          </p:cNvSpPr>
          <p:nvPr/>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a:solidFill>
                <a:schemeClr val="bg1"/>
              </a:solidFill>
            </a:endParaRPr>
          </a:p>
        </p:txBody>
      </p:sp>
      <p:sp>
        <p:nvSpPr>
          <p:cNvPr id="17" name="Picture Placeholder 19">
            <a:extLst>
              <a:ext uri="{FF2B5EF4-FFF2-40B4-BE49-F238E27FC236}">
                <a16:creationId xmlns:a16="http://schemas.microsoft.com/office/drawing/2014/main" id="{70E81591-07D5-438D-AAD4-4B9A889F4483}"/>
              </a:ext>
            </a:extLst>
          </p:cNvPr>
          <p:cNvSpPr>
            <a:spLocks noGrp="1"/>
          </p:cNvSpPr>
          <p:nvPr>
            <p:ph type="pic" sz="quarter" idx="16"/>
          </p:nvPr>
        </p:nvSpPr>
        <p:spPr>
          <a:xfrm>
            <a:off x="6119819" y="3578084"/>
            <a:ext cx="1036800" cy="778959"/>
          </a:xfrm>
          <a:prstGeom prst="ellipse">
            <a:avLst/>
          </a:prstGeom>
        </p:spPr>
        <p:txBody>
          <a:bodyPr anchor="ctr"/>
          <a:lstStyle>
            <a:lvl1pPr marL="0" indent="0" algn="ctr">
              <a:buNone/>
              <a:defRPr sz="675">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90644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andard slide_Quot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CF2B8FD-A627-4E68-876D-346FA2BE3A6B}"/>
              </a:ext>
            </a:extLst>
          </p:cNvPr>
          <p:cNvSpPr>
            <a:spLocks noGrp="1"/>
          </p:cNvSpPr>
          <p:nvPr>
            <p:ph type="pic" sz="quarter" idx="22"/>
          </p:nvPr>
        </p:nvSpPr>
        <p:spPr>
          <a:xfrm>
            <a:off x="0" y="0"/>
            <a:ext cx="12192000" cy="6858000"/>
          </a:xfrm>
        </p:spPr>
        <p:txBody>
          <a:bodyPr/>
          <a:lstStyle>
            <a:lvl1pPr marL="0" indent="0" algn="ctr">
              <a:buNone/>
              <a:defRPr/>
            </a:lvl1pPr>
          </a:lstStyle>
          <a:p>
            <a:endParaRPr lang="en-IN"/>
          </a:p>
        </p:txBody>
      </p:sp>
      <p:grpSp>
        <p:nvGrpSpPr>
          <p:cNvPr id="7" name="Group 4">
            <a:extLst>
              <a:ext uri="{FF2B5EF4-FFF2-40B4-BE49-F238E27FC236}">
                <a16:creationId xmlns:a16="http://schemas.microsoft.com/office/drawing/2014/main" id="{54B0064F-CA12-4F8F-B694-23C41AD0F16D}"/>
              </a:ext>
            </a:extLst>
          </p:cNvPr>
          <p:cNvGrpSpPr>
            <a:grpSpLocks noChangeAspect="1"/>
          </p:cNvGrpSpPr>
          <p:nvPr userDrawn="1"/>
        </p:nvGrpSpPr>
        <p:grpSpPr bwMode="auto">
          <a:xfrm>
            <a:off x="11045952" y="6327649"/>
            <a:ext cx="536448" cy="412867"/>
            <a:chOff x="7110" y="4004"/>
            <a:chExt cx="191" cy="196"/>
          </a:xfrm>
        </p:grpSpPr>
        <p:sp>
          <p:nvSpPr>
            <p:cNvPr id="8" name="Freeform 5">
              <a:extLst>
                <a:ext uri="{FF2B5EF4-FFF2-40B4-BE49-F238E27FC236}">
                  <a16:creationId xmlns:a16="http://schemas.microsoft.com/office/drawing/2014/main" id="{F93F004B-02B9-4455-A020-115CFB37BEEC}"/>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9" name="Freeform 6">
              <a:extLst>
                <a:ext uri="{FF2B5EF4-FFF2-40B4-BE49-F238E27FC236}">
                  <a16:creationId xmlns:a16="http://schemas.microsoft.com/office/drawing/2014/main" id="{19F4E2CA-BA89-47F8-8C68-7CACFBAF8226}"/>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0" name="Freeform 7">
              <a:extLst>
                <a:ext uri="{FF2B5EF4-FFF2-40B4-BE49-F238E27FC236}">
                  <a16:creationId xmlns:a16="http://schemas.microsoft.com/office/drawing/2014/main" id="{32993525-96BF-457D-86C8-A5E217C20BF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
        <p:nvSpPr>
          <p:cNvPr id="6" name="Date Placeholder 2">
            <a:extLst>
              <a:ext uri="{FF2B5EF4-FFF2-40B4-BE49-F238E27FC236}">
                <a16:creationId xmlns:a16="http://schemas.microsoft.com/office/drawing/2014/main" id="{D8973D65-036E-4D65-AAA3-1427C4AA0C9B}"/>
              </a:ext>
            </a:extLst>
          </p:cNvPr>
          <p:cNvSpPr>
            <a:spLocks noGrp="1"/>
          </p:cNvSpPr>
          <p:nvPr>
            <p:ph type="dt" sz="half" idx="19"/>
          </p:nvPr>
        </p:nvSpPr>
        <p:spPr>
          <a:xfrm>
            <a:off x="2523068" y="6516456"/>
            <a:ext cx="1588344" cy="180000"/>
          </a:xfrm>
          <a:prstGeom prst="rect">
            <a:avLst/>
          </a:prstGeom>
        </p:spPr>
        <p:txBody>
          <a:bodyPr vert="horz" lIns="91440" tIns="45720" rIns="91440" bIns="45720" rtlCol="0" anchor="ctr"/>
          <a:lstStyle>
            <a:lvl1pPr>
              <a:defRPr lang="en-US" sz="800" smtClean="0">
                <a:solidFill>
                  <a:schemeClr val="bg1"/>
                </a:solidFill>
                <a:latin typeface="EYInterstate" panose="02000503020000020004" pitchFamily="2" charset="0"/>
              </a:defRPr>
            </a:lvl1pPr>
          </a:lstStyle>
          <a:p>
            <a:fld id="{08E4C5DD-8E03-4FAA-8921-CB640E00BA12}" type="datetime3">
              <a:rPr lang="en-IN" smtClean="0"/>
              <a:pPr/>
              <a:t>19 November 2021</a:t>
            </a:fld>
            <a:endParaRPr lang="en-IN"/>
          </a:p>
        </p:txBody>
      </p:sp>
      <p:sp>
        <p:nvSpPr>
          <p:cNvPr id="11" name="Footer Placeholder 3">
            <a:extLst>
              <a:ext uri="{FF2B5EF4-FFF2-40B4-BE49-F238E27FC236}">
                <a16:creationId xmlns:a16="http://schemas.microsoft.com/office/drawing/2014/main" id="{E9711A3A-DB5C-4C5F-BF5A-7DBDD6EFF607}"/>
              </a:ext>
            </a:extLst>
          </p:cNvPr>
          <p:cNvSpPr>
            <a:spLocks noGrp="1"/>
          </p:cNvSpPr>
          <p:nvPr>
            <p:ph type="ftr" sz="quarter" idx="20"/>
          </p:nvPr>
        </p:nvSpPr>
        <p:spPr>
          <a:xfrm>
            <a:off x="4428748" y="6516456"/>
            <a:ext cx="4114800" cy="180000"/>
          </a:xfrm>
          <a:prstGeom prst="rect">
            <a:avLst/>
          </a:prstGeom>
        </p:spPr>
        <p:txBody>
          <a:bodyPr vert="horz" lIns="91440" tIns="45720" rIns="91440" bIns="45720" rtlCol="0" anchor="ctr"/>
          <a:lstStyle>
            <a:lvl1pPr>
              <a:defRPr lang="en-US" sz="800" smtClean="0">
                <a:solidFill>
                  <a:schemeClr val="bg1"/>
                </a:solidFill>
                <a:latin typeface="EYInterstate" panose="02000503020000020004" pitchFamily="2" charset="0"/>
              </a:defRPr>
            </a:lvl1pPr>
          </a:lstStyle>
          <a:p>
            <a:r>
              <a:rPr lang="en-IN"/>
              <a:t>Presentation title</a:t>
            </a:r>
          </a:p>
        </p:txBody>
      </p:sp>
      <p:sp>
        <p:nvSpPr>
          <p:cNvPr id="12" name="Slide Number Placeholder 5">
            <a:extLst>
              <a:ext uri="{FF2B5EF4-FFF2-40B4-BE49-F238E27FC236}">
                <a16:creationId xmlns:a16="http://schemas.microsoft.com/office/drawing/2014/main" id="{B40A4236-AC64-456A-B3F9-BED410655701}"/>
              </a:ext>
            </a:extLst>
          </p:cNvPr>
          <p:cNvSpPr>
            <a:spLocks noGrp="1"/>
          </p:cNvSpPr>
          <p:nvPr>
            <p:ph type="sldNum" sz="quarter" idx="21"/>
          </p:nvPr>
        </p:nvSpPr>
        <p:spPr>
          <a:xfrm>
            <a:off x="484124" y="6516456"/>
            <a:ext cx="884088" cy="180000"/>
          </a:xfrm>
          <a:prstGeom prst="rect">
            <a:avLst/>
          </a:prstGeom>
        </p:spPr>
        <p:txBody>
          <a:bodyPr vert="horz" lIns="91440" tIns="45720" rIns="91440" bIns="45720" rtlCol="0" anchor="ctr"/>
          <a:lstStyle>
            <a:lvl1pPr>
              <a:defRPr lang="en-IN" sz="800" smtClean="0">
                <a:solidFill>
                  <a:schemeClr val="bg1"/>
                </a:solidFill>
                <a:latin typeface="EYInterstate" panose="02000503020000020004" pitchFamily="2" charset="0"/>
              </a:defRPr>
            </a:lvl1pPr>
          </a:lstStyle>
          <a:p>
            <a:r>
              <a:rPr lang="en-IN"/>
              <a:t>Page </a:t>
            </a:r>
            <a:fld id="{F1BC30E3-FFE5-4B91-AA19-87A149EBB9EE}" type="slidenum">
              <a:rPr smtClean="0"/>
              <a:pPr/>
              <a:t>‹#›</a:t>
            </a:fld>
            <a:endParaRPr/>
          </a:p>
        </p:txBody>
      </p:sp>
    </p:spTree>
    <p:extLst>
      <p:ext uri="{BB962C8B-B14F-4D97-AF65-F5344CB8AC3E}">
        <p14:creationId xmlns:p14="http://schemas.microsoft.com/office/powerpoint/2010/main" val="301990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Standard slide_Quote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607F99-5C2B-4FC6-A3DF-23E011C8426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45952" y="6327648"/>
            <a:ext cx="536672" cy="411480"/>
          </a:xfrm>
          <a:prstGeom prst="rect">
            <a:avLst/>
          </a:prstGeom>
        </p:spPr>
      </p:pic>
      <p:sp>
        <p:nvSpPr>
          <p:cNvPr id="7" name="Text Placeholder 11">
            <a:extLst>
              <a:ext uri="{FF2B5EF4-FFF2-40B4-BE49-F238E27FC236}">
                <a16:creationId xmlns:a16="http://schemas.microsoft.com/office/drawing/2014/main" id="{8FBE9395-9BF1-4306-9F29-1F8E92C9F8DB}"/>
              </a:ext>
            </a:extLst>
          </p:cNvPr>
          <p:cNvSpPr txBox="1">
            <a:spLocks/>
          </p:cNvSpPr>
          <p:nvPr userDrawn="1"/>
        </p:nvSpPr>
        <p:spPr>
          <a:xfrm>
            <a:off x="501001" y="1488927"/>
            <a:ext cx="311785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a:solidFill>
                  <a:schemeClr val="tx2"/>
                </a:solidFill>
                <a:latin typeface="Georgia" panose="02040502050405020303" pitchFamily="18" charset="0"/>
              </a:rPr>
              <a:t>“</a:t>
            </a:r>
          </a:p>
        </p:txBody>
      </p:sp>
      <p:sp>
        <p:nvSpPr>
          <p:cNvPr id="8" name="Text Placeholder 6">
            <a:extLst>
              <a:ext uri="{FF2B5EF4-FFF2-40B4-BE49-F238E27FC236}">
                <a16:creationId xmlns:a16="http://schemas.microsoft.com/office/drawing/2014/main" id="{87DD12F9-AC78-4784-A2C0-5FB6EC5AA315}"/>
              </a:ext>
            </a:extLst>
          </p:cNvPr>
          <p:cNvSpPr>
            <a:spLocks noGrp="1"/>
          </p:cNvSpPr>
          <p:nvPr>
            <p:ph type="body" sz="quarter" idx="10"/>
          </p:nvPr>
        </p:nvSpPr>
        <p:spPr>
          <a:xfrm>
            <a:off x="549000" y="2526765"/>
            <a:ext cx="7056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a:t>Edit Master text styles</a:t>
            </a:r>
          </a:p>
        </p:txBody>
      </p:sp>
      <p:sp>
        <p:nvSpPr>
          <p:cNvPr id="9" name="Text Placeholder 6">
            <a:extLst>
              <a:ext uri="{FF2B5EF4-FFF2-40B4-BE49-F238E27FC236}">
                <a16:creationId xmlns:a16="http://schemas.microsoft.com/office/drawing/2014/main" id="{3BB2527F-4DCE-4CB5-A96D-2E432FD5A07B}"/>
              </a:ext>
            </a:extLst>
          </p:cNvPr>
          <p:cNvSpPr>
            <a:spLocks noGrp="1"/>
          </p:cNvSpPr>
          <p:nvPr>
            <p:ph type="body" sz="quarter" idx="11" hasCustomPrompt="1"/>
          </p:nvPr>
        </p:nvSpPr>
        <p:spPr>
          <a:xfrm>
            <a:off x="549000" y="4632765"/>
            <a:ext cx="7056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a:t>Name Surname</a:t>
            </a:r>
          </a:p>
        </p:txBody>
      </p:sp>
      <p:sp>
        <p:nvSpPr>
          <p:cNvPr id="10" name="Text Placeholder 6">
            <a:extLst>
              <a:ext uri="{FF2B5EF4-FFF2-40B4-BE49-F238E27FC236}">
                <a16:creationId xmlns:a16="http://schemas.microsoft.com/office/drawing/2014/main" id="{47DFFB3C-E689-440E-8EDB-465853B34606}"/>
              </a:ext>
            </a:extLst>
          </p:cNvPr>
          <p:cNvSpPr>
            <a:spLocks noGrp="1"/>
          </p:cNvSpPr>
          <p:nvPr>
            <p:ph type="body" sz="quarter" idx="12" hasCustomPrompt="1"/>
          </p:nvPr>
        </p:nvSpPr>
        <p:spPr>
          <a:xfrm>
            <a:off x="549000" y="4971442"/>
            <a:ext cx="7056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a:t>Job Title</a:t>
            </a:r>
          </a:p>
        </p:txBody>
      </p:sp>
      <p:grpSp>
        <p:nvGrpSpPr>
          <p:cNvPr id="11" name="Group 4">
            <a:extLst>
              <a:ext uri="{FF2B5EF4-FFF2-40B4-BE49-F238E27FC236}">
                <a16:creationId xmlns:a16="http://schemas.microsoft.com/office/drawing/2014/main" id="{09667CEE-F273-4416-9D45-A0E825F14911}"/>
              </a:ext>
            </a:extLst>
          </p:cNvPr>
          <p:cNvGrpSpPr>
            <a:grpSpLocks noChangeAspect="1"/>
          </p:cNvGrpSpPr>
          <p:nvPr userDrawn="1"/>
        </p:nvGrpSpPr>
        <p:grpSpPr bwMode="auto">
          <a:xfrm>
            <a:off x="11045952" y="6327649"/>
            <a:ext cx="536448" cy="412867"/>
            <a:chOff x="7110" y="4004"/>
            <a:chExt cx="191" cy="196"/>
          </a:xfrm>
        </p:grpSpPr>
        <p:sp>
          <p:nvSpPr>
            <p:cNvPr id="12" name="Freeform 5">
              <a:extLst>
                <a:ext uri="{FF2B5EF4-FFF2-40B4-BE49-F238E27FC236}">
                  <a16:creationId xmlns:a16="http://schemas.microsoft.com/office/drawing/2014/main" id="{D43F5A26-EE33-4654-ACA2-880B36B2758E}"/>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3" name="Freeform 6">
              <a:extLst>
                <a:ext uri="{FF2B5EF4-FFF2-40B4-BE49-F238E27FC236}">
                  <a16:creationId xmlns:a16="http://schemas.microsoft.com/office/drawing/2014/main" id="{325D6EF1-9951-4386-9E98-24FDBF58272A}"/>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4" name="Freeform 7">
              <a:extLst>
                <a:ext uri="{FF2B5EF4-FFF2-40B4-BE49-F238E27FC236}">
                  <a16:creationId xmlns:a16="http://schemas.microsoft.com/office/drawing/2014/main" id="{572CC147-C47E-4B17-9D76-D39D3C36CEF3}"/>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
        <p:nvSpPr>
          <p:cNvPr id="16" name="Date Placeholder 15">
            <a:extLst>
              <a:ext uri="{FF2B5EF4-FFF2-40B4-BE49-F238E27FC236}">
                <a16:creationId xmlns:a16="http://schemas.microsoft.com/office/drawing/2014/main" id="{C66F131C-C01D-4483-B889-FF40A29F9A6E}"/>
              </a:ext>
            </a:extLst>
          </p:cNvPr>
          <p:cNvSpPr txBox="1">
            <a:spLocks/>
          </p:cNvSpPr>
          <p:nvPr userDrawn="1"/>
        </p:nvSpPr>
        <p:spPr>
          <a:xfrm>
            <a:off x="2523068" y="6516456"/>
            <a:ext cx="1588344" cy="180000"/>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25C1C4-10F3-4B30-A68B-D497C6F8557F}" type="datetime3">
              <a:rPr lang="en-US" sz="800" smtClean="0">
                <a:solidFill>
                  <a:schemeClr val="bg1"/>
                </a:solidFill>
                <a:latin typeface="EYInterstate" panose="02000503020000020004" pitchFamily="2" charset="0"/>
              </a:rPr>
              <a:pPr/>
              <a:t>19 November 2021</a:t>
            </a:fld>
            <a:endParaRPr lang="en-IN" sz="800">
              <a:solidFill>
                <a:schemeClr val="bg1"/>
              </a:solidFill>
              <a:latin typeface="EYInterstate" panose="02000503020000020004" pitchFamily="2" charset="0"/>
            </a:endParaRPr>
          </a:p>
        </p:txBody>
      </p:sp>
      <p:sp>
        <p:nvSpPr>
          <p:cNvPr id="17" name="Footer Placeholder 16">
            <a:extLst>
              <a:ext uri="{FF2B5EF4-FFF2-40B4-BE49-F238E27FC236}">
                <a16:creationId xmlns:a16="http://schemas.microsoft.com/office/drawing/2014/main" id="{208596E0-C38C-4406-B9C5-35C94E722A40}"/>
              </a:ext>
            </a:extLst>
          </p:cNvPr>
          <p:cNvSpPr txBox="1">
            <a:spLocks/>
          </p:cNvSpPr>
          <p:nvPr userDrawn="1"/>
        </p:nvSpPr>
        <p:spPr>
          <a:xfrm>
            <a:off x="4428748" y="6516456"/>
            <a:ext cx="4114800" cy="180000"/>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800">
                <a:solidFill>
                  <a:schemeClr val="bg1"/>
                </a:solidFill>
                <a:latin typeface="EYInterstate" panose="02000503020000020004" pitchFamily="2" charset="0"/>
              </a:rPr>
              <a:t>Presentation title</a:t>
            </a:r>
          </a:p>
        </p:txBody>
      </p:sp>
      <p:sp>
        <p:nvSpPr>
          <p:cNvPr id="18" name="Slide Number Placeholder 17">
            <a:extLst>
              <a:ext uri="{FF2B5EF4-FFF2-40B4-BE49-F238E27FC236}">
                <a16:creationId xmlns:a16="http://schemas.microsoft.com/office/drawing/2014/main" id="{A68EE539-09DC-4F47-8F2A-774BA7B76575}"/>
              </a:ext>
            </a:extLst>
          </p:cNvPr>
          <p:cNvSpPr txBox="1">
            <a:spLocks/>
          </p:cNvSpPr>
          <p:nvPr userDrawn="1"/>
        </p:nvSpPr>
        <p:spPr>
          <a:xfrm>
            <a:off x="484124" y="6516456"/>
            <a:ext cx="884088" cy="180000"/>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a:solidFill>
                  <a:schemeClr val="bg1"/>
                </a:solidFill>
                <a:latin typeface="EYInterstate" panose="02000503020000020004" pitchFamily="2" charset="0"/>
              </a:rPr>
              <a:t>Page </a:t>
            </a:r>
            <a:fld id="{F1BC30E3-FFE5-4B91-AA19-87A149EBB9EE}" type="slidenum">
              <a:rPr sz="800" smtClean="0">
                <a:solidFill>
                  <a:schemeClr val="bg1"/>
                </a:solidFill>
                <a:latin typeface="EYInterstate" panose="02000503020000020004" pitchFamily="2" charset="0"/>
              </a:rPr>
              <a:pPr/>
              <a:t>‹#›</a:t>
            </a:fld>
            <a:endParaRPr sz="800">
              <a:solidFill>
                <a:schemeClr val="bg1"/>
              </a:solidFill>
              <a:latin typeface="EYInterstate" panose="02000503020000020004" pitchFamily="2" charset="0"/>
            </a:endParaRPr>
          </a:p>
        </p:txBody>
      </p:sp>
    </p:spTree>
    <p:extLst>
      <p:ext uri="{BB962C8B-B14F-4D97-AF65-F5344CB8AC3E}">
        <p14:creationId xmlns:p14="http://schemas.microsoft.com/office/powerpoint/2010/main" val="4119326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Standard slide_Quotes">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BD7B1EAA-D62E-426F-9D29-F674CEB29C31}"/>
              </a:ext>
            </a:extLst>
          </p:cNvPr>
          <p:cNvSpPr>
            <a:spLocks noGrp="1"/>
          </p:cNvSpPr>
          <p:nvPr>
            <p:ph type="body" sz="quarter" idx="10"/>
          </p:nvPr>
        </p:nvSpPr>
        <p:spPr>
          <a:xfrm>
            <a:off x="2568000" y="2060235"/>
            <a:ext cx="7056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a:t>Edit Master text styles</a:t>
            </a:r>
          </a:p>
        </p:txBody>
      </p:sp>
      <p:sp>
        <p:nvSpPr>
          <p:cNvPr id="5" name="Text Placeholder 6">
            <a:extLst>
              <a:ext uri="{FF2B5EF4-FFF2-40B4-BE49-F238E27FC236}">
                <a16:creationId xmlns:a16="http://schemas.microsoft.com/office/drawing/2014/main" id="{C43D8C34-69FC-4DEE-BC95-D2F629475EBD}"/>
              </a:ext>
            </a:extLst>
          </p:cNvPr>
          <p:cNvSpPr>
            <a:spLocks noGrp="1"/>
          </p:cNvSpPr>
          <p:nvPr>
            <p:ph type="body" sz="quarter" idx="11" hasCustomPrompt="1"/>
          </p:nvPr>
        </p:nvSpPr>
        <p:spPr>
          <a:xfrm>
            <a:off x="2568000" y="5516838"/>
            <a:ext cx="7056000" cy="316838"/>
          </a:xfrm>
        </p:spPr>
        <p:txBody>
          <a:bodyPr lIns="0" tIns="0" rIns="0" bIns="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a:t>Name Surname</a:t>
            </a:r>
          </a:p>
        </p:txBody>
      </p:sp>
      <p:sp>
        <p:nvSpPr>
          <p:cNvPr id="6" name="Text Placeholder 6">
            <a:extLst>
              <a:ext uri="{FF2B5EF4-FFF2-40B4-BE49-F238E27FC236}">
                <a16:creationId xmlns:a16="http://schemas.microsoft.com/office/drawing/2014/main" id="{8E78FCBB-C01D-4FF8-828E-0E27552CA9CC}"/>
              </a:ext>
            </a:extLst>
          </p:cNvPr>
          <p:cNvSpPr>
            <a:spLocks noGrp="1"/>
          </p:cNvSpPr>
          <p:nvPr>
            <p:ph type="body" sz="quarter" idx="12" hasCustomPrompt="1"/>
          </p:nvPr>
        </p:nvSpPr>
        <p:spPr>
          <a:xfrm>
            <a:off x="2568000" y="5828877"/>
            <a:ext cx="7056000" cy="316838"/>
          </a:xfrm>
        </p:spPr>
        <p:txBody>
          <a:bodyPr vert="horz" lIns="0" tIns="0" rIns="0" bIns="0" rtlCol="0" anchor="t" anchorCtr="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a:t>Job Title</a:t>
            </a:r>
          </a:p>
        </p:txBody>
      </p:sp>
      <p:sp>
        <p:nvSpPr>
          <p:cNvPr id="7" name="Text Placeholder 11">
            <a:extLst>
              <a:ext uri="{FF2B5EF4-FFF2-40B4-BE49-F238E27FC236}">
                <a16:creationId xmlns:a16="http://schemas.microsoft.com/office/drawing/2014/main" id="{0AD41D48-C813-4F78-A2C8-0758D2B7DC18}"/>
              </a:ext>
            </a:extLst>
          </p:cNvPr>
          <p:cNvSpPr txBox="1">
            <a:spLocks/>
          </p:cNvSpPr>
          <p:nvPr userDrawn="1"/>
        </p:nvSpPr>
        <p:spPr>
          <a:xfrm>
            <a:off x="4537075" y="979788"/>
            <a:ext cx="311785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a:solidFill>
                  <a:schemeClr val="tx2"/>
                </a:solidFill>
                <a:latin typeface="Georgia" panose="02040502050405020303" pitchFamily="18" charset="0"/>
              </a:rPr>
              <a:t>“ </a:t>
            </a:r>
          </a:p>
        </p:txBody>
      </p:sp>
      <p:grpSp>
        <p:nvGrpSpPr>
          <p:cNvPr id="9" name="Group 4">
            <a:extLst>
              <a:ext uri="{FF2B5EF4-FFF2-40B4-BE49-F238E27FC236}">
                <a16:creationId xmlns:a16="http://schemas.microsoft.com/office/drawing/2014/main" id="{FF60CB08-2DD7-4911-8D80-BCAC7944540B}"/>
              </a:ext>
            </a:extLst>
          </p:cNvPr>
          <p:cNvGrpSpPr>
            <a:grpSpLocks noChangeAspect="1"/>
          </p:cNvGrpSpPr>
          <p:nvPr userDrawn="1"/>
        </p:nvGrpSpPr>
        <p:grpSpPr bwMode="auto">
          <a:xfrm>
            <a:off x="11045952" y="6327649"/>
            <a:ext cx="536448" cy="412867"/>
            <a:chOff x="7110" y="4004"/>
            <a:chExt cx="191" cy="196"/>
          </a:xfrm>
        </p:grpSpPr>
        <p:sp>
          <p:nvSpPr>
            <p:cNvPr id="10" name="Freeform 5">
              <a:extLst>
                <a:ext uri="{FF2B5EF4-FFF2-40B4-BE49-F238E27FC236}">
                  <a16:creationId xmlns:a16="http://schemas.microsoft.com/office/drawing/2014/main" id="{C7E6D8E8-E311-4EB7-AFAA-50963EA7B156}"/>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1" name="Freeform 6">
              <a:extLst>
                <a:ext uri="{FF2B5EF4-FFF2-40B4-BE49-F238E27FC236}">
                  <a16:creationId xmlns:a16="http://schemas.microsoft.com/office/drawing/2014/main" id="{53EFA7D4-C8AD-4C58-A0EE-C2B70039364F}"/>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2" name="Freeform 7">
              <a:extLst>
                <a:ext uri="{FF2B5EF4-FFF2-40B4-BE49-F238E27FC236}">
                  <a16:creationId xmlns:a16="http://schemas.microsoft.com/office/drawing/2014/main" id="{E459CDB2-C2F0-4E1A-AC90-F93C856AA596}"/>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
        <p:nvSpPr>
          <p:cNvPr id="13" name="Date Placeholder 15">
            <a:extLst>
              <a:ext uri="{FF2B5EF4-FFF2-40B4-BE49-F238E27FC236}">
                <a16:creationId xmlns:a16="http://schemas.microsoft.com/office/drawing/2014/main" id="{B2B544DB-62DE-4CBF-9AFA-13E4F63B3533}"/>
              </a:ext>
            </a:extLst>
          </p:cNvPr>
          <p:cNvSpPr txBox="1">
            <a:spLocks/>
          </p:cNvSpPr>
          <p:nvPr userDrawn="1"/>
        </p:nvSpPr>
        <p:spPr>
          <a:xfrm>
            <a:off x="2523068" y="6516456"/>
            <a:ext cx="1588344" cy="180000"/>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B25C1C4-10F3-4B30-A68B-D497C6F8557F}" type="datetime3">
              <a:rPr lang="en-US" sz="800" smtClean="0">
                <a:solidFill>
                  <a:schemeClr val="bg1"/>
                </a:solidFill>
                <a:latin typeface="EYInterstate" panose="02000503020000020004" pitchFamily="2" charset="0"/>
              </a:rPr>
              <a:pPr/>
              <a:t>19 November 2021</a:t>
            </a:fld>
            <a:endParaRPr lang="en-IN" sz="800">
              <a:solidFill>
                <a:schemeClr val="bg1"/>
              </a:solidFill>
              <a:latin typeface="EYInterstate" panose="02000503020000020004" pitchFamily="2" charset="0"/>
            </a:endParaRPr>
          </a:p>
        </p:txBody>
      </p:sp>
      <p:sp>
        <p:nvSpPr>
          <p:cNvPr id="14" name="Footer Placeholder 16">
            <a:extLst>
              <a:ext uri="{FF2B5EF4-FFF2-40B4-BE49-F238E27FC236}">
                <a16:creationId xmlns:a16="http://schemas.microsoft.com/office/drawing/2014/main" id="{6B58758D-989E-4927-8D82-694DE020C90B}"/>
              </a:ext>
            </a:extLst>
          </p:cNvPr>
          <p:cNvSpPr txBox="1">
            <a:spLocks/>
          </p:cNvSpPr>
          <p:nvPr userDrawn="1"/>
        </p:nvSpPr>
        <p:spPr>
          <a:xfrm>
            <a:off x="4428748" y="6516456"/>
            <a:ext cx="4114800" cy="180000"/>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800">
                <a:solidFill>
                  <a:schemeClr val="bg1"/>
                </a:solidFill>
                <a:latin typeface="EYInterstate" panose="02000503020000020004" pitchFamily="2" charset="0"/>
              </a:rPr>
              <a:t>Presentation title</a:t>
            </a:r>
          </a:p>
        </p:txBody>
      </p:sp>
      <p:sp>
        <p:nvSpPr>
          <p:cNvPr id="15" name="Slide Number Placeholder 17">
            <a:extLst>
              <a:ext uri="{FF2B5EF4-FFF2-40B4-BE49-F238E27FC236}">
                <a16:creationId xmlns:a16="http://schemas.microsoft.com/office/drawing/2014/main" id="{3CB38E7A-B20A-445C-A39D-7FEE01D567B2}"/>
              </a:ext>
            </a:extLst>
          </p:cNvPr>
          <p:cNvSpPr txBox="1">
            <a:spLocks/>
          </p:cNvSpPr>
          <p:nvPr userDrawn="1"/>
        </p:nvSpPr>
        <p:spPr>
          <a:xfrm>
            <a:off x="484124" y="6516456"/>
            <a:ext cx="884088" cy="180000"/>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800">
                <a:solidFill>
                  <a:schemeClr val="bg1"/>
                </a:solidFill>
                <a:latin typeface="EYInterstate" panose="02000503020000020004" pitchFamily="2" charset="0"/>
              </a:rPr>
              <a:t>Page </a:t>
            </a:r>
            <a:fld id="{F1BC30E3-FFE5-4B91-AA19-87A149EBB9EE}" type="slidenum">
              <a:rPr sz="800" smtClean="0">
                <a:solidFill>
                  <a:schemeClr val="bg1"/>
                </a:solidFill>
                <a:latin typeface="EYInterstate" panose="02000503020000020004" pitchFamily="2" charset="0"/>
              </a:rPr>
              <a:pPr/>
              <a:t>‹#›</a:t>
            </a:fld>
            <a:endParaRPr sz="800">
              <a:solidFill>
                <a:schemeClr val="bg1"/>
              </a:solidFill>
              <a:latin typeface="EYInterstate" panose="02000503020000020004" pitchFamily="2" charset="0"/>
            </a:endParaRPr>
          </a:p>
        </p:txBody>
      </p:sp>
    </p:spTree>
    <p:extLst>
      <p:ext uri="{BB962C8B-B14F-4D97-AF65-F5344CB8AC3E}">
        <p14:creationId xmlns:p14="http://schemas.microsoft.com/office/powerpoint/2010/main" val="1500630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609602" y="1137920"/>
            <a:ext cx="8234455" cy="4834800"/>
          </a:xfrm>
        </p:spPr>
        <p:txBody>
          <a:bodyPr/>
          <a:lstStyle>
            <a:lvl1pPr marL="0" indent="0">
              <a:buNone/>
              <a:defRPr>
                <a:solidFill>
                  <a:schemeClr val="bg1"/>
                </a:solidFill>
              </a:defRPr>
            </a:lvl1pPr>
            <a:lvl2pPr marL="267319">
              <a:defRPr>
                <a:solidFill>
                  <a:schemeClr val="bg1"/>
                </a:solidFill>
              </a:defRPr>
            </a:lvl2pPr>
            <a:lvl3pPr marL="534639">
              <a:defRPr>
                <a:solidFill>
                  <a:schemeClr val="bg1"/>
                </a:solidFill>
              </a:defRPr>
            </a:lvl3pPr>
            <a:lvl4pPr marL="801958">
              <a:defRPr>
                <a:solidFill>
                  <a:schemeClr val="bg1"/>
                </a:solidFill>
              </a:defRPr>
            </a:lvl4pPr>
            <a:lvl5pPr marL="1069277">
              <a:defRPr sz="9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Line 10">
            <a:extLst>
              <a:ext uri="{FF2B5EF4-FFF2-40B4-BE49-F238E27FC236}">
                <a16:creationId xmlns:a16="http://schemas.microsoft.com/office/drawing/2014/main" id="{8D4CA674-C969-4C5C-9EA4-6D41FE961DE2}"/>
              </a:ext>
            </a:extLst>
          </p:cNvPr>
          <p:cNvSpPr>
            <a:spLocks noChangeShapeType="1"/>
          </p:cNvSpPr>
          <p:nvPr/>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a:solidFill>
                <a:schemeClr val="bg1"/>
              </a:solidFill>
            </a:endParaRPr>
          </a:p>
        </p:txBody>
      </p:sp>
    </p:spTree>
    <p:extLst>
      <p:ext uri="{BB962C8B-B14F-4D97-AF65-F5344CB8AC3E}">
        <p14:creationId xmlns:p14="http://schemas.microsoft.com/office/powerpoint/2010/main" val="277885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3BD223-2224-476C-AB5C-300C248C1618}"/>
              </a:ext>
            </a:extLst>
          </p:cNvPr>
          <p:cNvCxnSpPr>
            <a:cxnSpLocks/>
          </p:cNvCxnSpPr>
          <p:nvPr/>
        </p:nvCxnSpPr>
        <p:spPr>
          <a:xfrm>
            <a:off x="1332492" y="5709060"/>
            <a:ext cx="8117873"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p:nvSpPr>
        <p:spPr>
          <a:xfrm>
            <a:off x="461745" y="5605202"/>
            <a:ext cx="1044529" cy="197581"/>
          </a:xfrm>
          <a:prstGeom prst="rect">
            <a:avLst/>
          </a:prstGeom>
          <a:noFill/>
        </p:spPr>
        <p:txBody>
          <a:bodyPr wrap="square" lIns="0" tIns="0" rIns="0" bIns="0" rtlCol="0" anchor="ctr" anchorCtr="0">
            <a:noAutofit/>
          </a:bodyPr>
          <a:lstStyle/>
          <a:p>
            <a:r>
              <a:rPr lang="en-GB" sz="90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461744" y="6019189"/>
            <a:ext cx="3087667" cy="180000"/>
          </a:xfrm>
        </p:spPr>
        <p:txBody>
          <a:bodyPr/>
          <a:lstStyle>
            <a:lvl1pPr marL="0" indent="0">
              <a:buNone/>
              <a:defRPr sz="900">
                <a:solidFill>
                  <a:schemeClr val="bg1"/>
                </a:solidFill>
              </a:defRPr>
            </a:lvl1pPr>
          </a:lstStyle>
          <a:p>
            <a:pPr lvl="0"/>
            <a:r>
              <a:rPr lang="en-US"/>
              <a:t>Name Surname</a:t>
            </a:r>
            <a:endParaRPr lang="en-GB"/>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461744" y="6216807"/>
            <a:ext cx="3087667" cy="180000"/>
          </a:xfrm>
        </p:spPr>
        <p:txBody>
          <a:bodyPr/>
          <a:lstStyle>
            <a:lvl1pPr marL="0" indent="0">
              <a:buNone/>
              <a:defRPr sz="900">
                <a:solidFill>
                  <a:schemeClr val="bg1"/>
                </a:solidFill>
              </a:defRPr>
            </a:lvl1pPr>
          </a:lstStyle>
          <a:p>
            <a:pPr lvl="0"/>
            <a:r>
              <a:rPr lang="en-US"/>
              <a:t>Job Title</a:t>
            </a:r>
            <a:endParaRPr lang="en-GB"/>
          </a:p>
        </p:txBody>
      </p:sp>
      <p:sp>
        <p:nvSpPr>
          <p:cNvPr id="18" name="Freeform 5">
            <a:extLst>
              <a:ext uri="{FF2B5EF4-FFF2-40B4-BE49-F238E27FC236}">
                <a16:creationId xmlns:a16="http://schemas.microsoft.com/office/drawing/2014/main" id="{160A7550-5D67-4923-A7BC-21E832215440}"/>
              </a:ext>
            </a:extLst>
          </p:cNvPr>
          <p:cNvSpPr>
            <a:spLocks noChangeAspect="1"/>
          </p:cNvSpPr>
          <p:nvPr userDrawn="1"/>
        </p:nvSpPr>
        <p:spPr bwMode="gray">
          <a:xfrm rot="10800000">
            <a:off x="626739" y="457199"/>
            <a:ext cx="6009412"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19" name="Title 1">
            <a:extLst>
              <a:ext uri="{FF2B5EF4-FFF2-40B4-BE49-F238E27FC236}">
                <a16:creationId xmlns:a16="http://schemas.microsoft.com/office/drawing/2014/main" id="{D57A982A-5252-472B-BD55-97D51532138C}"/>
              </a:ext>
            </a:extLst>
          </p:cNvPr>
          <p:cNvSpPr>
            <a:spLocks noGrp="1"/>
          </p:cNvSpPr>
          <p:nvPr>
            <p:ph type="ctrTitle" hasCustomPrompt="1"/>
          </p:nvPr>
        </p:nvSpPr>
        <p:spPr>
          <a:xfrm>
            <a:off x="915101" y="1476597"/>
            <a:ext cx="5084552" cy="860400"/>
          </a:xfrm>
        </p:spPr>
        <p:txBody>
          <a:bodyPr/>
          <a:lstStyle>
            <a:lvl1pPr>
              <a:defRPr b="0">
                <a:solidFill>
                  <a:srgbClr val="404040"/>
                </a:solidFill>
                <a:latin typeface="EYInterstate Light" panose="02000506000000020004" pitchFamily="2" charset="0"/>
                <a:cs typeface="Arial" pitchFamily="34" charset="0"/>
              </a:defRPr>
            </a:lvl1pPr>
          </a:lstStyle>
          <a:p>
            <a:r>
              <a:rPr lang="en-GB"/>
              <a:t>Title (EY Interstate Light </a:t>
            </a:r>
            <a:br>
              <a:rPr lang="en-GB"/>
            </a:br>
            <a:r>
              <a:rPr lang="en-GB"/>
              <a:t>30 point)</a:t>
            </a:r>
          </a:p>
        </p:txBody>
      </p:sp>
      <p:sp>
        <p:nvSpPr>
          <p:cNvPr id="20" name="Subtitle 2">
            <a:extLst>
              <a:ext uri="{FF2B5EF4-FFF2-40B4-BE49-F238E27FC236}">
                <a16:creationId xmlns:a16="http://schemas.microsoft.com/office/drawing/2014/main" id="{F809C9F7-7674-4F00-8A7B-4EBDB5F94FBD}"/>
              </a:ext>
            </a:extLst>
          </p:cNvPr>
          <p:cNvSpPr>
            <a:spLocks noGrp="1"/>
          </p:cNvSpPr>
          <p:nvPr>
            <p:ph type="subTitle" idx="1" hasCustomPrompt="1"/>
          </p:nvPr>
        </p:nvSpPr>
        <p:spPr>
          <a:xfrm>
            <a:off x="915103" y="2422864"/>
            <a:ext cx="5084552" cy="645742"/>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a:t>XX Month 200X (EY Interstate bold 16 point)</a:t>
            </a:r>
            <a:endParaRPr lang="en-GB" sz="1600"/>
          </a:p>
        </p:txBody>
      </p:sp>
      <p:grpSp>
        <p:nvGrpSpPr>
          <p:cNvPr id="22" name="Group 4">
            <a:extLst>
              <a:ext uri="{FF2B5EF4-FFF2-40B4-BE49-F238E27FC236}">
                <a16:creationId xmlns:a16="http://schemas.microsoft.com/office/drawing/2014/main" id="{2FBA4DFB-2D74-4887-91FA-9FE36EADD25F}"/>
              </a:ext>
            </a:extLst>
          </p:cNvPr>
          <p:cNvGrpSpPr>
            <a:grpSpLocks noChangeAspect="1"/>
          </p:cNvGrpSpPr>
          <p:nvPr userDrawn="1"/>
        </p:nvGrpSpPr>
        <p:grpSpPr bwMode="auto">
          <a:xfrm>
            <a:off x="10280651" y="5340350"/>
            <a:ext cx="1316567" cy="1157288"/>
            <a:chOff x="4857" y="3364"/>
            <a:chExt cx="622" cy="729"/>
          </a:xfrm>
        </p:grpSpPr>
        <p:sp>
          <p:nvSpPr>
            <p:cNvPr id="23" name="AutoShape 3">
              <a:extLst>
                <a:ext uri="{FF2B5EF4-FFF2-40B4-BE49-F238E27FC236}">
                  <a16:creationId xmlns:a16="http://schemas.microsoft.com/office/drawing/2014/main" id="{B223B0E3-13DC-4092-840F-C19C33D0170D}"/>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24" name="Freeform 5">
              <a:extLst>
                <a:ext uri="{FF2B5EF4-FFF2-40B4-BE49-F238E27FC236}">
                  <a16:creationId xmlns:a16="http://schemas.microsoft.com/office/drawing/2014/main" id="{720F86E7-783D-48A5-9A99-BBE51AD8BB9F}"/>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25" name="Freeform 6">
              <a:extLst>
                <a:ext uri="{FF2B5EF4-FFF2-40B4-BE49-F238E27FC236}">
                  <a16:creationId xmlns:a16="http://schemas.microsoft.com/office/drawing/2014/main" id="{8EA618E4-F6E6-47C9-85C3-E1EF97EB6DF8}"/>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422636727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endParaRPr lang="en-GB"/>
          </a:p>
        </p:txBody>
      </p:sp>
      <p:sp>
        <p:nvSpPr>
          <p:cNvPr id="6" name="Line 10">
            <a:extLst>
              <a:ext uri="{FF2B5EF4-FFF2-40B4-BE49-F238E27FC236}">
                <a16:creationId xmlns:a16="http://schemas.microsoft.com/office/drawing/2014/main" id="{97A26880-8DD7-4A78-ADAF-91ED2E744A7C}"/>
              </a:ext>
            </a:extLst>
          </p:cNvPr>
          <p:cNvSpPr>
            <a:spLocks noChangeShapeType="1"/>
          </p:cNvSpPr>
          <p:nvPr/>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a:solidFill>
                <a:schemeClr val="bg1"/>
              </a:solidFill>
            </a:endParaRPr>
          </a:p>
        </p:txBody>
      </p:sp>
    </p:spTree>
    <p:extLst>
      <p:ext uri="{BB962C8B-B14F-4D97-AF65-F5344CB8AC3E}">
        <p14:creationId xmlns:p14="http://schemas.microsoft.com/office/powerpoint/2010/main" val="3164264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sz="half" idx="1"/>
          </p:nvPr>
        </p:nvSpPr>
        <p:spPr>
          <a:xfrm>
            <a:off x="609601" y="1137919"/>
            <a:ext cx="53848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1" y="1137919"/>
            <a:ext cx="5384800"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Line 10">
            <a:extLst>
              <a:ext uri="{FF2B5EF4-FFF2-40B4-BE49-F238E27FC236}">
                <a16:creationId xmlns:a16="http://schemas.microsoft.com/office/drawing/2014/main" id="{9B070B28-7AAC-47E5-9EB5-96B8B8B88057}"/>
              </a:ext>
            </a:extLst>
          </p:cNvPr>
          <p:cNvSpPr>
            <a:spLocks noChangeShapeType="1"/>
          </p:cNvSpPr>
          <p:nvPr/>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a:solidFill>
                <a:schemeClr val="bg1"/>
              </a:solidFill>
            </a:endParaRPr>
          </a:p>
        </p:txBody>
      </p:sp>
    </p:spTree>
    <p:extLst>
      <p:ext uri="{BB962C8B-B14F-4D97-AF65-F5344CB8AC3E}">
        <p14:creationId xmlns:p14="http://schemas.microsoft.com/office/powerpoint/2010/main" val="4207395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2"/>
            <a:ext cx="53904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6405" y="1869442"/>
            <a:ext cx="5390400" cy="4256075"/>
          </a:xfrm>
        </p:spPr>
        <p:txBody>
          <a:bodyPr/>
          <a:lstStyle>
            <a:lvl1pPr>
              <a:defRPr sz="1499">
                <a:solidFill>
                  <a:schemeClr val="bg1"/>
                </a:solidFill>
              </a:defRPr>
            </a:lvl1pPr>
            <a:lvl2pPr>
              <a:defRPr sz="1349">
                <a:solidFill>
                  <a:schemeClr val="bg1"/>
                </a:solidFill>
              </a:defRPr>
            </a:lvl2pPr>
            <a:lvl3pPr>
              <a:defRPr sz="1199">
                <a:solidFill>
                  <a:schemeClr val="bg1"/>
                </a:solidFill>
              </a:defRPr>
            </a:lvl3pPr>
            <a:lvl4pPr>
              <a:defRPr sz="1049">
                <a:solidFill>
                  <a:schemeClr val="bg1"/>
                </a:solidFill>
              </a:defRPr>
            </a:lvl4pPr>
            <a:lvl5pPr>
              <a:defRPr sz="900">
                <a:solidFill>
                  <a:schemeClr val="bg1"/>
                </a:solidFill>
              </a:defRPr>
            </a:lvl5pPr>
            <a:lvl6pPr>
              <a:defRPr sz="1349"/>
            </a:lvl6pPr>
            <a:lvl7pPr>
              <a:defRPr sz="1349"/>
            </a:lvl7pPr>
            <a:lvl8pPr>
              <a:defRPr sz="1349"/>
            </a:lvl8pPr>
            <a:lvl9pPr>
              <a:defRPr sz="1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r>
              <a:rPr lang="en-US"/>
              <a:t>Edit Master text styles</a:t>
            </a:r>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r>
              <a:rPr lang="en-US"/>
              <a:t>Edit Master text styles</a:t>
            </a:r>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a:solidFill>
                <a:schemeClr val="bg1"/>
              </a:solidFill>
            </a:endParaRPr>
          </a:p>
        </p:txBody>
      </p:sp>
    </p:spTree>
    <p:extLst>
      <p:ext uri="{BB962C8B-B14F-4D97-AF65-F5344CB8AC3E}">
        <p14:creationId xmlns:p14="http://schemas.microsoft.com/office/powerpoint/2010/main" val="23907175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007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cused data">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210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25036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2269447"/>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35644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a:t>Video</a:t>
            </a:r>
          </a:p>
        </p:txBody>
      </p:sp>
    </p:spTree>
    <p:extLst>
      <p:ext uri="{BB962C8B-B14F-4D97-AF65-F5344CB8AC3E}">
        <p14:creationId xmlns:p14="http://schemas.microsoft.com/office/powerpoint/2010/main" val="11404002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_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2C72D4-8941-4841-A1D6-780403604C5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12192000"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2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F9247CA-24EE-4C8A-BE7E-1562C04F95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626739" y="457199"/>
            <a:ext cx="6009412" cy="3805316"/>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9" name="Title 1">
            <a:extLst>
              <a:ext uri="{FF2B5EF4-FFF2-40B4-BE49-F238E27FC236}">
                <a16:creationId xmlns:a16="http://schemas.microsoft.com/office/drawing/2014/main" id="{9306FE6B-2888-42EC-9409-22E0C44C3EFB}"/>
              </a:ext>
            </a:extLst>
          </p:cNvPr>
          <p:cNvSpPr>
            <a:spLocks noGrp="1"/>
          </p:cNvSpPr>
          <p:nvPr>
            <p:ph type="ctrTitle" hasCustomPrompt="1"/>
          </p:nvPr>
        </p:nvSpPr>
        <p:spPr>
          <a:xfrm>
            <a:off x="915102" y="1476597"/>
            <a:ext cx="5419932" cy="860400"/>
          </a:xfrm>
        </p:spPr>
        <p:txBody>
          <a:bodyPr/>
          <a:lstStyle>
            <a:lvl1pPr>
              <a:defRPr sz="3000" b="0">
                <a:solidFill>
                  <a:srgbClr val="404040"/>
                </a:solidFill>
                <a:latin typeface="EYInterstate Light" panose="02000506000000020004" pitchFamily="2" charset="0"/>
                <a:cs typeface="Arial" pitchFamily="34" charset="0"/>
              </a:defRPr>
            </a:lvl1pPr>
          </a:lstStyle>
          <a:p>
            <a:r>
              <a:rPr lang="en-GB"/>
              <a:t>Title (EY Interstate Light 30 point)</a:t>
            </a:r>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hasCustomPrompt="1"/>
          </p:nvPr>
        </p:nvSpPr>
        <p:spPr>
          <a:xfrm>
            <a:off x="915103" y="2422865"/>
            <a:ext cx="5419932" cy="391225"/>
          </a:xfrm>
        </p:spPr>
        <p:txBody>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a:solidFill>
                  <a:srgbClr val="404040"/>
                </a:solidFill>
                <a:latin typeface="EYInterstate" panose="0200050302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z="1600"/>
              <a:t>Subtitle (EY Interstate 16 point)</a:t>
            </a:r>
          </a:p>
          <a:p>
            <a:pPr marL="0" marR="0" lvl="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a:pPr>
            <a:r>
              <a:rPr lang="en-IN" b="1"/>
              <a:t>XX Month 200X (EY Interstate bold 16 point)</a:t>
            </a:r>
          </a:p>
        </p:txBody>
      </p:sp>
      <p:grpSp>
        <p:nvGrpSpPr>
          <p:cNvPr id="11" name="Group 4">
            <a:extLst>
              <a:ext uri="{FF2B5EF4-FFF2-40B4-BE49-F238E27FC236}">
                <a16:creationId xmlns:a16="http://schemas.microsoft.com/office/drawing/2014/main" id="{9028A34C-C83A-4B49-97F1-0B4317EB279C}"/>
              </a:ext>
            </a:extLst>
          </p:cNvPr>
          <p:cNvGrpSpPr>
            <a:grpSpLocks noChangeAspect="1"/>
          </p:cNvGrpSpPr>
          <p:nvPr userDrawn="1"/>
        </p:nvGrpSpPr>
        <p:grpSpPr bwMode="auto">
          <a:xfrm>
            <a:off x="10280651" y="5340350"/>
            <a:ext cx="1316567" cy="1157288"/>
            <a:chOff x="4857" y="3364"/>
            <a:chExt cx="622" cy="729"/>
          </a:xfrm>
        </p:grpSpPr>
        <p:sp>
          <p:nvSpPr>
            <p:cNvPr id="12" name="AutoShape 3">
              <a:extLst>
                <a:ext uri="{FF2B5EF4-FFF2-40B4-BE49-F238E27FC236}">
                  <a16:creationId xmlns:a16="http://schemas.microsoft.com/office/drawing/2014/main" id="{5B105918-9C6D-4EC1-9467-952B7D69497A}"/>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3" name="Freeform 5">
              <a:extLst>
                <a:ext uri="{FF2B5EF4-FFF2-40B4-BE49-F238E27FC236}">
                  <a16:creationId xmlns:a16="http://schemas.microsoft.com/office/drawing/2014/main" id="{CD3EC252-BD9D-4DED-9D68-1B3A10E1ECD2}"/>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4" name="Freeform 6">
              <a:extLst>
                <a:ext uri="{FF2B5EF4-FFF2-40B4-BE49-F238E27FC236}">
                  <a16:creationId xmlns:a16="http://schemas.microsoft.com/office/drawing/2014/main" id="{EAC697A4-C647-48B0-A5F7-E7F4D0A4A799}"/>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2223633848"/>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BBDB2-BA66-4CAF-998B-9D64B00D149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12192000"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238027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1_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6D09E6-0A52-4BB2-A361-86380E62A29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2500" r="12500"/>
          <a:stretch/>
        </p:blipFill>
        <p:spPr>
          <a:xfrm>
            <a:off x="0" y="0"/>
            <a:ext cx="12192000"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746124" rtl="0" fontAlgn="base">
              <a:lnSpc>
                <a:spcPct val="100000"/>
              </a:lnSpc>
              <a:spcBef>
                <a:spcPct val="70000"/>
              </a:spcBef>
              <a:spcAft>
                <a:spcPct val="0"/>
              </a:spcAft>
              <a:buSzPct val="100000"/>
              <a:buNone/>
              <a:defRPr lang="en-US" sz="900" kern="1200" noProof="0" dirty="0" smtClean="0">
                <a:solidFill>
                  <a:schemeClr val="bg1"/>
                </a:solidFill>
                <a:latin typeface="EYInterstate Light" panose="02000506000000020004" pitchFamily="2" charset="0"/>
                <a:ea typeface="+mn-ea"/>
                <a:cs typeface="Arial" pitchFamily="34" charset="0"/>
              </a:defRPr>
            </a:lvl1pPr>
            <a:lvl2pPr marL="0" indent="0" algn="l" defTabSz="746124" rtl="0" fontAlgn="base">
              <a:lnSpc>
                <a:spcPct val="100000"/>
              </a:lnSpc>
              <a:spcBef>
                <a:spcPct val="0"/>
              </a:spcBef>
              <a:spcAft>
                <a:spcPct val="0"/>
              </a:spcAft>
              <a:buSzPct val="100000"/>
              <a:buNone/>
              <a:defRPr lang="en-US" sz="675" b="1" kern="1200" noProof="0" dirty="0" smtClean="0">
                <a:solidFill>
                  <a:schemeClr val="bg1"/>
                </a:solidFill>
                <a:latin typeface="EYInterstate Light" panose="02000506000000020004" pitchFamily="2" charset="0"/>
                <a:ea typeface="+mn-ea"/>
                <a:cs typeface="Arial" pitchFamily="34" charset="0"/>
              </a:defRPr>
            </a:lvl2pPr>
            <a:lvl3pPr marL="132089" indent="-132089" algn="l" defTabSz="746124" rtl="0" fontAlgn="base">
              <a:lnSpc>
                <a:spcPct val="100000"/>
              </a:lnSpc>
              <a:spcBef>
                <a:spcPct val="0"/>
              </a:spcBef>
              <a:spcAft>
                <a:spcPct val="0"/>
              </a:spcAft>
              <a:buClr>
                <a:schemeClr val="tx2"/>
              </a:buClr>
              <a:buSzPct val="70000"/>
              <a:buFont typeface="Arial" pitchFamily="34" charset="0"/>
              <a:buChar char="►"/>
              <a:defRPr lang="en-US" sz="675" b="1" kern="1200" noProof="0" dirty="0" smtClean="0">
                <a:solidFill>
                  <a:schemeClr val="bg1"/>
                </a:solidFill>
                <a:latin typeface="EYInterstate Light" panose="02000506000000020004" pitchFamily="2" charset="0"/>
                <a:ea typeface="+mn-ea"/>
                <a:cs typeface="Arial" pitchFamily="34" charset="0"/>
              </a:defRPr>
            </a:lvl3pPr>
            <a:lvl4pPr marL="0" indent="0" algn="l" defTabSz="746124" rtl="0" fontAlgn="base">
              <a:lnSpc>
                <a:spcPct val="100000"/>
              </a:lnSpc>
              <a:spcBef>
                <a:spcPct val="0"/>
              </a:spcBef>
              <a:spcAft>
                <a:spcPct val="0"/>
              </a:spcAft>
              <a:buSzPct val="100000"/>
              <a:buNone/>
              <a:defRPr lang="en-US" sz="600" kern="1200" noProof="0" dirty="0" smtClean="0">
                <a:solidFill>
                  <a:schemeClr val="bg1"/>
                </a:solidFill>
                <a:latin typeface="EYInterstate Light" panose="02000506000000020004" pitchFamily="2" charset="0"/>
                <a:ea typeface="+mn-ea"/>
                <a:cs typeface="Arial" pitchFamily="34" charset="0"/>
              </a:defRPr>
            </a:lvl4pPr>
            <a:lvl5pPr marL="141609" indent="-141609" algn="l" defTabSz="746124" rtl="0" fontAlgn="base">
              <a:lnSpc>
                <a:spcPct val="100000"/>
              </a:lnSpc>
              <a:spcBef>
                <a:spcPct val="0"/>
              </a:spcBef>
              <a:spcAft>
                <a:spcPct val="0"/>
              </a:spcAft>
              <a:buClr>
                <a:schemeClr val="tx2"/>
              </a:buClr>
              <a:buSzPct val="70000"/>
              <a:buFont typeface="Arial" pitchFamily="34" charset="0"/>
              <a:buChar char="►"/>
              <a:defRPr lang="en-US" sz="600" kern="1200" noProof="0" dirty="0">
                <a:solidFill>
                  <a:schemeClr val="bg1"/>
                </a:solidFill>
                <a:latin typeface="EYInterstate Light" panose="02000506000000020004" pitchFamily="2" charset="0"/>
                <a:ea typeface="+mn-ea"/>
                <a:cs typeface="Arial"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364000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708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01600"/>
            <a:ext cx="10972800" cy="594360"/>
          </a:xfrm>
        </p:spPr>
        <p:txBody>
          <a:bodyPr/>
          <a:lstStyle>
            <a:lvl1pPr>
              <a:defRPr sz="2400">
                <a:solidFill>
                  <a:schemeClr val="bg1"/>
                </a:solidFill>
                <a:latin typeface="EYInterstate Light" panose="02000506000000020004" pitchFamily="2" charset="0"/>
              </a:defRPr>
            </a:lvl1pPr>
          </a:lstStyle>
          <a:p>
            <a:r>
              <a:rPr lang="en-US"/>
              <a:t>Click to edit Master title style</a:t>
            </a:r>
            <a:endParaRPr lang="en-GB"/>
          </a:p>
        </p:txBody>
      </p:sp>
      <p:sp>
        <p:nvSpPr>
          <p:cNvPr id="13" name="Table Placeholder 4">
            <a:extLst>
              <a:ext uri="{FF2B5EF4-FFF2-40B4-BE49-F238E27FC236}">
                <a16:creationId xmlns:a16="http://schemas.microsoft.com/office/drawing/2014/main" id="{C5AC4C92-885D-49C5-B704-597DE68FC006}"/>
              </a:ext>
            </a:extLst>
          </p:cNvPr>
          <p:cNvSpPr txBox="1">
            <a:spLocks/>
          </p:cNvSpPr>
          <p:nvPr userDrawn="1"/>
        </p:nvSpPr>
        <p:spPr>
          <a:xfrm>
            <a:off x="813223" y="1137921"/>
            <a:ext cx="6610007" cy="426745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endParaRPr kumimoji="0" lang="en-IN" sz="2000" b="0" i="0" u="none" strike="noStrike" kern="1200" cap="none" spc="0" normalizeH="0" baseline="0" noProof="0">
              <a:ln>
                <a:noFill/>
              </a:ln>
              <a:solidFill>
                <a:sysClr val="window" lastClr="FFFFFF"/>
              </a:solidFill>
              <a:effectLst/>
              <a:uLnTx/>
              <a:uFillTx/>
              <a:latin typeface="EYInterstate Light" panose="02000506000000020004" pitchFamily="2" charset="0"/>
              <a:ea typeface="+mn-ea"/>
              <a:cs typeface="+mn-cs"/>
            </a:endParaRPr>
          </a:p>
        </p:txBody>
      </p:sp>
      <p:sp>
        <p:nvSpPr>
          <p:cNvPr id="5" name="Line 10">
            <a:extLst>
              <a:ext uri="{FF2B5EF4-FFF2-40B4-BE49-F238E27FC236}">
                <a16:creationId xmlns:a16="http://schemas.microsoft.com/office/drawing/2014/main" id="{04A2E968-DBA8-4BD3-8F8F-9B23825BC4DF}"/>
              </a:ext>
            </a:extLst>
          </p:cNvPr>
          <p:cNvSpPr>
            <a:spLocks noChangeShapeType="1"/>
          </p:cNvSpPr>
          <p:nvPr userDrawn="1"/>
        </p:nvSpPr>
        <p:spPr bwMode="auto">
          <a:xfrm>
            <a:off x="609602" y="907750"/>
            <a:ext cx="11011709"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noProof="0">
              <a:solidFill>
                <a:schemeClr val="bg1"/>
              </a:solidFill>
            </a:endParaRPr>
          </a:p>
        </p:txBody>
      </p:sp>
    </p:spTree>
    <p:extLst>
      <p:ext uri="{BB962C8B-B14F-4D97-AF65-F5344CB8AC3E}">
        <p14:creationId xmlns:p14="http://schemas.microsoft.com/office/powerpoint/2010/main" val="1141391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9" y="0"/>
            <a:ext cx="5968061" cy="6858000"/>
          </a:xfr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775915" y="2050889"/>
            <a:ext cx="4535597" cy="1055708"/>
          </a:xfrm>
        </p:spPr>
        <p:txBody>
          <a:bodyPr/>
          <a:lstStyle>
            <a:lvl1pPr marL="0" indent="0">
              <a:buNone/>
              <a:defRPr sz="2249"/>
            </a:lvl1pPr>
          </a:lstStyle>
          <a:p>
            <a:pPr lvl="0"/>
            <a:r>
              <a:rPr lang="en-IN"/>
              <a:t>Chapter Title</a:t>
            </a:r>
          </a:p>
          <a:p>
            <a:pPr lvl="0"/>
            <a:r>
              <a:rPr lang="en-IN"/>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775915" y="3312530"/>
            <a:ext cx="4535597" cy="1055708"/>
          </a:xfrm>
        </p:spPr>
        <p:txBody>
          <a:bodyPr/>
          <a:lstStyle>
            <a:lvl1pPr marL="0" indent="0">
              <a:buNone/>
              <a:defRPr sz="1199"/>
            </a:lvl1pPr>
          </a:lstStyle>
          <a:p>
            <a:pPr lvl="0"/>
            <a:r>
              <a:rPr lang="en-IN"/>
              <a:t>text</a:t>
            </a:r>
          </a:p>
        </p:txBody>
      </p:sp>
    </p:spTree>
    <p:extLst>
      <p:ext uri="{BB962C8B-B14F-4D97-AF65-F5344CB8AC3E}">
        <p14:creationId xmlns:p14="http://schemas.microsoft.com/office/powerpoint/2010/main" val="378501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pic>
        <p:nvPicPr>
          <p:cNvPr id="119" name="Picture 118">
            <a:extLst>
              <a:ext uri="{FF2B5EF4-FFF2-40B4-BE49-F238E27FC236}">
                <a16:creationId xmlns:a16="http://schemas.microsoft.com/office/drawing/2014/main" id="{EAA736A0-D2E9-4CA1-BF9F-5E33CF39B83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457200"/>
            <a:ext cx="6205727" cy="3930900"/>
          </a:xfrm>
          <a:prstGeom prst="rect">
            <a:avLst/>
          </a:prstGeom>
        </p:spPr>
      </p:pic>
      <p:grpSp>
        <p:nvGrpSpPr>
          <p:cNvPr id="79" name="Group 4">
            <a:extLst>
              <a:ext uri="{FF2B5EF4-FFF2-40B4-BE49-F238E27FC236}">
                <a16:creationId xmlns:a16="http://schemas.microsoft.com/office/drawing/2014/main" id="{A159D8C9-C19B-4DF7-9C5A-22EDB8A5FB96}"/>
              </a:ext>
            </a:extLst>
          </p:cNvPr>
          <p:cNvGrpSpPr>
            <a:grpSpLocks noChangeAspect="1"/>
          </p:cNvGrpSpPr>
          <p:nvPr userDrawn="1"/>
        </p:nvGrpSpPr>
        <p:grpSpPr bwMode="auto">
          <a:xfrm>
            <a:off x="10280651" y="5340350"/>
            <a:ext cx="1316567" cy="1157288"/>
            <a:chOff x="4857" y="3364"/>
            <a:chExt cx="622" cy="729"/>
          </a:xfrm>
        </p:grpSpPr>
        <p:sp>
          <p:nvSpPr>
            <p:cNvPr id="80" name="AutoShape 3">
              <a:extLst>
                <a:ext uri="{FF2B5EF4-FFF2-40B4-BE49-F238E27FC236}">
                  <a16:creationId xmlns:a16="http://schemas.microsoft.com/office/drawing/2014/main" id="{D95FB310-FD8D-4315-8C3A-8966DC1515AB}"/>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81" name="Freeform 5">
              <a:extLst>
                <a:ext uri="{FF2B5EF4-FFF2-40B4-BE49-F238E27FC236}">
                  <a16:creationId xmlns:a16="http://schemas.microsoft.com/office/drawing/2014/main" id="{B0F72F2B-2B88-4D56-A5C3-5C83787BA011}"/>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82" name="Freeform 6">
              <a:extLst>
                <a:ext uri="{FF2B5EF4-FFF2-40B4-BE49-F238E27FC236}">
                  <a16:creationId xmlns:a16="http://schemas.microsoft.com/office/drawing/2014/main" id="{900DB62A-8F2A-4742-9C40-2FC7AA18235B}"/>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pic>
        <p:nvPicPr>
          <p:cNvPr id="83" name="Picture 82">
            <a:extLst>
              <a:ext uri="{FF2B5EF4-FFF2-40B4-BE49-F238E27FC236}">
                <a16:creationId xmlns:a16="http://schemas.microsoft.com/office/drawing/2014/main" id="{23B9FB7E-B586-4378-AE43-0A9B9CA0B98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5914517"/>
            <a:ext cx="5040000" cy="618750"/>
          </a:xfrm>
          <a:prstGeom prst="rect">
            <a:avLst/>
          </a:prstGeom>
        </p:spPr>
      </p:pic>
      <p:sp>
        <p:nvSpPr>
          <p:cNvPr id="124" name="Subtitle 2">
            <a:extLst>
              <a:ext uri="{FF2B5EF4-FFF2-40B4-BE49-F238E27FC236}">
                <a16:creationId xmlns:a16="http://schemas.microsoft.com/office/drawing/2014/main" id="{DE813F69-7E98-49B9-A563-B5D224235BE1}"/>
              </a:ext>
            </a:extLst>
          </p:cNvPr>
          <p:cNvSpPr>
            <a:spLocks noGrp="1"/>
          </p:cNvSpPr>
          <p:nvPr>
            <p:ph type="subTitle" idx="1"/>
          </p:nvPr>
        </p:nvSpPr>
        <p:spPr>
          <a:xfrm>
            <a:off x="1184256" y="2825612"/>
            <a:ext cx="5189537" cy="645742"/>
          </a:xfrm>
          <a:prstGeom prst="rect">
            <a:avLst/>
          </a:prstGeom>
        </p:spPr>
        <p:txBody>
          <a:bodyPr/>
          <a:lstStyle>
            <a:lvl1pPr marL="0" indent="0" algn="l">
              <a:buNone/>
              <a:defRPr sz="1600">
                <a:solidFill>
                  <a:schemeClr val="bg1"/>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a:p>
        </p:txBody>
      </p:sp>
      <p:sp>
        <p:nvSpPr>
          <p:cNvPr id="125" name="Title 1">
            <a:extLst>
              <a:ext uri="{FF2B5EF4-FFF2-40B4-BE49-F238E27FC236}">
                <a16:creationId xmlns:a16="http://schemas.microsoft.com/office/drawing/2014/main" id="{6135F81D-3120-4669-8305-5AB7CAA05048}"/>
              </a:ext>
            </a:extLst>
          </p:cNvPr>
          <p:cNvSpPr>
            <a:spLocks noGrp="1"/>
          </p:cNvSpPr>
          <p:nvPr>
            <p:ph type="ctrTitle"/>
          </p:nvPr>
        </p:nvSpPr>
        <p:spPr>
          <a:xfrm>
            <a:off x="1184256" y="1855166"/>
            <a:ext cx="5189537"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Tree>
    <p:extLst>
      <p:ext uri="{BB962C8B-B14F-4D97-AF65-F5344CB8AC3E}">
        <p14:creationId xmlns:p14="http://schemas.microsoft.com/office/powerpoint/2010/main" val="43694671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grpSp>
        <p:nvGrpSpPr>
          <p:cNvPr id="85" name="Group 4">
            <a:extLst>
              <a:ext uri="{FF2B5EF4-FFF2-40B4-BE49-F238E27FC236}">
                <a16:creationId xmlns:a16="http://schemas.microsoft.com/office/drawing/2014/main" id="{916D9572-5294-4C0A-83C4-99E45F894950}"/>
              </a:ext>
            </a:extLst>
          </p:cNvPr>
          <p:cNvGrpSpPr>
            <a:grpSpLocks noChangeAspect="1"/>
          </p:cNvGrpSpPr>
          <p:nvPr userDrawn="1"/>
        </p:nvGrpSpPr>
        <p:grpSpPr bwMode="auto">
          <a:xfrm>
            <a:off x="10280651" y="5340350"/>
            <a:ext cx="1316567" cy="1157288"/>
            <a:chOff x="4857" y="3364"/>
            <a:chExt cx="622" cy="729"/>
          </a:xfrm>
        </p:grpSpPr>
        <p:sp>
          <p:nvSpPr>
            <p:cNvPr id="86" name="AutoShape 3">
              <a:extLst>
                <a:ext uri="{FF2B5EF4-FFF2-40B4-BE49-F238E27FC236}">
                  <a16:creationId xmlns:a16="http://schemas.microsoft.com/office/drawing/2014/main" id="{5667BEF9-3DFA-4239-A852-71BA27EC8E18}"/>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87" name="Freeform 5">
              <a:extLst>
                <a:ext uri="{FF2B5EF4-FFF2-40B4-BE49-F238E27FC236}">
                  <a16:creationId xmlns:a16="http://schemas.microsoft.com/office/drawing/2014/main" id="{7E85CBCB-BA9A-4374-A431-F4DC5F8079BE}"/>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88" name="Freeform 6">
              <a:extLst>
                <a:ext uri="{FF2B5EF4-FFF2-40B4-BE49-F238E27FC236}">
                  <a16:creationId xmlns:a16="http://schemas.microsoft.com/office/drawing/2014/main" id="{5C0EF3BA-6104-4E1B-9F18-E642314A9A6C}"/>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pic>
        <p:nvPicPr>
          <p:cNvPr id="89" name="Picture 88">
            <a:extLst>
              <a:ext uri="{FF2B5EF4-FFF2-40B4-BE49-F238E27FC236}">
                <a16:creationId xmlns:a16="http://schemas.microsoft.com/office/drawing/2014/main" id="{BEA87971-BB0B-4ED2-8AC3-71D5B1159A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1" y="777241"/>
            <a:ext cx="9004300" cy="3400425"/>
          </a:xfrm>
          <a:prstGeom prst="rect">
            <a:avLst/>
          </a:prstGeom>
        </p:spPr>
      </p:pic>
      <p:sp>
        <p:nvSpPr>
          <p:cNvPr id="90" name="Subtitle 2">
            <a:extLst>
              <a:ext uri="{FF2B5EF4-FFF2-40B4-BE49-F238E27FC236}">
                <a16:creationId xmlns:a16="http://schemas.microsoft.com/office/drawing/2014/main" id="{D57E11BD-E2D9-41B1-9EF5-FF1EA0B8EB0D}"/>
              </a:ext>
            </a:extLst>
          </p:cNvPr>
          <p:cNvSpPr>
            <a:spLocks noGrp="1"/>
          </p:cNvSpPr>
          <p:nvPr>
            <p:ph type="subTitle" idx="1"/>
          </p:nvPr>
        </p:nvSpPr>
        <p:spPr>
          <a:xfrm>
            <a:off x="1184255" y="3258529"/>
            <a:ext cx="7924576" cy="645742"/>
          </a:xfrm>
          <a:prstGeom prst="rect">
            <a:avLst/>
          </a:prstGeom>
        </p:spPr>
        <p:txBody>
          <a:bodyPr/>
          <a:lstStyle>
            <a:lvl1pPr marL="0" indent="0" algn="l">
              <a:buNone/>
              <a:defRPr sz="1600">
                <a:solidFill>
                  <a:schemeClr val="bg1"/>
                </a:solidFill>
                <a:latin typeface="EYInterstate" panose="02000503020000020004" pitchFamily="2" charset="0"/>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a:p>
        </p:txBody>
      </p:sp>
      <p:sp>
        <p:nvSpPr>
          <p:cNvPr id="91" name="Title 1">
            <a:extLst>
              <a:ext uri="{FF2B5EF4-FFF2-40B4-BE49-F238E27FC236}">
                <a16:creationId xmlns:a16="http://schemas.microsoft.com/office/drawing/2014/main" id="{9E850DE9-7D5E-499B-8FA1-4143F639E01E}"/>
              </a:ext>
            </a:extLst>
          </p:cNvPr>
          <p:cNvSpPr>
            <a:spLocks noGrp="1"/>
          </p:cNvSpPr>
          <p:nvPr>
            <p:ph type="ctrTitle"/>
          </p:nvPr>
        </p:nvSpPr>
        <p:spPr>
          <a:xfrm>
            <a:off x="1184255" y="2288083"/>
            <a:ext cx="7924576"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pic>
        <p:nvPicPr>
          <p:cNvPr id="92" name="Picture 91">
            <a:extLst>
              <a:ext uri="{FF2B5EF4-FFF2-40B4-BE49-F238E27FC236}">
                <a16:creationId xmlns:a16="http://schemas.microsoft.com/office/drawing/2014/main" id="{620AFF6A-D70F-482C-ACA4-D71330481F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5914517"/>
            <a:ext cx="5040000" cy="618750"/>
          </a:xfrm>
          <a:prstGeom prst="rect">
            <a:avLst/>
          </a:prstGeom>
        </p:spPr>
      </p:pic>
    </p:spTree>
    <p:extLst>
      <p:ext uri="{BB962C8B-B14F-4D97-AF65-F5344CB8AC3E}">
        <p14:creationId xmlns:p14="http://schemas.microsoft.com/office/powerpoint/2010/main" val="425855941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400">
                <a:solidFill>
                  <a:schemeClr val="bg1"/>
                </a:solidFill>
              </a:defRPr>
            </a:lvl1pPr>
          </a:lstStyle>
          <a:p>
            <a:r>
              <a:rPr lang="en-US"/>
              <a:t>Click to edit Master title style</a:t>
            </a:r>
            <a:endParaRPr lang="en-GB"/>
          </a:p>
        </p:txBody>
      </p:sp>
      <p:sp>
        <p:nvSpPr>
          <p:cNvPr id="12" name="Line 10">
            <a:extLst>
              <a:ext uri="{FF2B5EF4-FFF2-40B4-BE49-F238E27FC236}">
                <a16:creationId xmlns:a16="http://schemas.microsoft.com/office/drawing/2014/main" id="{DA9741B6-D337-4A18-8ECB-FB21A6953E44}"/>
              </a:ext>
            </a:extLst>
          </p:cNvPr>
          <p:cNvSpPr>
            <a:spLocks noChangeShapeType="1"/>
          </p:cNvSpPr>
          <p:nvPr/>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lvl1pPr>
              <a:defRPr sz="2000"/>
            </a:lvl1pPr>
            <a:lvl2pPr>
              <a:defRPr sz="1800"/>
            </a:lvl2pPr>
            <a:lvl3pPr>
              <a:defRPr sz="1600"/>
            </a:lvl3pPr>
            <a:lvl4pPr>
              <a:defRPr sz="14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0722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tandard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vert="horz" lIns="0" tIns="0" rIns="0" bIns="0" rtlCol="0" anchor="t" anchorCtr="0">
            <a:noAutofit/>
          </a:bodyPr>
          <a:lstStyle>
            <a:lvl1pPr>
              <a:defRPr lang="en-GB" dirty="0"/>
            </a:lvl1pPr>
          </a:lstStyle>
          <a:p>
            <a:pPr lvl="0"/>
            <a:r>
              <a:rPr lang="en-US"/>
              <a:t>Standard slide</a:t>
            </a:r>
            <a:endParaRPr lang="en-GB"/>
          </a:p>
        </p:txBody>
      </p:sp>
      <p:sp>
        <p:nvSpPr>
          <p:cNvPr id="80" name="Line 10">
            <a:extLst>
              <a:ext uri="{FF2B5EF4-FFF2-40B4-BE49-F238E27FC236}">
                <a16:creationId xmlns:a16="http://schemas.microsoft.com/office/drawing/2014/main" id="{EF8E9275-C0E0-4ABA-8699-73E5E292EC85}"/>
              </a:ext>
            </a:extLst>
          </p:cNvPr>
          <p:cNvSpPr>
            <a:spLocks noChangeShapeType="1"/>
          </p:cNvSpPr>
          <p:nvPr/>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a:solidFill>
                <a:schemeClr val="bg1"/>
              </a:solidFill>
            </a:endParaRPr>
          </a:p>
        </p:txBody>
      </p:sp>
    </p:spTree>
    <p:extLst>
      <p:ext uri="{BB962C8B-B14F-4D97-AF65-F5344CB8AC3E}">
        <p14:creationId xmlns:p14="http://schemas.microsoft.com/office/powerpoint/2010/main" val="1705956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1"/>
            <a:ext cx="3997149" cy="6156104"/>
          </a:xfrm>
        </p:spPr>
        <p:txBody>
          <a:bodyPr/>
          <a:lstStyle/>
          <a:p>
            <a:r>
              <a:rPr lang="en-US"/>
              <a:t>Click icon to add picture</a:t>
            </a:r>
            <a:endParaRPr lang="en-IN"/>
          </a:p>
        </p:txBody>
      </p:sp>
      <p:sp>
        <p:nvSpPr>
          <p:cNvPr id="2" name="Title 1"/>
          <p:cNvSpPr>
            <a:spLocks noGrp="1"/>
          </p:cNvSpPr>
          <p:nvPr>
            <p:ph type="title"/>
          </p:nvPr>
        </p:nvSpPr>
        <p:spPr>
          <a:xfrm>
            <a:off x="609601" y="294200"/>
            <a:ext cx="7440547" cy="590400"/>
          </a:xfrm>
        </p:spPr>
        <p:txBody>
          <a:bodyPr/>
          <a:lstStyle>
            <a:lvl1pPr>
              <a:defRPr sz="2400">
                <a:solidFill>
                  <a:schemeClr val="bg1"/>
                </a:solidFill>
              </a:defRPr>
            </a:lvl1pPr>
          </a:lstStyle>
          <a:p>
            <a:r>
              <a:rPr lang="en-US"/>
              <a:t>Click to edit Master title style</a:t>
            </a:r>
            <a:endParaRPr lang="en-GB"/>
          </a:p>
        </p:txBody>
      </p:sp>
      <p:sp>
        <p:nvSpPr>
          <p:cNvPr id="3" name="Content Placeholder 2"/>
          <p:cNvSpPr>
            <a:spLocks noGrp="1"/>
          </p:cNvSpPr>
          <p:nvPr>
            <p:ph idx="1" hasCustomPrompt="1"/>
          </p:nvPr>
        </p:nvSpPr>
        <p:spPr>
          <a:xfrm>
            <a:off x="609600" y="1137921"/>
            <a:ext cx="7295843" cy="873760"/>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2" y="2311401"/>
            <a:ext cx="3578253" cy="384470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3"/>
            <a:ext cx="3578253" cy="1254759"/>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236721"/>
            <a:ext cx="3578253" cy="1944160"/>
          </a:xfrm>
        </p:spPr>
        <p:txBody>
          <a:bodyPr numCol="1"/>
          <a:lstStyle>
            <a:lvl1pPr marL="0" indent="0">
              <a:buNone/>
              <a:defRPr sz="1349">
                <a:solidFill>
                  <a:schemeClr val="bg1"/>
                </a:solidFill>
                <a:latin typeface="Georgia" panose="02040502050405020303" pitchFamily="18" charset="0"/>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p:nvSpPr>
        <p:spPr bwMode="auto">
          <a:xfrm>
            <a:off x="609601" y="907750"/>
            <a:ext cx="771983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a:solidFill>
                <a:schemeClr val="bg1"/>
              </a:solidFill>
            </a:endParaRPr>
          </a:p>
        </p:txBody>
      </p:sp>
    </p:spTree>
    <p:extLst>
      <p:ext uri="{BB962C8B-B14F-4D97-AF65-F5344CB8AC3E}">
        <p14:creationId xmlns:p14="http://schemas.microsoft.com/office/powerpoint/2010/main" val="375805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2"/>
            <a:ext cx="2383219" cy="6857999"/>
          </a:xfrm>
        </p:spPr>
        <p:txBody>
          <a:bodyPr/>
          <a:lstStyle/>
          <a:p>
            <a:r>
              <a:rPr lang="en-US"/>
              <a:t>Click icon to add picture</a:t>
            </a:r>
            <a:endParaRPr lang="en-IN"/>
          </a:p>
        </p:txBody>
      </p:sp>
      <p:sp>
        <p:nvSpPr>
          <p:cNvPr id="2" name="Title 1"/>
          <p:cNvSpPr>
            <a:spLocks noGrp="1"/>
          </p:cNvSpPr>
          <p:nvPr>
            <p:ph type="title"/>
          </p:nvPr>
        </p:nvSpPr>
        <p:spPr>
          <a:xfrm>
            <a:off x="2693891" y="294200"/>
            <a:ext cx="8887371" cy="590400"/>
          </a:xfrm>
        </p:spPr>
        <p:txBody>
          <a:bodyPr/>
          <a:lstStyle>
            <a:lvl1pPr>
              <a:defRPr sz="2400">
                <a:solidFill>
                  <a:schemeClr val="bg1"/>
                </a:solidFill>
              </a:defRPr>
            </a:lvl1pPr>
          </a:lstStyle>
          <a:p>
            <a:r>
              <a:rPr lang="en-US"/>
              <a:t>Click to edit Master title style</a:t>
            </a:r>
            <a:endParaRPr lang="en-GB"/>
          </a:p>
        </p:txBody>
      </p:sp>
      <p:sp>
        <p:nvSpPr>
          <p:cNvPr id="3" name="Content Placeholder 2"/>
          <p:cNvSpPr>
            <a:spLocks noGrp="1"/>
          </p:cNvSpPr>
          <p:nvPr>
            <p:ph idx="1" hasCustomPrompt="1"/>
          </p:nvPr>
        </p:nvSpPr>
        <p:spPr>
          <a:xfrm>
            <a:off x="2693890" y="1137921"/>
            <a:ext cx="2741455" cy="5018184"/>
          </a:xfrm>
        </p:spPr>
        <p:txBody>
          <a:bodyPr/>
          <a:lstStyle>
            <a:lvl1pPr marL="0" indent="0">
              <a:buNone/>
              <a:defRPr sz="13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3" cy="5018184"/>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p:ph idx="12" hasCustomPrompt="1"/>
          </p:nvPr>
        </p:nvSpPr>
        <p:spPr>
          <a:xfrm>
            <a:off x="8815242" y="1137923"/>
            <a:ext cx="2767159" cy="2796151"/>
          </a:xfrm>
        </p:spPr>
        <p:txBody>
          <a:bodyPr numCol="1"/>
          <a:lstStyle>
            <a:lvl1pPr marL="0" indent="0">
              <a:buNone/>
              <a:defRPr sz="1049">
                <a:solidFill>
                  <a:schemeClr val="bg1"/>
                </a:solidFill>
              </a:defRPr>
            </a:lvl1pPr>
            <a:lvl2pPr marL="267319" indent="0">
              <a:buNone/>
              <a:defRPr sz="1349">
                <a:solidFill>
                  <a:schemeClr val="bg1"/>
                </a:solidFill>
              </a:defRPr>
            </a:lvl2pPr>
            <a:lvl3pPr marL="534639" indent="0">
              <a:buNone/>
              <a:defRPr sz="1199">
                <a:solidFill>
                  <a:schemeClr val="bg1"/>
                </a:solidFill>
              </a:defRPr>
            </a:lvl3pPr>
            <a:lvl4pPr marL="801958" indent="0">
              <a:buNone/>
              <a:defRPr sz="1049">
                <a:solidFill>
                  <a:schemeClr val="bg1"/>
                </a:solidFill>
              </a:defRPr>
            </a:lvl4pPr>
            <a:lvl5pPr marL="1069277" indent="0">
              <a:buNone/>
              <a:defRPr sz="900">
                <a:solidFill>
                  <a:schemeClr val="bg1"/>
                </a:solidFill>
              </a:defRPr>
            </a:lvl5pPr>
          </a:lstStyle>
          <a:p>
            <a:pPr lvl="0"/>
            <a:r>
              <a:rPr lang="en-US"/>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p:nvSpPr>
        <p:spPr bwMode="auto">
          <a:xfrm>
            <a:off x="2693891" y="907750"/>
            <a:ext cx="88873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49" noProof="0">
              <a:solidFill>
                <a:schemeClr val="bg1"/>
              </a:solidFill>
            </a:endParaRPr>
          </a:p>
        </p:txBody>
      </p:sp>
    </p:spTree>
    <p:extLst>
      <p:ext uri="{BB962C8B-B14F-4D97-AF65-F5344CB8AC3E}">
        <p14:creationId xmlns:p14="http://schemas.microsoft.com/office/powerpoint/2010/main" val="223906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609601" y="1137920"/>
            <a:ext cx="10972800" cy="4947920"/>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Date Placeholder 5">
            <a:extLst>
              <a:ext uri="{FF2B5EF4-FFF2-40B4-BE49-F238E27FC236}">
                <a16:creationId xmlns:a16="http://schemas.microsoft.com/office/drawing/2014/main" id="{281567AF-9C2B-482E-9EE4-622E5FD82259}"/>
              </a:ext>
            </a:extLst>
          </p:cNvPr>
          <p:cNvSpPr txBox="1">
            <a:spLocks/>
          </p:cNvSpPr>
          <p:nvPr userDrawn="1"/>
        </p:nvSpPr>
        <p:spPr>
          <a:xfrm>
            <a:off x="2523068" y="6536120"/>
            <a:ext cx="1588344" cy="180000"/>
          </a:xfrm>
          <a:prstGeom prst="rect">
            <a:avLst/>
          </a:prstGeom>
        </p:spPr>
        <p:txBody>
          <a:bodyPr vert="horz" lIns="91440" tIns="45720" rIns="91440" bIns="45720" rtlCol="0" anchor="ct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3B312C75-4EC6-4CE9-A7D2-0A1F3DCB4510}" type="datetime3">
              <a:rPr lang="en-US" sz="800" smtClean="0"/>
              <a:pPr lvl="0"/>
              <a:t>19 November 2021</a:t>
            </a:fld>
            <a:endParaRPr lang="en-IN" sz="800"/>
          </a:p>
        </p:txBody>
      </p:sp>
      <p:sp>
        <p:nvSpPr>
          <p:cNvPr id="15" name="Footer Placeholder 6">
            <a:extLst>
              <a:ext uri="{FF2B5EF4-FFF2-40B4-BE49-F238E27FC236}">
                <a16:creationId xmlns:a16="http://schemas.microsoft.com/office/drawing/2014/main" id="{54A5B65C-2B05-47B9-8231-B3481E855208}"/>
              </a:ext>
            </a:extLst>
          </p:cNvPr>
          <p:cNvSpPr txBox="1">
            <a:spLocks/>
          </p:cNvSpPr>
          <p:nvPr userDrawn="1"/>
        </p:nvSpPr>
        <p:spPr>
          <a:xfrm>
            <a:off x="4428748" y="6536120"/>
            <a:ext cx="4114800" cy="180000"/>
          </a:xfrm>
          <a:prstGeom prst="rect">
            <a:avLst/>
          </a:prstGeom>
        </p:spPr>
        <p:txBody>
          <a:bodyPr vert="horz" lIns="91440" tIns="45720" rIns="91440" bIns="45720" rtlCol="0" anchor="ct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IN" sz="800"/>
              <a:t>Presentation title</a:t>
            </a:r>
          </a:p>
        </p:txBody>
      </p:sp>
      <p:sp>
        <p:nvSpPr>
          <p:cNvPr id="19" name="Slide Number Placeholder 7">
            <a:extLst>
              <a:ext uri="{FF2B5EF4-FFF2-40B4-BE49-F238E27FC236}">
                <a16:creationId xmlns:a16="http://schemas.microsoft.com/office/drawing/2014/main" id="{BDA9A850-2505-4DF6-BDA3-12FF1906CBE8}"/>
              </a:ext>
            </a:extLst>
          </p:cNvPr>
          <p:cNvSpPr txBox="1">
            <a:spLocks/>
          </p:cNvSpPr>
          <p:nvPr userDrawn="1"/>
        </p:nvSpPr>
        <p:spPr>
          <a:xfrm>
            <a:off x="484124" y="6536120"/>
            <a:ext cx="884088" cy="180000"/>
          </a:xfrm>
          <a:prstGeom prst="rect">
            <a:avLst/>
          </a:prstGeom>
        </p:spPr>
        <p:txBody>
          <a:bodyPr vert="horz" lIns="91440" tIns="45720" rIns="91440" bIns="45720" rtlCol="0" anchor="ct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GB" sz="800"/>
              <a:t>Page </a:t>
            </a:r>
            <a:fld id="{F1BC30E3-FFE5-4B91-AA19-87A149EBB9EE}" type="slidenum">
              <a:rPr sz="800" smtClean="0"/>
              <a:pPr lvl="0"/>
              <a:t>‹#›</a:t>
            </a:fld>
            <a:endParaRPr sz="800"/>
          </a:p>
        </p:txBody>
      </p:sp>
      <p:grpSp>
        <p:nvGrpSpPr>
          <p:cNvPr id="11" name="Group 4">
            <a:extLst>
              <a:ext uri="{FF2B5EF4-FFF2-40B4-BE49-F238E27FC236}">
                <a16:creationId xmlns:a16="http://schemas.microsoft.com/office/drawing/2014/main" id="{8A2EFB73-9C23-4BC8-ADCD-50ED8C05DC69}"/>
              </a:ext>
            </a:extLst>
          </p:cNvPr>
          <p:cNvGrpSpPr>
            <a:grpSpLocks noChangeAspect="1"/>
          </p:cNvGrpSpPr>
          <p:nvPr userDrawn="1"/>
        </p:nvGrpSpPr>
        <p:grpSpPr bwMode="auto">
          <a:xfrm>
            <a:off x="11178117" y="6356350"/>
            <a:ext cx="404284" cy="311150"/>
            <a:chOff x="7110" y="4004"/>
            <a:chExt cx="191" cy="196"/>
          </a:xfrm>
        </p:grpSpPr>
        <p:sp>
          <p:nvSpPr>
            <p:cNvPr id="12" name="Freeform 5">
              <a:extLst>
                <a:ext uri="{FF2B5EF4-FFF2-40B4-BE49-F238E27FC236}">
                  <a16:creationId xmlns:a16="http://schemas.microsoft.com/office/drawing/2014/main" id="{9B4C1266-D373-443A-8331-04B52B46D341}"/>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3" name="Freeform 6">
              <a:extLst>
                <a:ext uri="{FF2B5EF4-FFF2-40B4-BE49-F238E27FC236}">
                  <a16:creationId xmlns:a16="http://schemas.microsoft.com/office/drawing/2014/main" id="{996DA27E-B890-4969-8934-B64E62C0AEE3}"/>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6" name="Freeform 7">
              <a:extLst>
                <a:ext uri="{FF2B5EF4-FFF2-40B4-BE49-F238E27FC236}">
                  <a16:creationId xmlns:a16="http://schemas.microsoft.com/office/drawing/2014/main" id="{011CC22B-D6C4-4652-A3C7-61874EDB83FE}"/>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2261459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hf hdr="0"/>
  <p:txStyles>
    <p:title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67319" indent="-267319" algn="l" defTabSz="685434" rtl="0" eaLnBrk="1" latinLnBrk="0" hangingPunct="1">
        <a:spcBef>
          <a:spcPct val="20000"/>
        </a:spcBef>
        <a:buClr>
          <a:schemeClr val="tx2"/>
        </a:buClr>
        <a:buSzPct val="110000"/>
        <a:buFont typeface="EYInterstate Light" panose="02000506000000020004" pitchFamily="2" charset="0"/>
        <a:buChar char="•"/>
        <a:defRPr sz="2000" kern="1200">
          <a:solidFill>
            <a:schemeClr val="bg1"/>
          </a:solidFill>
          <a:latin typeface="EYInterstate Light" panose="02000506000000020004" pitchFamily="2" charset="0"/>
          <a:ea typeface="+mn-ea"/>
          <a:cs typeface="+mn-cs"/>
        </a:defRPr>
      </a:lvl1pPr>
      <a:lvl2pPr marL="534639" indent="-267319" algn="l" defTabSz="685434" rtl="0" eaLnBrk="1" latinLnBrk="0" hangingPunct="1">
        <a:spcBef>
          <a:spcPct val="20000"/>
        </a:spcBef>
        <a:buClr>
          <a:schemeClr val="tx2"/>
        </a:buClr>
        <a:buSzPct val="110000"/>
        <a:buFont typeface="EYInterstate Light" panose="02000506000000020004" pitchFamily="2" charset="0"/>
        <a:buChar char="•"/>
        <a:defRPr sz="1800" kern="1200">
          <a:solidFill>
            <a:schemeClr val="bg1"/>
          </a:solidFill>
          <a:latin typeface="EYInterstate Light" panose="02000506000000020004" pitchFamily="2" charset="0"/>
          <a:ea typeface="+mn-ea"/>
          <a:cs typeface="+mn-cs"/>
        </a:defRPr>
      </a:lvl2pPr>
      <a:lvl3pPr marL="801958" indent="-267319" algn="l" defTabSz="685434" rtl="0" eaLnBrk="1" latinLnBrk="0" hangingPunct="1">
        <a:spcBef>
          <a:spcPct val="20000"/>
        </a:spcBef>
        <a:buClr>
          <a:schemeClr val="tx2"/>
        </a:buClr>
        <a:buSzPct val="110000"/>
        <a:buFont typeface="EYInterstate Light" panose="02000506000000020004" pitchFamily="2" charset="0"/>
        <a:buChar char="•"/>
        <a:defRPr sz="1600" kern="1200">
          <a:solidFill>
            <a:schemeClr val="bg1"/>
          </a:solidFill>
          <a:latin typeface="EYInterstate Light" panose="02000506000000020004" pitchFamily="2" charset="0"/>
          <a:ea typeface="+mn-ea"/>
          <a:cs typeface="+mn-cs"/>
        </a:defRPr>
      </a:lvl3pPr>
      <a:lvl4pPr marL="1069277" indent="-267319" algn="l" defTabSz="685434" rtl="0" eaLnBrk="1" latinLnBrk="0" hangingPunct="1">
        <a:spcBef>
          <a:spcPct val="20000"/>
        </a:spcBef>
        <a:buClr>
          <a:schemeClr val="tx2"/>
        </a:buClr>
        <a:buSzPct val="110000"/>
        <a:buFont typeface="EYInterstate Light" panose="02000506000000020004" pitchFamily="2" charset="0"/>
        <a:buChar char="•"/>
        <a:defRPr sz="1400" kern="1200">
          <a:solidFill>
            <a:schemeClr val="bg1"/>
          </a:solidFill>
          <a:latin typeface="EYInterstate Light" panose="02000506000000020004" pitchFamily="2" charset="0"/>
          <a:ea typeface="+mn-ea"/>
          <a:cs typeface="+mn-cs"/>
        </a:defRPr>
      </a:lvl4pPr>
      <a:lvl5pPr marL="1336597" indent="-267319" algn="l" defTabSz="685434" rtl="0" eaLnBrk="1" latinLnBrk="0" hangingPunct="1">
        <a:spcBef>
          <a:spcPct val="20000"/>
        </a:spcBef>
        <a:buClr>
          <a:schemeClr val="tx2"/>
        </a:buClr>
        <a:buSzPct val="110000"/>
        <a:buFont typeface="EYInterstate Light" panose="02000506000000020004" pitchFamily="2" charset="0"/>
        <a:buChar char="•"/>
        <a:defRPr sz="1200" kern="1200">
          <a:solidFill>
            <a:schemeClr val="bg1"/>
          </a:solidFill>
          <a:latin typeface="EYInterstate Light" panose="02000506000000020004" pitchFamily="2" charset="0"/>
          <a:ea typeface="+mn-ea"/>
          <a:cs typeface="+mn-cs"/>
        </a:defRPr>
      </a:lvl5pPr>
      <a:lvl6pPr marL="1884944"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6pPr>
      <a:lvl7pPr marL="2227661"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7pPr>
      <a:lvl8pPr marL="2570378"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8pPr>
      <a:lvl9pPr marL="2913096" indent="-171359" algn="l" defTabSz="685434" rtl="0" eaLnBrk="1" latinLnBrk="0" hangingPunct="1">
        <a:spcBef>
          <a:spcPct val="20000"/>
        </a:spcBef>
        <a:buFont typeface="Arial" pitchFamily="34" charset="0"/>
        <a:buChar char="•"/>
        <a:defRPr sz="1499" kern="1200">
          <a:solidFill>
            <a:schemeClr val="tx1"/>
          </a:solidFill>
          <a:latin typeface="+mn-lt"/>
          <a:ea typeface="+mn-ea"/>
          <a:cs typeface="+mn-cs"/>
        </a:defRPr>
      </a:lvl9pPr>
    </p:bodyStyle>
    <p:otherStyle>
      <a:defPPr>
        <a:defRPr lang="en-US"/>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5">
          <p15:clr>
            <a:srgbClr val="F26B43"/>
          </p15:clr>
        </p15:guide>
        <p15:guide id="4" pos="5475">
          <p15:clr>
            <a:srgbClr val="F26B43"/>
          </p15:clr>
        </p15:guide>
        <p15:guide id="5" orient="horz" pos="712">
          <p15:clr>
            <a:srgbClr val="F26B43"/>
          </p15:clr>
        </p15:guide>
        <p15:guide id="6" orient="horz" pos="3840">
          <p15:clr>
            <a:srgbClr val="F26B43"/>
          </p15:clr>
        </p15:guide>
        <p15:guide id="7" orient="horz" pos="173">
          <p15:clr>
            <a:srgbClr val="F26B43"/>
          </p15:clr>
        </p15:guide>
        <p15:guide id="8" orient="horz" pos="4193">
          <p15:clr>
            <a:srgbClr val="F26B43"/>
          </p15:clr>
        </p15:guide>
        <p15:guide id="9" pos="2880">
          <p15:clr>
            <a:srgbClr val="F26B43"/>
          </p15:clr>
        </p15:guide>
        <p15:guide id="10" orient="horz" pos="39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wmf"/><Relationship Id="rId7" Type="http://schemas.openxmlformats.org/officeDocument/2006/relationships/image" Target="../media/image22.svg"/><Relationship Id="rId2" Type="http://schemas.openxmlformats.org/officeDocument/2006/relationships/image" Target="../media/image17.wmf"/><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DDD8-E62C-46C7-8635-195ACB4527C9}"/>
              </a:ext>
            </a:extLst>
          </p:cNvPr>
          <p:cNvSpPr>
            <a:spLocks noGrp="1"/>
          </p:cNvSpPr>
          <p:nvPr>
            <p:ph type="ctrTitle"/>
          </p:nvPr>
        </p:nvSpPr>
        <p:spPr>
          <a:xfrm>
            <a:off x="915102" y="1785257"/>
            <a:ext cx="5419932" cy="551740"/>
          </a:xfrm>
        </p:spPr>
        <p:txBody>
          <a:bodyPr/>
          <a:lstStyle/>
          <a:p>
            <a:r>
              <a:rPr lang="en-IN" b="1"/>
              <a:t>PROGRAM YOGADAAN</a:t>
            </a:r>
          </a:p>
        </p:txBody>
      </p:sp>
      <p:sp>
        <p:nvSpPr>
          <p:cNvPr id="3" name="Subtitle 2">
            <a:extLst>
              <a:ext uri="{FF2B5EF4-FFF2-40B4-BE49-F238E27FC236}">
                <a16:creationId xmlns:a16="http://schemas.microsoft.com/office/drawing/2014/main" id="{FD6F5742-0EB5-4205-95A0-F76C1C539E1C}"/>
              </a:ext>
            </a:extLst>
          </p:cNvPr>
          <p:cNvSpPr>
            <a:spLocks noGrp="1"/>
          </p:cNvSpPr>
          <p:nvPr>
            <p:ph type="subTitle" idx="1"/>
          </p:nvPr>
        </p:nvSpPr>
        <p:spPr/>
        <p:txBody>
          <a:bodyPr/>
          <a:lstStyle/>
          <a:p>
            <a:r>
              <a:rPr lang="en-IN"/>
              <a:t>To bridge the digital divide</a:t>
            </a:r>
          </a:p>
        </p:txBody>
      </p:sp>
      <p:sp>
        <p:nvSpPr>
          <p:cNvPr id="6" name="TextBox 5">
            <a:extLst>
              <a:ext uri="{FF2B5EF4-FFF2-40B4-BE49-F238E27FC236}">
                <a16:creationId xmlns:a16="http://schemas.microsoft.com/office/drawing/2014/main" id="{E084018D-071D-4A91-8434-A2518B633A64}"/>
              </a:ext>
            </a:extLst>
          </p:cNvPr>
          <p:cNvSpPr txBox="1"/>
          <p:nvPr/>
        </p:nvSpPr>
        <p:spPr>
          <a:xfrm>
            <a:off x="915102" y="3050106"/>
            <a:ext cx="2944368" cy="1112677"/>
          </a:xfrm>
          <a:prstGeom prst="rect">
            <a:avLst/>
          </a:prstGeom>
          <a:noFill/>
        </p:spPr>
        <p:txBody>
          <a:bodyPr wrap="square" lIns="0" tIns="36576" rIns="0" bIns="0" rtlCol="0">
            <a:spAutoFit/>
          </a:bodyPr>
          <a:lstStyle/>
          <a:p>
            <a:pPr>
              <a:lnSpc>
                <a:spcPct val="150000"/>
              </a:lnSpc>
            </a:pPr>
            <a:r>
              <a:rPr lang="en-IN" sz="1200" b="1" dirty="0">
                <a:solidFill>
                  <a:schemeClr val="bg1"/>
                </a:solidFill>
                <a:latin typeface="+mj-lt"/>
              </a:rPr>
              <a:t>Veeramachaneni Sri Sravya </a:t>
            </a:r>
            <a:r>
              <a:rPr lang="en-IN" sz="1200" dirty="0">
                <a:solidFill>
                  <a:schemeClr val="bg1"/>
                </a:solidFill>
                <a:latin typeface="+mj-lt"/>
              </a:rPr>
              <a:t>(</a:t>
            </a:r>
            <a:r>
              <a:rPr lang="en-IN" sz="1200" b="0" i="0" dirty="0">
                <a:solidFill>
                  <a:srgbClr val="242424"/>
                </a:solidFill>
                <a:effectLst/>
                <a:latin typeface="Segoe UI" panose="020B0502040204020203" pitchFamily="34" charset="0"/>
              </a:rPr>
              <a:t>IN010J79780)</a:t>
            </a:r>
            <a:endParaRPr lang="en-IN" sz="1200" dirty="0">
              <a:solidFill>
                <a:schemeClr val="bg1"/>
              </a:solidFill>
              <a:latin typeface="+mj-lt"/>
            </a:endParaRPr>
          </a:p>
          <a:p>
            <a:pPr>
              <a:lnSpc>
                <a:spcPct val="150000"/>
              </a:lnSpc>
            </a:pPr>
            <a:r>
              <a:rPr lang="en-IN" sz="1200" b="1" dirty="0">
                <a:solidFill>
                  <a:schemeClr val="bg1"/>
                </a:solidFill>
                <a:latin typeface="+mj-lt"/>
              </a:rPr>
              <a:t>Arunima Gupta </a:t>
            </a:r>
            <a:r>
              <a:rPr lang="en-IN" sz="1200" dirty="0">
                <a:solidFill>
                  <a:schemeClr val="bg1"/>
                </a:solidFill>
                <a:latin typeface="+mj-lt"/>
              </a:rPr>
              <a:t>(IN010J62977)</a:t>
            </a:r>
          </a:p>
          <a:p>
            <a:pPr>
              <a:lnSpc>
                <a:spcPct val="150000"/>
              </a:lnSpc>
            </a:pPr>
            <a:r>
              <a:rPr lang="en-IN" sz="1200" b="1" dirty="0">
                <a:solidFill>
                  <a:schemeClr val="bg1"/>
                </a:solidFill>
                <a:latin typeface="+mj-lt"/>
              </a:rPr>
              <a:t>Maharshi Bhavsar </a:t>
            </a:r>
            <a:r>
              <a:rPr lang="en-IN" sz="1200" dirty="0">
                <a:solidFill>
                  <a:schemeClr val="bg1"/>
                </a:solidFill>
                <a:latin typeface="+mj-lt"/>
              </a:rPr>
              <a:t>(</a:t>
            </a:r>
            <a:r>
              <a:rPr lang="en-IN" sz="1200" b="0" i="0" dirty="0">
                <a:solidFill>
                  <a:schemeClr val="bg1"/>
                </a:solidFill>
                <a:effectLst/>
                <a:latin typeface="+mj-lt"/>
              </a:rPr>
              <a:t>IN010J80858)</a:t>
            </a:r>
            <a:endParaRPr lang="en-IN" sz="1200" dirty="0">
              <a:solidFill>
                <a:schemeClr val="bg1"/>
              </a:solidFill>
              <a:latin typeface="+mj-lt"/>
            </a:endParaRPr>
          </a:p>
          <a:p>
            <a:pPr>
              <a:lnSpc>
                <a:spcPct val="150000"/>
              </a:lnSpc>
            </a:pPr>
            <a:r>
              <a:rPr lang="en-IN" sz="1200" b="1" dirty="0">
                <a:solidFill>
                  <a:schemeClr val="bg1"/>
                </a:solidFill>
                <a:latin typeface="+mj-lt"/>
              </a:rPr>
              <a:t>Unnat Bhavsar </a:t>
            </a:r>
            <a:r>
              <a:rPr lang="en-IN" sz="1200" dirty="0">
                <a:solidFill>
                  <a:schemeClr val="bg1"/>
                </a:solidFill>
                <a:latin typeface="+mj-lt"/>
              </a:rPr>
              <a:t>(IN010J52105)</a:t>
            </a:r>
          </a:p>
        </p:txBody>
      </p:sp>
    </p:spTree>
    <p:extLst>
      <p:ext uri="{BB962C8B-B14F-4D97-AF65-F5344CB8AC3E}">
        <p14:creationId xmlns:p14="http://schemas.microsoft.com/office/powerpoint/2010/main" val="344913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erson sitting in an airplane seat using a laptop computer">
            <a:extLst>
              <a:ext uri="{FF2B5EF4-FFF2-40B4-BE49-F238E27FC236}">
                <a16:creationId xmlns:a16="http://schemas.microsoft.com/office/drawing/2014/main" id="{A3E3B586-99F8-4F89-B2B2-DC8F04D81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1" name="Group 10">
            <a:extLst>
              <a:ext uri="{FF2B5EF4-FFF2-40B4-BE49-F238E27FC236}">
                <a16:creationId xmlns:a16="http://schemas.microsoft.com/office/drawing/2014/main" id="{700EEBBB-3B21-4414-A834-BEF45847402A}"/>
              </a:ext>
            </a:extLst>
          </p:cNvPr>
          <p:cNvGrpSpPr/>
          <p:nvPr/>
        </p:nvGrpSpPr>
        <p:grpSpPr>
          <a:xfrm>
            <a:off x="720700" y="3314161"/>
            <a:ext cx="3386872" cy="578524"/>
            <a:chOff x="750628" y="1957117"/>
            <a:chExt cx="3386872" cy="578524"/>
          </a:xfrm>
        </p:grpSpPr>
        <p:sp>
          <p:nvSpPr>
            <p:cNvPr id="12" name="Rectangle 11">
              <a:extLst>
                <a:ext uri="{FF2B5EF4-FFF2-40B4-BE49-F238E27FC236}">
                  <a16:creationId xmlns:a16="http://schemas.microsoft.com/office/drawing/2014/main" id="{B92F7E9A-BAF2-44AE-93D8-FE19910DBEE4}"/>
                </a:ext>
              </a:extLst>
            </p:cNvPr>
            <p:cNvSpPr/>
            <p:nvPr/>
          </p:nvSpPr>
          <p:spPr>
            <a:xfrm>
              <a:off x="750628" y="1957117"/>
              <a:ext cx="3386872" cy="578524"/>
            </a:xfrm>
            <a:prstGeom prst="rect">
              <a:avLst/>
            </a:prstGeom>
            <a:solidFill>
              <a:srgbClr val="74748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5666" tIns="37833" rIns="75666" bIns="37833" rtlCol="0" anchor="t" anchorCtr="0"/>
            <a:lstStyle/>
            <a:p>
              <a:pPr algn="ctr"/>
              <a:endParaRPr lang="en-IN" sz="1040">
                <a:solidFill>
                  <a:schemeClr val="tx2"/>
                </a:solidFill>
                <a:latin typeface="EYInterstate Light" panose="02000506000000020004" pitchFamily="2" charset="0"/>
              </a:endParaRPr>
            </a:p>
          </p:txBody>
        </p:sp>
        <p:sp>
          <p:nvSpPr>
            <p:cNvPr id="13" name="Rectangle 12">
              <a:extLst>
                <a:ext uri="{FF2B5EF4-FFF2-40B4-BE49-F238E27FC236}">
                  <a16:creationId xmlns:a16="http://schemas.microsoft.com/office/drawing/2014/main" id="{9E899F94-9336-4E05-8681-B5F29A8CC590}"/>
                </a:ext>
              </a:extLst>
            </p:cNvPr>
            <p:cNvSpPr/>
            <p:nvPr/>
          </p:nvSpPr>
          <p:spPr>
            <a:xfrm>
              <a:off x="851755" y="1969380"/>
              <a:ext cx="243247" cy="553998"/>
            </a:xfrm>
            <a:prstGeom prst="rect">
              <a:avLst/>
            </a:prstGeom>
          </p:spPr>
          <p:txBody>
            <a:bodyPr wrap="square" lIns="0" tIns="0" rIns="0" bIns="0">
              <a:spAutoFit/>
            </a:bodyPr>
            <a:lstStyle/>
            <a:p>
              <a:pPr lvl="0"/>
              <a:r>
                <a:rPr lang="en-IN" sz="3600">
                  <a:solidFill>
                    <a:schemeClr val="tx2"/>
                  </a:solidFill>
                  <a:latin typeface="EYInterstate Light" panose="02000506000000020004" pitchFamily="2" charset="0"/>
                </a:rPr>
                <a:t>2</a:t>
              </a:r>
            </a:p>
          </p:txBody>
        </p:sp>
        <p:sp>
          <p:nvSpPr>
            <p:cNvPr id="14" name="Rectangle 13">
              <a:extLst>
                <a:ext uri="{FF2B5EF4-FFF2-40B4-BE49-F238E27FC236}">
                  <a16:creationId xmlns:a16="http://schemas.microsoft.com/office/drawing/2014/main" id="{7BEC4DB9-D4C1-4070-91F2-A26AFD85F303}"/>
                </a:ext>
              </a:extLst>
            </p:cNvPr>
            <p:cNvSpPr/>
            <p:nvPr/>
          </p:nvSpPr>
          <p:spPr>
            <a:xfrm>
              <a:off x="1254449" y="2118832"/>
              <a:ext cx="2675703" cy="233013"/>
            </a:xfrm>
            <a:prstGeom prst="rect">
              <a:avLst/>
            </a:prstGeom>
          </p:spPr>
          <p:txBody>
            <a:bodyPr wrap="square" lIns="0" tIns="0" rIns="0" bIns="0">
              <a:spAutoFit/>
            </a:bodyPr>
            <a:lstStyle/>
            <a:p>
              <a:pPr lvl="0"/>
              <a:r>
                <a:rPr lang="en-US" sz="1514">
                  <a:solidFill>
                    <a:schemeClr val="tx2"/>
                  </a:solidFill>
                  <a:latin typeface="EYInterstate Light" panose="02000506000000020004" pitchFamily="2" charset="0"/>
                </a:rPr>
                <a:t>Alignment to EY’s ESG Goals</a:t>
              </a:r>
            </a:p>
          </p:txBody>
        </p:sp>
      </p:grpSp>
      <p:grpSp>
        <p:nvGrpSpPr>
          <p:cNvPr id="15" name="Group 14">
            <a:extLst>
              <a:ext uri="{FF2B5EF4-FFF2-40B4-BE49-F238E27FC236}">
                <a16:creationId xmlns:a16="http://schemas.microsoft.com/office/drawing/2014/main" id="{19092854-095E-42D2-AA1C-5EE4D0C602AD}"/>
              </a:ext>
            </a:extLst>
          </p:cNvPr>
          <p:cNvGrpSpPr/>
          <p:nvPr/>
        </p:nvGrpSpPr>
        <p:grpSpPr>
          <a:xfrm>
            <a:off x="720700" y="3927572"/>
            <a:ext cx="3490384" cy="578524"/>
            <a:chOff x="750628" y="2570528"/>
            <a:chExt cx="3490384" cy="578524"/>
          </a:xfrm>
        </p:grpSpPr>
        <p:sp>
          <p:nvSpPr>
            <p:cNvPr id="16" name="Rectangle 15">
              <a:extLst>
                <a:ext uri="{FF2B5EF4-FFF2-40B4-BE49-F238E27FC236}">
                  <a16:creationId xmlns:a16="http://schemas.microsoft.com/office/drawing/2014/main" id="{2230065C-E309-4662-858B-AEF13D02EB15}"/>
                </a:ext>
              </a:extLst>
            </p:cNvPr>
            <p:cNvSpPr/>
            <p:nvPr/>
          </p:nvSpPr>
          <p:spPr>
            <a:xfrm>
              <a:off x="750628" y="2570528"/>
              <a:ext cx="3386872" cy="578524"/>
            </a:xfrm>
            <a:prstGeom prst="rect">
              <a:avLst/>
            </a:prstGeom>
            <a:solidFill>
              <a:srgbClr val="74748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5666" tIns="37833" rIns="75666" bIns="37833" rtlCol="0" anchor="t" anchorCtr="0"/>
            <a:lstStyle/>
            <a:p>
              <a:pPr algn="ctr"/>
              <a:endParaRPr lang="en-IN" sz="1040">
                <a:solidFill>
                  <a:schemeClr val="tx2"/>
                </a:solidFill>
                <a:latin typeface="EYInterstate Light" panose="02000506000000020004" pitchFamily="2" charset="0"/>
              </a:endParaRPr>
            </a:p>
          </p:txBody>
        </p:sp>
        <p:sp>
          <p:nvSpPr>
            <p:cNvPr id="17" name="Rectangle 16">
              <a:extLst>
                <a:ext uri="{FF2B5EF4-FFF2-40B4-BE49-F238E27FC236}">
                  <a16:creationId xmlns:a16="http://schemas.microsoft.com/office/drawing/2014/main" id="{66E67FE7-26C5-4C77-A652-EBCF274B5E76}"/>
                </a:ext>
              </a:extLst>
            </p:cNvPr>
            <p:cNvSpPr/>
            <p:nvPr/>
          </p:nvSpPr>
          <p:spPr>
            <a:xfrm>
              <a:off x="847366" y="2582791"/>
              <a:ext cx="243247" cy="553998"/>
            </a:xfrm>
            <a:prstGeom prst="rect">
              <a:avLst/>
            </a:prstGeom>
          </p:spPr>
          <p:txBody>
            <a:bodyPr wrap="square" lIns="0" tIns="0" rIns="0" bIns="0">
              <a:spAutoFit/>
            </a:bodyPr>
            <a:lstStyle/>
            <a:p>
              <a:pPr lvl="0"/>
              <a:r>
                <a:rPr lang="en-IN" sz="3600">
                  <a:solidFill>
                    <a:schemeClr val="tx2"/>
                  </a:solidFill>
                  <a:latin typeface="EYInterstate Light" panose="02000506000000020004" pitchFamily="2" charset="0"/>
                </a:rPr>
                <a:t>3</a:t>
              </a:r>
            </a:p>
          </p:txBody>
        </p:sp>
        <p:sp>
          <p:nvSpPr>
            <p:cNvPr id="18" name="Rectangle 17">
              <a:extLst>
                <a:ext uri="{FF2B5EF4-FFF2-40B4-BE49-F238E27FC236}">
                  <a16:creationId xmlns:a16="http://schemas.microsoft.com/office/drawing/2014/main" id="{56C9101C-5ED2-40A5-A791-0F3761A73680}"/>
                </a:ext>
              </a:extLst>
            </p:cNvPr>
            <p:cNvSpPr/>
            <p:nvPr/>
          </p:nvSpPr>
          <p:spPr>
            <a:xfrm>
              <a:off x="1254449" y="2738913"/>
              <a:ext cx="2986563" cy="233013"/>
            </a:xfrm>
            <a:prstGeom prst="rect">
              <a:avLst/>
            </a:prstGeom>
          </p:spPr>
          <p:txBody>
            <a:bodyPr wrap="square" lIns="0" tIns="0" rIns="0" bIns="0">
              <a:spAutoFit/>
            </a:bodyPr>
            <a:lstStyle/>
            <a:p>
              <a:pPr lvl="0"/>
              <a:endParaRPr lang="en-IN" sz="1514">
                <a:solidFill>
                  <a:schemeClr val="tx2"/>
                </a:solidFill>
                <a:latin typeface="EYInterstate Light" panose="02000506000000020004" pitchFamily="2" charset="0"/>
              </a:endParaRPr>
            </a:p>
          </p:txBody>
        </p:sp>
      </p:grpSp>
      <p:sp>
        <p:nvSpPr>
          <p:cNvPr id="19" name="Title 5">
            <a:extLst>
              <a:ext uri="{FF2B5EF4-FFF2-40B4-BE49-F238E27FC236}">
                <a16:creationId xmlns:a16="http://schemas.microsoft.com/office/drawing/2014/main" id="{1C48A8F7-416E-4417-BE4E-FF38831BD936}"/>
              </a:ext>
            </a:extLst>
          </p:cNvPr>
          <p:cNvSpPr txBox="1">
            <a:spLocks/>
          </p:cNvSpPr>
          <p:nvPr/>
        </p:nvSpPr>
        <p:spPr>
          <a:xfrm>
            <a:off x="715100" y="1939657"/>
            <a:ext cx="3422399" cy="860425"/>
          </a:xfrm>
          <a:prstGeom prst="rect">
            <a:avLst/>
          </a:prstGeom>
        </p:spPr>
        <p:txBody>
          <a:bodyPr vert="horz" lIns="0" tIns="0" rIns="0" bIns="0" rtlCol="0" anchor="t" anchorCtr="0">
            <a:noAutofit/>
          </a:bodyPr>
          <a:lstStyle>
            <a:lvl1pPr algn="l" defTabSz="685434"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a:lstStyle>
          <a:p>
            <a:r>
              <a:rPr lang="en-IN" sz="3600">
                <a:solidFill>
                  <a:srgbClr val="FFE600"/>
                </a:solidFill>
              </a:rPr>
              <a:t>Content</a:t>
            </a:r>
          </a:p>
        </p:txBody>
      </p:sp>
      <p:grpSp>
        <p:nvGrpSpPr>
          <p:cNvPr id="20" name="Group 19">
            <a:extLst>
              <a:ext uri="{FF2B5EF4-FFF2-40B4-BE49-F238E27FC236}">
                <a16:creationId xmlns:a16="http://schemas.microsoft.com/office/drawing/2014/main" id="{ED27E426-33FD-4EFB-A02E-455F6549907E}"/>
              </a:ext>
            </a:extLst>
          </p:cNvPr>
          <p:cNvGrpSpPr/>
          <p:nvPr/>
        </p:nvGrpSpPr>
        <p:grpSpPr>
          <a:xfrm>
            <a:off x="720700" y="2694000"/>
            <a:ext cx="3386872" cy="578524"/>
            <a:chOff x="750628" y="1336956"/>
            <a:chExt cx="3386872" cy="578524"/>
          </a:xfrm>
        </p:grpSpPr>
        <p:sp>
          <p:nvSpPr>
            <p:cNvPr id="21" name="Rectangle 20">
              <a:extLst>
                <a:ext uri="{FF2B5EF4-FFF2-40B4-BE49-F238E27FC236}">
                  <a16:creationId xmlns:a16="http://schemas.microsoft.com/office/drawing/2014/main" id="{82367AE2-BF9F-4439-9C7A-FBC6E8BFF959}"/>
                </a:ext>
              </a:extLst>
            </p:cNvPr>
            <p:cNvSpPr/>
            <p:nvPr/>
          </p:nvSpPr>
          <p:spPr>
            <a:xfrm>
              <a:off x="750628" y="1336956"/>
              <a:ext cx="3386872" cy="578524"/>
            </a:xfrm>
            <a:prstGeom prst="rect">
              <a:avLst/>
            </a:prstGeom>
            <a:solidFill>
              <a:srgbClr val="74748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5666" tIns="37833" rIns="75666" bIns="37833" rtlCol="0" anchor="t" anchorCtr="0"/>
            <a:lstStyle/>
            <a:p>
              <a:pPr algn="ctr"/>
              <a:endParaRPr lang="en-IN" sz="1040">
                <a:solidFill>
                  <a:schemeClr val="tx1"/>
                </a:solidFill>
                <a:latin typeface="EYInterstate" panose="02000503020000020004" pitchFamily="2" charset="0"/>
              </a:endParaRPr>
            </a:p>
          </p:txBody>
        </p:sp>
        <p:sp>
          <p:nvSpPr>
            <p:cNvPr id="22" name="Rectangle 21">
              <a:extLst>
                <a:ext uri="{FF2B5EF4-FFF2-40B4-BE49-F238E27FC236}">
                  <a16:creationId xmlns:a16="http://schemas.microsoft.com/office/drawing/2014/main" id="{F5D518D3-62EF-4D19-B411-25C51102D18C}"/>
                </a:ext>
              </a:extLst>
            </p:cNvPr>
            <p:cNvSpPr/>
            <p:nvPr/>
          </p:nvSpPr>
          <p:spPr>
            <a:xfrm>
              <a:off x="851755" y="1349219"/>
              <a:ext cx="243247" cy="553998"/>
            </a:xfrm>
            <a:prstGeom prst="rect">
              <a:avLst/>
            </a:prstGeom>
          </p:spPr>
          <p:txBody>
            <a:bodyPr wrap="square" lIns="0" tIns="0" rIns="0" bIns="0">
              <a:spAutoFit/>
            </a:bodyPr>
            <a:lstStyle/>
            <a:p>
              <a:pPr lvl="0"/>
              <a:r>
                <a:rPr lang="en-IN" sz="3600">
                  <a:solidFill>
                    <a:srgbClr val="FFE600"/>
                  </a:solidFill>
                  <a:latin typeface="EYInterstate Light" panose="02000506000000020004" pitchFamily="2" charset="0"/>
                </a:rPr>
                <a:t>1</a:t>
              </a:r>
            </a:p>
          </p:txBody>
        </p:sp>
        <p:sp>
          <p:nvSpPr>
            <p:cNvPr id="23" name="Rectangle 22">
              <a:extLst>
                <a:ext uri="{FF2B5EF4-FFF2-40B4-BE49-F238E27FC236}">
                  <a16:creationId xmlns:a16="http://schemas.microsoft.com/office/drawing/2014/main" id="{6A36CCC9-9FB6-4504-B992-413DCF0CC762}"/>
                </a:ext>
              </a:extLst>
            </p:cNvPr>
            <p:cNvSpPr>
              <a:spLocks/>
            </p:cNvSpPr>
            <p:nvPr/>
          </p:nvSpPr>
          <p:spPr>
            <a:xfrm>
              <a:off x="1254449" y="1513615"/>
              <a:ext cx="2732297" cy="246221"/>
            </a:xfrm>
            <a:prstGeom prst="rect">
              <a:avLst/>
            </a:prstGeom>
          </p:spPr>
          <p:txBody>
            <a:bodyPr wrap="square" lIns="0" tIns="0" rIns="0" bIns="0">
              <a:spAutoFit/>
            </a:bodyPr>
            <a:lstStyle/>
            <a:p>
              <a:pPr lvl="0"/>
              <a:r>
                <a:rPr lang="en-US" sz="1600">
                  <a:solidFill>
                    <a:srgbClr val="FFE600"/>
                  </a:solidFill>
                  <a:latin typeface="EYInterstate Light" panose="02000506000000020004" pitchFamily="2" charset="0"/>
                </a:rPr>
                <a:t>Program Overview</a:t>
              </a:r>
              <a:endParaRPr lang="en-IN" sz="1600">
                <a:solidFill>
                  <a:srgbClr val="FFE600"/>
                </a:solidFill>
                <a:latin typeface="EYInterstate Light" panose="02000506000000020004" pitchFamily="2" charset="0"/>
              </a:endParaRPr>
            </a:p>
          </p:txBody>
        </p:sp>
      </p:grpSp>
      <p:grpSp>
        <p:nvGrpSpPr>
          <p:cNvPr id="24" name="Group 23">
            <a:extLst>
              <a:ext uri="{FF2B5EF4-FFF2-40B4-BE49-F238E27FC236}">
                <a16:creationId xmlns:a16="http://schemas.microsoft.com/office/drawing/2014/main" id="{F3C9B450-92CF-4133-BA39-C2A1976021A8}"/>
              </a:ext>
            </a:extLst>
          </p:cNvPr>
          <p:cNvGrpSpPr/>
          <p:nvPr/>
        </p:nvGrpSpPr>
        <p:grpSpPr>
          <a:xfrm>
            <a:off x="720700" y="4539443"/>
            <a:ext cx="3498103" cy="578524"/>
            <a:chOff x="742909" y="3208277"/>
            <a:chExt cx="3498103" cy="578524"/>
          </a:xfrm>
        </p:grpSpPr>
        <p:sp>
          <p:nvSpPr>
            <p:cNvPr id="25" name="Rectangle 24">
              <a:extLst>
                <a:ext uri="{FF2B5EF4-FFF2-40B4-BE49-F238E27FC236}">
                  <a16:creationId xmlns:a16="http://schemas.microsoft.com/office/drawing/2014/main" id="{755FC9D7-589F-4AA4-8BC8-29094BC5F93E}"/>
                </a:ext>
              </a:extLst>
            </p:cNvPr>
            <p:cNvSpPr/>
            <p:nvPr/>
          </p:nvSpPr>
          <p:spPr>
            <a:xfrm>
              <a:off x="742909" y="3208277"/>
              <a:ext cx="3394590" cy="578524"/>
            </a:xfrm>
            <a:prstGeom prst="rect">
              <a:avLst/>
            </a:prstGeom>
            <a:solidFill>
              <a:srgbClr val="74748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5666" tIns="37833" rIns="75666" bIns="37833" rtlCol="0" anchor="t" anchorCtr="0"/>
            <a:lstStyle/>
            <a:p>
              <a:pPr algn="ctr"/>
              <a:endParaRPr lang="en-IN" sz="1040">
                <a:solidFill>
                  <a:schemeClr val="tx2"/>
                </a:solidFill>
                <a:latin typeface="EYInterstate Light" panose="02000506000000020004" pitchFamily="2" charset="0"/>
              </a:endParaRPr>
            </a:p>
          </p:txBody>
        </p:sp>
        <p:sp>
          <p:nvSpPr>
            <p:cNvPr id="26" name="Rectangle 25">
              <a:extLst>
                <a:ext uri="{FF2B5EF4-FFF2-40B4-BE49-F238E27FC236}">
                  <a16:creationId xmlns:a16="http://schemas.microsoft.com/office/drawing/2014/main" id="{CB9B0301-FE6B-4BF2-8503-1B8CC9CDBA1E}"/>
                </a:ext>
              </a:extLst>
            </p:cNvPr>
            <p:cNvSpPr/>
            <p:nvPr/>
          </p:nvSpPr>
          <p:spPr>
            <a:xfrm>
              <a:off x="839647" y="3220540"/>
              <a:ext cx="243247" cy="553998"/>
            </a:xfrm>
            <a:prstGeom prst="rect">
              <a:avLst/>
            </a:prstGeom>
          </p:spPr>
          <p:txBody>
            <a:bodyPr wrap="square" lIns="0" tIns="0" rIns="0" bIns="0">
              <a:spAutoFit/>
            </a:bodyPr>
            <a:lstStyle/>
            <a:p>
              <a:pPr lvl="0"/>
              <a:r>
                <a:rPr lang="en-US" sz="3600">
                  <a:solidFill>
                    <a:schemeClr val="tx2"/>
                  </a:solidFill>
                  <a:latin typeface="EYInterstate Light" panose="02000506000000020004" pitchFamily="2" charset="0"/>
                </a:rPr>
                <a:t>4</a:t>
              </a:r>
              <a:endParaRPr lang="en-IN" sz="3600">
                <a:solidFill>
                  <a:schemeClr val="tx2"/>
                </a:solidFill>
                <a:latin typeface="EYInterstate Light" panose="02000506000000020004" pitchFamily="2" charset="0"/>
              </a:endParaRPr>
            </a:p>
          </p:txBody>
        </p:sp>
        <p:sp>
          <p:nvSpPr>
            <p:cNvPr id="27" name="Rectangle 26">
              <a:extLst>
                <a:ext uri="{FF2B5EF4-FFF2-40B4-BE49-F238E27FC236}">
                  <a16:creationId xmlns:a16="http://schemas.microsoft.com/office/drawing/2014/main" id="{96661375-7FA4-43D5-9B63-608DB70B03EB}"/>
                </a:ext>
              </a:extLst>
            </p:cNvPr>
            <p:cNvSpPr/>
            <p:nvPr/>
          </p:nvSpPr>
          <p:spPr>
            <a:xfrm>
              <a:off x="1254449" y="3383068"/>
              <a:ext cx="2986563" cy="233013"/>
            </a:xfrm>
            <a:prstGeom prst="rect">
              <a:avLst/>
            </a:prstGeom>
          </p:spPr>
          <p:txBody>
            <a:bodyPr wrap="square" lIns="0" tIns="0" rIns="0" bIns="0">
              <a:spAutoFit/>
            </a:bodyPr>
            <a:lstStyle/>
            <a:p>
              <a:pPr lvl="0"/>
              <a:r>
                <a:rPr lang="en-US" sz="1514">
                  <a:solidFill>
                    <a:schemeClr val="tx2"/>
                  </a:solidFill>
                  <a:latin typeface="EYInterstate Light" panose="02000506000000020004" pitchFamily="2" charset="0"/>
                </a:rPr>
                <a:t>Business Model</a:t>
              </a:r>
            </a:p>
          </p:txBody>
        </p:sp>
      </p:grpSp>
      <p:grpSp>
        <p:nvGrpSpPr>
          <p:cNvPr id="28" name="Group 27">
            <a:extLst>
              <a:ext uri="{FF2B5EF4-FFF2-40B4-BE49-F238E27FC236}">
                <a16:creationId xmlns:a16="http://schemas.microsoft.com/office/drawing/2014/main" id="{D343E7F1-AE91-4C12-AA37-52AE6060AA88}"/>
              </a:ext>
            </a:extLst>
          </p:cNvPr>
          <p:cNvGrpSpPr/>
          <p:nvPr/>
        </p:nvGrpSpPr>
        <p:grpSpPr>
          <a:xfrm>
            <a:off x="720700" y="5152749"/>
            <a:ext cx="3498103" cy="578524"/>
            <a:chOff x="742909" y="3804331"/>
            <a:chExt cx="3498103" cy="578524"/>
          </a:xfrm>
        </p:grpSpPr>
        <p:sp>
          <p:nvSpPr>
            <p:cNvPr id="29" name="Rectangle 28">
              <a:extLst>
                <a:ext uri="{FF2B5EF4-FFF2-40B4-BE49-F238E27FC236}">
                  <a16:creationId xmlns:a16="http://schemas.microsoft.com/office/drawing/2014/main" id="{10DA13B3-779E-4604-A38F-0E2B03094DFD}"/>
                </a:ext>
              </a:extLst>
            </p:cNvPr>
            <p:cNvSpPr/>
            <p:nvPr/>
          </p:nvSpPr>
          <p:spPr>
            <a:xfrm>
              <a:off x="742909" y="3804331"/>
              <a:ext cx="3394591" cy="578524"/>
            </a:xfrm>
            <a:prstGeom prst="rect">
              <a:avLst/>
            </a:prstGeom>
            <a:solidFill>
              <a:srgbClr val="74748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5666" tIns="37833" rIns="75666" bIns="37833" rtlCol="0" anchor="t" anchorCtr="0"/>
            <a:lstStyle/>
            <a:p>
              <a:pPr algn="ctr"/>
              <a:endParaRPr lang="en-IN" sz="1040">
                <a:solidFill>
                  <a:schemeClr val="tx1"/>
                </a:solidFill>
                <a:latin typeface="EYInterstate" panose="02000503020000020004" pitchFamily="2" charset="0"/>
              </a:endParaRPr>
            </a:p>
          </p:txBody>
        </p:sp>
        <p:sp>
          <p:nvSpPr>
            <p:cNvPr id="30" name="Rectangle 29">
              <a:extLst>
                <a:ext uri="{FF2B5EF4-FFF2-40B4-BE49-F238E27FC236}">
                  <a16:creationId xmlns:a16="http://schemas.microsoft.com/office/drawing/2014/main" id="{DD876729-A100-4D6A-AEE2-87468CA952BB}"/>
                </a:ext>
              </a:extLst>
            </p:cNvPr>
            <p:cNvSpPr/>
            <p:nvPr/>
          </p:nvSpPr>
          <p:spPr>
            <a:xfrm>
              <a:off x="847366" y="3816594"/>
              <a:ext cx="243247" cy="553998"/>
            </a:xfrm>
            <a:prstGeom prst="rect">
              <a:avLst/>
            </a:prstGeom>
          </p:spPr>
          <p:txBody>
            <a:bodyPr wrap="square" lIns="0" tIns="0" rIns="0" bIns="0">
              <a:spAutoFit/>
            </a:bodyPr>
            <a:lstStyle/>
            <a:p>
              <a:pPr lvl="0"/>
              <a:r>
                <a:rPr lang="en-US" sz="3600">
                  <a:solidFill>
                    <a:schemeClr val="tx2"/>
                  </a:solidFill>
                  <a:latin typeface="EYInterstate Light" panose="02000506000000020004" pitchFamily="2" charset="0"/>
                </a:rPr>
                <a:t>5</a:t>
              </a:r>
              <a:endParaRPr lang="en-IN" sz="3600">
                <a:solidFill>
                  <a:schemeClr val="tx2"/>
                </a:solidFill>
                <a:latin typeface="EYInterstate Light" panose="02000506000000020004" pitchFamily="2" charset="0"/>
              </a:endParaRPr>
            </a:p>
          </p:txBody>
        </p:sp>
        <p:sp>
          <p:nvSpPr>
            <p:cNvPr id="31" name="Rectangle 30">
              <a:extLst>
                <a:ext uri="{FF2B5EF4-FFF2-40B4-BE49-F238E27FC236}">
                  <a16:creationId xmlns:a16="http://schemas.microsoft.com/office/drawing/2014/main" id="{169EF14F-0053-4783-B01C-DBE31BB0A557}"/>
                </a:ext>
              </a:extLst>
            </p:cNvPr>
            <p:cNvSpPr/>
            <p:nvPr/>
          </p:nvSpPr>
          <p:spPr>
            <a:xfrm>
              <a:off x="1254449" y="3990834"/>
              <a:ext cx="2986563" cy="233013"/>
            </a:xfrm>
            <a:prstGeom prst="rect">
              <a:avLst/>
            </a:prstGeom>
          </p:spPr>
          <p:txBody>
            <a:bodyPr wrap="square" lIns="0" tIns="0" rIns="0" bIns="0">
              <a:spAutoFit/>
            </a:bodyPr>
            <a:lstStyle/>
            <a:p>
              <a:pPr lvl="0"/>
              <a:r>
                <a:rPr lang="en-IN" sz="1514">
                  <a:solidFill>
                    <a:schemeClr val="tx2"/>
                  </a:solidFill>
                  <a:latin typeface="EYInterstate Light" panose="02000506000000020004" pitchFamily="2" charset="0"/>
                </a:rPr>
                <a:t>IBM Capabilities to be leveraged</a:t>
              </a:r>
            </a:p>
          </p:txBody>
        </p:sp>
      </p:grpSp>
      <p:sp>
        <p:nvSpPr>
          <p:cNvPr id="32" name="Rectangle 31">
            <a:extLst>
              <a:ext uri="{FF2B5EF4-FFF2-40B4-BE49-F238E27FC236}">
                <a16:creationId xmlns:a16="http://schemas.microsoft.com/office/drawing/2014/main" id="{481C3016-2B84-4C77-9DB0-8DBFC4E182B6}"/>
              </a:ext>
            </a:extLst>
          </p:cNvPr>
          <p:cNvSpPr/>
          <p:nvPr/>
        </p:nvSpPr>
        <p:spPr>
          <a:xfrm>
            <a:off x="1224521" y="4085816"/>
            <a:ext cx="2675703" cy="233013"/>
          </a:xfrm>
          <a:prstGeom prst="rect">
            <a:avLst/>
          </a:prstGeom>
        </p:spPr>
        <p:txBody>
          <a:bodyPr wrap="square" lIns="0" tIns="0" rIns="0" bIns="0">
            <a:spAutoFit/>
          </a:bodyPr>
          <a:lstStyle/>
          <a:p>
            <a:pPr lvl="0"/>
            <a:r>
              <a:rPr lang="en-US" sz="1514">
                <a:solidFill>
                  <a:schemeClr val="tx2"/>
                </a:solidFill>
                <a:latin typeface="EYInterstate Light" panose="02000506000000020004" pitchFamily="2" charset="0"/>
              </a:rPr>
              <a:t>Solution Model - Process</a:t>
            </a:r>
          </a:p>
        </p:txBody>
      </p:sp>
      <p:sp>
        <p:nvSpPr>
          <p:cNvPr id="33" name="Rectangle 32">
            <a:extLst>
              <a:ext uri="{FF2B5EF4-FFF2-40B4-BE49-F238E27FC236}">
                <a16:creationId xmlns:a16="http://schemas.microsoft.com/office/drawing/2014/main" id="{349082DE-D9B7-4A4C-9566-5A6FCB2BD6CB}"/>
              </a:ext>
            </a:extLst>
          </p:cNvPr>
          <p:cNvSpPr/>
          <p:nvPr/>
        </p:nvSpPr>
        <p:spPr>
          <a:xfrm>
            <a:off x="712981" y="5762985"/>
            <a:ext cx="3394591" cy="578524"/>
          </a:xfrm>
          <a:prstGeom prst="rect">
            <a:avLst/>
          </a:prstGeom>
          <a:solidFill>
            <a:srgbClr val="74748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5666" tIns="37833" rIns="75666" bIns="37833" rtlCol="0" anchor="t" anchorCtr="0"/>
          <a:lstStyle/>
          <a:p>
            <a:pPr algn="ctr"/>
            <a:endParaRPr lang="en-IN" sz="1040">
              <a:solidFill>
                <a:schemeClr val="tx1"/>
              </a:solidFill>
              <a:latin typeface="EYInterstate" panose="02000503020000020004" pitchFamily="2" charset="0"/>
            </a:endParaRPr>
          </a:p>
        </p:txBody>
      </p:sp>
      <p:sp>
        <p:nvSpPr>
          <p:cNvPr id="34" name="Rectangle 33">
            <a:extLst>
              <a:ext uri="{FF2B5EF4-FFF2-40B4-BE49-F238E27FC236}">
                <a16:creationId xmlns:a16="http://schemas.microsoft.com/office/drawing/2014/main" id="{01487E32-C306-4CFE-9248-3FE746D3DB04}"/>
              </a:ext>
            </a:extLst>
          </p:cNvPr>
          <p:cNvSpPr/>
          <p:nvPr/>
        </p:nvSpPr>
        <p:spPr>
          <a:xfrm>
            <a:off x="817438" y="5775248"/>
            <a:ext cx="243247" cy="553998"/>
          </a:xfrm>
          <a:prstGeom prst="rect">
            <a:avLst/>
          </a:prstGeom>
        </p:spPr>
        <p:txBody>
          <a:bodyPr wrap="square" lIns="0" tIns="0" rIns="0" bIns="0">
            <a:spAutoFit/>
          </a:bodyPr>
          <a:lstStyle/>
          <a:p>
            <a:pPr lvl="0"/>
            <a:r>
              <a:rPr lang="en-US" sz="3600">
                <a:solidFill>
                  <a:schemeClr val="tx2"/>
                </a:solidFill>
                <a:latin typeface="EYInterstate Light" panose="02000506000000020004" pitchFamily="2" charset="0"/>
              </a:rPr>
              <a:t>6</a:t>
            </a:r>
            <a:endParaRPr lang="en-IN" sz="3600">
              <a:solidFill>
                <a:schemeClr val="tx2"/>
              </a:solidFill>
              <a:latin typeface="EYInterstate Light" panose="02000506000000020004" pitchFamily="2" charset="0"/>
            </a:endParaRPr>
          </a:p>
        </p:txBody>
      </p:sp>
      <p:sp>
        <p:nvSpPr>
          <p:cNvPr id="35" name="Rectangle 34">
            <a:extLst>
              <a:ext uri="{FF2B5EF4-FFF2-40B4-BE49-F238E27FC236}">
                <a16:creationId xmlns:a16="http://schemas.microsoft.com/office/drawing/2014/main" id="{B0C8C45D-339D-40B4-A17C-D090D7215F58}"/>
              </a:ext>
            </a:extLst>
          </p:cNvPr>
          <p:cNvSpPr/>
          <p:nvPr/>
        </p:nvSpPr>
        <p:spPr>
          <a:xfrm>
            <a:off x="1224520" y="5962185"/>
            <a:ext cx="2986563" cy="233013"/>
          </a:xfrm>
          <a:prstGeom prst="rect">
            <a:avLst/>
          </a:prstGeom>
        </p:spPr>
        <p:txBody>
          <a:bodyPr wrap="square" lIns="0" tIns="0" rIns="0" bIns="0">
            <a:spAutoFit/>
          </a:bodyPr>
          <a:lstStyle/>
          <a:p>
            <a:pPr lvl="0"/>
            <a:r>
              <a:rPr lang="en-IN" sz="1514">
                <a:solidFill>
                  <a:schemeClr val="tx2"/>
                </a:solidFill>
                <a:latin typeface="EYInterstate Light" panose="02000506000000020004" pitchFamily="2" charset="0"/>
              </a:rPr>
              <a:t>Platform Technical Architecture</a:t>
            </a:r>
          </a:p>
        </p:txBody>
      </p:sp>
    </p:spTree>
    <p:extLst>
      <p:ext uri="{BB962C8B-B14F-4D97-AF65-F5344CB8AC3E}">
        <p14:creationId xmlns:p14="http://schemas.microsoft.com/office/powerpoint/2010/main" val="146953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B26E420-FD0E-4D27-87A1-0BE743A06067}"/>
              </a:ext>
            </a:extLst>
          </p:cNvPr>
          <p:cNvSpPr/>
          <p:nvPr/>
        </p:nvSpPr>
        <p:spPr>
          <a:xfrm>
            <a:off x="594380" y="3616321"/>
            <a:ext cx="2352755" cy="2705389"/>
          </a:xfrm>
          <a:prstGeom prst="rect">
            <a:avLst/>
          </a:prstGeom>
          <a:solidFill>
            <a:schemeClr val="tx2"/>
          </a:solidFill>
          <a:ln w="12700">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FACCB87-5567-4925-9A3F-6594340D17AE}"/>
              </a:ext>
            </a:extLst>
          </p:cNvPr>
          <p:cNvSpPr>
            <a:spLocks noGrp="1"/>
          </p:cNvSpPr>
          <p:nvPr>
            <p:ph type="title"/>
          </p:nvPr>
        </p:nvSpPr>
        <p:spPr>
          <a:xfrm>
            <a:off x="624820" y="384521"/>
            <a:ext cx="10972800" cy="590400"/>
          </a:xfrm>
        </p:spPr>
        <p:txBody>
          <a:bodyPr/>
          <a:lstStyle/>
          <a:p>
            <a:r>
              <a:rPr lang="en-IN"/>
              <a:t>1. PROGRAM OVERVIEW</a:t>
            </a:r>
          </a:p>
        </p:txBody>
      </p:sp>
      <p:sp>
        <p:nvSpPr>
          <p:cNvPr id="9" name="Rectangle 8">
            <a:extLst>
              <a:ext uri="{FF2B5EF4-FFF2-40B4-BE49-F238E27FC236}">
                <a16:creationId xmlns:a16="http://schemas.microsoft.com/office/drawing/2014/main" id="{53C29B39-59AA-4089-817B-95020B6A13B5}"/>
              </a:ext>
            </a:extLst>
          </p:cNvPr>
          <p:cNvSpPr/>
          <p:nvPr/>
        </p:nvSpPr>
        <p:spPr>
          <a:xfrm>
            <a:off x="3088877" y="3616322"/>
            <a:ext cx="4918903" cy="2705389"/>
          </a:xfrm>
          <a:prstGeom prst="rect">
            <a:avLst/>
          </a:prstGeom>
          <a:noFill/>
          <a:ln w="12700">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en-IN" sz="1600" b="1">
                <a:solidFill>
                  <a:srgbClr val="1F4E79"/>
                </a:solidFill>
                <a:latin typeface="+mj-lt"/>
                <a:ea typeface="+mj-ea"/>
                <a:cs typeface="Segoe UI" panose="020B0502040204020203" pitchFamily="34" charset="0"/>
              </a:rPr>
              <a:t>Objective </a:t>
            </a:r>
          </a:p>
          <a:p>
            <a:endParaRPr lang="en-IN" sz="800" b="1">
              <a:solidFill>
                <a:srgbClr val="002060"/>
              </a:solidFill>
            </a:endParaRPr>
          </a:p>
          <a:p>
            <a:pPr marR="0" lvl="0" algn="just" defTabSz="914400" rtl="0" eaLnBrk="1" fontAlgn="auto" latinLnBrk="0" hangingPunct="1">
              <a:lnSpc>
                <a:spcPct val="100000"/>
              </a:lnSpc>
              <a:spcBef>
                <a:spcPts val="0"/>
              </a:spcBef>
              <a:spcAft>
                <a:spcPts val="600"/>
              </a:spcAft>
              <a:buClrTx/>
              <a:buSzTx/>
              <a:tabLst/>
              <a:defRPr/>
            </a:pPr>
            <a:r>
              <a:rPr lang="en-IN" sz="1400">
                <a:solidFill>
                  <a:srgbClr val="002060"/>
                </a:solidFill>
                <a:cs typeface="Segoe UI" panose="020B0502040204020203" pitchFamily="34" charset="0"/>
              </a:rPr>
              <a:t>Solving the societal challenge by removing hinderance in pursuing one’s dreams due to unavailability of electronic devices/resources</a:t>
            </a:r>
          </a:p>
          <a:p>
            <a:pPr marL="282575" lvl="1" indent="-282575" algn="just">
              <a:spcAft>
                <a:spcPts val="600"/>
              </a:spcAft>
              <a:buFont typeface="Arial" panose="020B0604020202020204" pitchFamily="34" charset="0"/>
              <a:buChar char="•"/>
              <a:tabLst>
                <a:tab pos="282575" algn="l"/>
              </a:tabLst>
              <a:defRPr/>
            </a:pPr>
            <a:r>
              <a:rPr lang="en-IN" sz="1400" b="1">
                <a:solidFill>
                  <a:srgbClr val="002060"/>
                </a:solidFill>
                <a:cs typeface="Segoe UI" panose="020B0502040204020203" pitchFamily="34" charset="0"/>
              </a:rPr>
              <a:t>Beneficiaries:</a:t>
            </a:r>
            <a:r>
              <a:rPr lang="en-IN" sz="1400">
                <a:solidFill>
                  <a:srgbClr val="002060"/>
                </a:solidFill>
                <a:cs typeface="Segoe UI" panose="020B0502040204020203" pitchFamily="34" charset="0"/>
              </a:rPr>
              <a:t> Those in need of electronic devices (like laptops, headsets, etc.) for pursuing education or earning livelihood and are not able to afford one</a:t>
            </a:r>
          </a:p>
          <a:p>
            <a:pPr marL="282575" lvl="1" indent="-282575" algn="just">
              <a:buFont typeface="Arial" panose="020B0604020202020204" pitchFamily="34" charset="0"/>
              <a:buChar char="•"/>
              <a:tabLst>
                <a:tab pos="282575" algn="l"/>
              </a:tabLst>
              <a:defRPr/>
            </a:pPr>
            <a:r>
              <a:rPr lang="en-IN" sz="1400" b="1">
                <a:solidFill>
                  <a:srgbClr val="002060"/>
                </a:solidFill>
                <a:cs typeface="Segoe UI" panose="020B0502040204020203" pitchFamily="34" charset="0"/>
              </a:rPr>
              <a:t>Donors: </a:t>
            </a:r>
            <a:r>
              <a:rPr lang="en-IN" sz="1400">
                <a:solidFill>
                  <a:srgbClr val="002060"/>
                </a:solidFill>
                <a:cs typeface="Segoe UI" panose="020B0502040204020203" pitchFamily="34" charset="0"/>
              </a:rPr>
              <a:t>Individuals or corporates who wants to contribute to the larger cause and support the one in need directly</a:t>
            </a:r>
          </a:p>
        </p:txBody>
      </p:sp>
      <p:sp>
        <p:nvSpPr>
          <p:cNvPr id="14" name="Rectangle 13">
            <a:extLst>
              <a:ext uri="{FF2B5EF4-FFF2-40B4-BE49-F238E27FC236}">
                <a16:creationId xmlns:a16="http://schemas.microsoft.com/office/drawing/2014/main" id="{266501A7-0F38-4DE1-8713-FBA06E78D2B2}"/>
              </a:ext>
            </a:extLst>
          </p:cNvPr>
          <p:cNvSpPr/>
          <p:nvPr/>
        </p:nvSpPr>
        <p:spPr>
          <a:xfrm>
            <a:off x="3088877" y="1032728"/>
            <a:ext cx="8508743" cy="2474170"/>
          </a:xfrm>
          <a:prstGeom prst="rect">
            <a:avLst/>
          </a:prstGeom>
          <a:noFill/>
          <a:ln w="12700">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a:ln>
                  <a:noFill/>
                </a:ln>
                <a:solidFill>
                  <a:srgbClr val="1F4E79"/>
                </a:solidFill>
                <a:effectLst/>
                <a:uLnTx/>
                <a:uFillTx/>
                <a:latin typeface="+mj-lt"/>
                <a:ea typeface="+mn-ea"/>
                <a:cs typeface="Segoe UI" panose="020B0502040204020203" pitchFamily="34" charset="0"/>
              </a:rPr>
              <a:t>Program Context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1" i="0" u="none" strike="noStrike" kern="1200" cap="none" spc="0" normalizeH="0" baseline="0" noProof="0">
              <a:ln>
                <a:noFill/>
              </a:ln>
              <a:solidFill>
                <a:srgbClr val="002060"/>
              </a:solidFill>
              <a:effectLst/>
              <a:uLnTx/>
              <a:uFillTx/>
              <a:ea typeface="+mn-ea"/>
              <a:cs typeface="+mn-cs"/>
            </a:endParaRPr>
          </a:p>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IN" sz="1400" b="0" i="0" u="none" strike="noStrike" kern="1200" cap="none" spc="0" normalizeH="0" baseline="0" noProof="0">
                <a:ln>
                  <a:noFill/>
                </a:ln>
                <a:solidFill>
                  <a:srgbClr val="002060"/>
                </a:solidFill>
                <a:effectLst/>
                <a:uLnTx/>
                <a:uFillTx/>
                <a:ea typeface="+mn-ea"/>
                <a:cs typeface="Segoe UI" panose="020B0502040204020203" pitchFamily="34" charset="0"/>
              </a:rPr>
              <a:t>YOGADAAN program is a global initiative that aligns to EY’s purpose of Building a better working world by contributing to the society, aligns to IBM’s </a:t>
            </a:r>
            <a:r>
              <a:rPr lang="en-IN" sz="1400">
                <a:solidFill>
                  <a:srgbClr val="002060"/>
                </a:solidFill>
                <a:cs typeface="Segoe UI" panose="020B0502040204020203" pitchFamily="34" charset="0"/>
              </a:rPr>
              <a:t>C</a:t>
            </a:r>
            <a:r>
              <a:rPr kumimoji="0" lang="en-IN" sz="1400" b="0" i="0" u="none" strike="noStrike" kern="1200" cap="none" spc="0" normalizeH="0" baseline="0" noProof="0">
                <a:ln>
                  <a:noFill/>
                </a:ln>
                <a:solidFill>
                  <a:srgbClr val="002060"/>
                </a:solidFill>
                <a:effectLst/>
                <a:uLnTx/>
                <a:uFillTx/>
                <a:ea typeface="+mn-ea"/>
                <a:cs typeface="Segoe UI" panose="020B0502040204020203" pitchFamily="34" charset="0"/>
              </a:rPr>
              <a:t>all for Code</a:t>
            </a:r>
            <a:r>
              <a:rPr lang="en-IN" sz="1400">
                <a:solidFill>
                  <a:srgbClr val="002060"/>
                </a:solidFill>
                <a:cs typeface="Segoe UI" panose="020B0502040204020203" pitchFamily="34" charset="0"/>
              </a:rPr>
              <a:t> theme “Responsible production and Green consumption”. It</a:t>
            </a:r>
            <a:r>
              <a:rPr kumimoji="0" lang="en-IN" sz="1400" b="0" i="0" u="none" strike="noStrike" kern="1200" cap="none" spc="0" normalizeH="0" baseline="0" noProof="0">
                <a:ln>
                  <a:noFill/>
                </a:ln>
                <a:solidFill>
                  <a:srgbClr val="002060"/>
                </a:solidFill>
                <a:effectLst/>
                <a:uLnTx/>
                <a:uFillTx/>
                <a:ea typeface="+mn-ea"/>
                <a:cs typeface="Segoe UI" panose="020B0502040204020203" pitchFamily="34" charset="0"/>
              </a:rPr>
              <a:t> aims to positively affect thousands of lives by:</a:t>
            </a:r>
          </a:p>
          <a:p>
            <a:pPr marL="285750" marR="0" lvl="0" indent="-2857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400" b="0" i="0" u="none" strike="noStrike" kern="1200" cap="none" spc="0" normalizeH="0" baseline="0" noProof="0">
                <a:ln>
                  <a:noFill/>
                </a:ln>
                <a:solidFill>
                  <a:srgbClr val="002060"/>
                </a:solidFill>
                <a:effectLst/>
                <a:uLnTx/>
                <a:uFillTx/>
                <a:ea typeface="+mn-ea"/>
                <a:cs typeface="Segoe UI" panose="020B0502040204020203" pitchFamily="34" charset="0"/>
              </a:rPr>
              <a:t>solving one of the major societal challenge which is lack of resources to empower and educate the young people and underserved groups, and by</a:t>
            </a:r>
          </a:p>
          <a:p>
            <a:pPr marL="285750" marR="0" lvl="0" indent="-2857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IN" sz="1400" b="0" i="0" u="none" strike="noStrike" kern="1200" cap="none" spc="0" normalizeH="0" baseline="0" noProof="0">
                <a:ln>
                  <a:noFill/>
                </a:ln>
                <a:solidFill>
                  <a:srgbClr val="002060"/>
                </a:solidFill>
                <a:effectLst/>
                <a:uLnTx/>
                <a:uFillTx/>
                <a:ea typeface="+mn-ea"/>
                <a:cs typeface="Segoe UI" panose="020B0502040204020203" pitchFamily="34" charset="0"/>
              </a:rPr>
              <a:t>providing an opportunity to organizations of all scales in building/refining their strategy towards corporate responsibility as well as an opportunity for individuals to contribute to the society directly</a:t>
            </a:r>
          </a:p>
        </p:txBody>
      </p:sp>
      <p:sp>
        <p:nvSpPr>
          <p:cNvPr id="28" name="Text Placeholder 25">
            <a:extLst>
              <a:ext uri="{FF2B5EF4-FFF2-40B4-BE49-F238E27FC236}">
                <a16:creationId xmlns:a16="http://schemas.microsoft.com/office/drawing/2014/main" id="{AE13E92D-1DBD-4E62-B242-6308F25F136B}"/>
              </a:ext>
            </a:extLst>
          </p:cNvPr>
          <p:cNvSpPr txBox="1">
            <a:spLocks/>
          </p:cNvSpPr>
          <p:nvPr/>
        </p:nvSpPr>
        <p:spPr>
          <a:xfrm>
            <a:off x="620488" y="3978898"/>
            <a:ext cx="2326182" cy="2069524"/>
          </a:xfrm>
          <a:prstGeom prst="rect">
            <a:avLst/>
          </a:prstGeom>
        </p:spPr>
        <p:txBody>
          <a:bodyPr/>
          <a:lstStyle>
            <a:lvl1pPr marL="0" indent="0" algn="ctr" defTabSz="914400" rtl="0" eaLnBrk="1" latinLnBrk="0" hangingPunct="1">
              <a:spcBef>
                <a:spcPts val="0"/>
              </a:spcBef>
              <a:spcAft>
                <a:spcPts val="1200"/>
              </a:spcAft>
              <a:buClr>
                <a:schemeClr val="tx2"/>
              </a:buClr>
              <a:buSzPct val="70000"/>
              <a:buFont typeface="Arial" pitchFamily="34" charset="0"/>
              <a:buNone/>
              <a:defRPr sz="16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0"/>
              </a:spcAft>
            </a:pPr>
            <a:r>
              <a:rPr lang="en-US" sz="1400">
                <a:latin typeface="EYInterstate Light" panose="02000506000000020004" pitchFamily="2" charset="0"/>
              </a:rPr>
              <a:t>According to “NCERT” more than </a:t>
            </a:r>
          </a:p>
          <a:p>
            <a:pPr>
              <a:spcAft>
                <a:spcPts val="0"/>
              </a:spcAft>
            </a:pPr>
            <a:r>
              <a:rPr lang="en-US" sz="4000">
                <a:latin typeface="EYInterstate Light" panose="02000506000000020004" pitchFamily="2" charset="0"/>
              </a:rPr>
              <a:t>27%</a:t>
            </a:r>
            <a:endParaRPr lang="en-US" sz="6600">
              <a:latin typeface="EYInterstate Light" panose="02000506000000020004" pitchFamily="2" charset="0"/>
            </a:endParaRPr>
          </a:p>
          <a:p>
            <a:r>
              <a:rPr lang="en-US" sz="1400">
                <a:latin typeface="EYInterstate Light" panose="02000506000000020004" pitchFamily="2" charset="0"/>
              </a:rPr>
              <a:t>students in schools do not have access to smartphones or laptops to attend online classes</a:t>
            </a:r>
          </a:p>
        </p:txBody>
      </p:sp>
      <p:sp>
        <p:nvSpPr>
          <p:cNvPr id="30" name="Rectangle 29">
            <a:extLst>
              <a:ext uri="{FF2B5EF4-FFF2-40B4-BE49-F238E27FC236}">
                <a16:creationId xmlns:a16="http://schemas.microsoft.com/office/drawing/2014/main" id="{07B52D15-C51E-4FF1-A2D6-F8F68E553A47}"/>
              </a:ext>
            </a:extLst>
          </p:cNvPr>
          <p:cNvSpPr/>
          <p:nvPr/>
        </p:nvSpPr>
        <p:spPr>
          <a:xfrm>
            <a:off x="593915" y="1058358"/>
            <a:ext cx="2352755" cy="2442348"/>
          </a:xfrm>
          <a:prstGeom prst="rect">
            <a:avLst/>
          </a:prstGeom>
          <a:solidFill>
            <a:schemeClr val="tx2"/>
          </a:solidFill>
          <a:ln w="12700">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 Placeholder 25">
            <a:extLst>
              <a:ext uri="{FF2B5EF4-FFF2-40B4-BE49-F238E27FC236}">
                <a16:creationId xmlns:a16="http://schemas.microsoft.com/office/drawing/2014/main" id="{39136861-4B2D-4F85-93E2-5ED5B763F441}"/>
              </a:ext>
            </a:extLst>
          </p:cNvPr>
          <p:cNvSpPr txBox="1">
            <a:spLocks/>
          </p:cNvSpPr>
          <p:nvPr/>
        </p:nvSpPr>
        <p:spPr>
          <a:xfrm>
            <a:off x="612876" y="1438359"/>
            <a:ext cx="2341403" cy="2024451"/>
          </a:xfrm>
          <a:prstGeom prst="rect">
            <a:avLst/>
          </a:prstGeom>
        </p:spPr>
        <p:txBody>
          <a:bodyPr/>
          <a:lstStyle>
            <a:lvl1pPr marL="0" indent="0" algn="ctr" defTabSz="914400" rtl="0" eaLnBrk="1" latinLnBrk="0" hangingPunct="1">
              <a:spcBef>
                <a:spcPts val="0"/>
              </a:spcBef>
              <a:spcAft>
                <a:spcPts val="1200"/>
              </a:spcAft>
              <a:buClr>
                <a:schemeClr val="tx2"/>
              </a:buClr>
              <a:buSzPct val="70000"/>
              <a:buFont typeface="Arial" pitchFamily="34" charset="0"/>
              <a:buNone/>
              <a:defRPr sz="16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a:latin typeface="EYInterstate Light" panose="02000506000000020004" pitchFamily="2" charset="0"/>
              </a:rPr>
              <a:t>According to “THE PRINT”, the education of </a:t>
            </a:r>
            <a:r>
              <a:rPr lang="en-US" sz="1800">
                <a:latin typeface="EYInterstate Light" panose="02000506000000020004" pitchFamily="2" charset="0"/>
              </a:rPr>
              <a:t>~</a:t>
            </a:r>
            <a:r>
              <a:rPr lang="en-US" sz="3600">
                <a:latin typeface="EYInterstate Light" panose="02000506000000020004" pitchFamily="2" charset="0"/>
              </a:rPr>
              <a:t>16lakh</a:t>
            </a:r>
            <a:r>
              <a:rPr lang="en-US" sz="1400">
                <a:latin typeface="EYInterstate Light" panose="02000506000000020004" pitchFamily="2" charset="0"/>
              </a:rPr>
              <a:t> students is disrupted due to lack of resources in the state of “DELHI”</a:t>
            </a:r>
          </a:p>
        </p:txBody>
      </p:sp>
      <p:sp>
        <p:nvSpPr>
          <p:cNvPr id="12" name="Rectangle 11">
            <a:extLst>
              <a:ext uri="{FF2B5EF4-FFF2-40B4-BE49-F238E27FC236}">
                <a16:creationId xmlns:a16="http://schemas.microsoft.com/office/drawing/2014/main" id="{437D2EF1-6BC5-4FE8-8478-F94CE995817F}"/>
              </a:ext>
            </a:extLst>
          </p:cNvPr>
          <p:cNvSpPr/>
          <p:nvPr/>
        </p:nvSpPr>
        <p:spPr>
          <a:xfrm>
            <a:off x="8149522" y="3620826"/>
            <a:ext cx="3455560" cy="2705389"/>
          </a:xfrm>
          <a:prstGeom prst="rect">
            <a:avLst/>
          </a:prstGeom>
          <a:noFill/>
          <a:ln w="12700">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a:ln>
                  <a:noFill/>
                </a:ln>
                <a:solidFill>
                  <a:srgbClr val="1F4E79"/>
                </a:solidFill>
                <a:effectLst/>
                <a:uLnTx/>
                <a:uFillTx/>
                <a:latin typeface="+mj-lt"/>
                <a:ea typeface="+mn-ea"/>
                <a:cs typeface="Segoe UI" panose="020B0502040204020203" pitchFamily="34" charset="0"/>
              </a:rPr>
              <a:t>Impact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1" i="0" u="none" strike="noStrike" kern="1200" cap="none" spc="0" normalizeH="0" baseline="0" noProof="0">
              <a:ln>
                <a:noFill/>
              </a:ln>
              <a:solidFill>
                <a:srgbClr val="002060"/>
              </a:solidFill>
              <a:effectLst/>
              <a:uLnTx/>
              <a:uFillTx/>
              <a:ea typeface="+mn-ea"/>
              <a:cs typeface="+mn-cs"/>
            </a:endParaRP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IN" sz="1400">
                <a:solidFill>
                  <a:srgbClr val="002060"/>
                </a:solidFill>
                <a:cs typeface="Segoe UI" panose="020B0502040204020203" pitchFamily="34" charset="0"/>
              </a:rPr>
              <a:t>Help 67 million students in need of laptops and smartphones to continue education in India</a:t>
            </a:r>
          </a:p>
          <a:p>
            <a:pPr marL="285750" indent="-285750">
              <a:spcAft>
                <a:spcPts val="600"/>
              </a:spcAft>
              <a:buFont typeface="Arial" panose="020B0604020202020204" pitchFamily="34" charset="0"/>
              <a:buChar char="•"/>
              <a:defRPr/>
            </a:pPr>
            <a:r>
              <a:rPr lang="en-IN" sz="1400">
                <a:solidFill>
                  <a:srgbClr val="002060"/>
                </a:solidFill>
                <a:cs typeface="Segoe UI" panose="020B0502040204020203" pitchFamily="34" charset="0"/>
              </a:rPr>
              <a:t>Reduce e-waste of approx. 7,200 tons every year by re-utilisation of e-products, as India ranks 3</a:t>
            </a:r>
            <a:r>
              <a:rPr lang="en-IN" sz="1400" baseline="30000">
                <a:solidFill>
                  <a:srgbClr val="002060"/>
                </a:solidFill>
                <a:cs typeface="Segoe UI" panose="020B0502040204020203" pitchFamily="34" charset="0"/>
              </a:rPr>
              <a:t>rd</a:t>
            </a:r>
            <a:r>
              <a:rPr lang="en-IN" sz="1400">
                <a:solidFill>
                  <a:srgbClr val="002060"/>
                </a:solidFill>
                <a:cs typeface="Segoe UI" panose="020B0502040204020203" pitchFamily="34" charset="0"/>
              </a:rPr>
              <a:t> highest in generating e-waste. Computer equipment accounts for 70% of e-waste, followed by phones (12%). </a:t>
            </a:r>
          </a:p>
        </p:txBody>
      </p:sp>
    </p:spTree>
    <p:extLst>
      <p:ext uri="{BB962C8B-B14F-4D97-AF65-F5344CB8AC3E}">
        <p14:creationId xmlns:p14="http://schemas.microsoft.com/office/powerpoint/2010/main" val="124283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FC5F-0A3A-4FF6-8C07-695964A17378}"/>
              </a:ext>
            </a:extLst>
          </p:cNvPr>
          <p:cNvSpPr>
            <a:spLocks noGrp="1"/>
          </p:cNvSpPr>
          <p:nvPr>
            <p:ph type="title"/>
          </p:nvPr>
        </p:nvSpPr>
        <p:spPr>
          <a:xfrm>
            <a:off x="609601" y="460614"/>
            <a:ext cx="10972800" cy="423985"/>
          </a:xfrm>
        </p:spPr>
        <p:txBody>
          <a:bodyPr/>
          <a:lstStyle/>
          <a:p>
            <a:r>
              <a:rPr lang="en-IN"/>
              <a:t>2. ALIGNMENT TO EY’s ESG GOALS</a:t>
            </a:r>
          </a:p>
        </p:txBody>
      </p:sp>
      <p:pic>
        <p:nvPicPr>
          <p:cNvPr id="5" name="Graphic 4" descr="Target with solid fill">
            <a:extLst>
              <a:ext uri="{FF2B5EF4-FFF2-40B4-BE49-F238E27FC236}">
                <a16:creationId xmlns:a16="http://schemas.microsoft.com/office/drawing/2014/main" id="{533CF491-7119-4065-B606-90233789CA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1" y="1204073"/>
            <a:ext cx="914400" cy="914400"/>
          </a:xfrm>
          <a:prstGeom prst="rect">
            <a:avLst/>
          </a:prstGeom>
        </p:spPr>
      </p:pic>
      <p:sp>
        <p:nvSpPr>
          <p:cNvPr id="6" name="TextBox 5">
            <a:extLst>
              <a:ext uri="{FF2B5EF4-FFF2-40B4-BE49-F238E27FC236}">
                <a16:creationId xmlns:a16="http://schemas.microsoft.com/office/drawing/2014/main" id="{BB22287B-5799-48CE-ABD8-AE4CC5B4E8B0}"/>
              </a:ext>
            </a:extLst>
          </p:cNvPr>
          <p:cNvSpPr txBox="1"/>
          <p:nvPr/>
        </p:nvSpPr>
        <p:spPr>
          <a:xfrm>
            <a:off x="1524001" y="1459679"/>
            <a:ext cx="2489734" cy="350865"/>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2400" b="1">
                <a:solidFill>
                  <a:schemeClr val="bg1"/>
                </a:solidFill>
              </a:rPr>
              <a:t>Objective</a:t>
            </a:r>
          </a:p>
        </p:txBody>
      </p:sp>
      <p:sp>
        <p:nvSpPr>
          <p:cNvPr id="8" name="TextBox 7">
            <a:extLst>
              <a:ext uri="{FF2B5EF4-FFF2-40B4-BE49-F238E27FC236}">
                <a16:creationId xmlns:a16="http://schemas.microsoft.com/office/drawing/2014/main" id="{D7864498-6AA9-406C-8B34-83C0893BED19}"/>
              </a:ext>
            </a:extLst>
          </p:cNvPr>
          <p:cNvSpPr txBox="1"/>
          <p:nvPr/>
        </p:nvSpPr>
        <p:spPr>
          <a:xfrm>
            <a:off x="406669" y="2172902"/>
            <a:ext cx="3657600" cy="3783408"/>
          </a:xfrm>
          <a:prstGeom prst="rect">
            <a:avLst/>
          </a:prstGeom>
          <a:noFill/>
        </p:spPr>
        <p:txBody>
          <a:bodyPr wrap="square">
            <a:spAutoFit/>
          </a:bodyPr>
          <a:lstStyle/>
          <a:p>
            <a:pPr marL="457200" lvl="1" indent="0">
              <a:lnSpc>
                <a:spcPct val="150000"/>
              </a:lnSpc>
              <a:buNone/>
            </a:pPr>
            <a:r>
              <a:rPr lang="en-IN" sz="1800">
                <a:solidFill>
                  <a:schemeClr val="bg1"/>
                </a:solidFill>
              </a:rPr>
              <a:t>The main objective of this platform is to connect the corporates, individuals, MNCs who have used IT equipment’s such as laptops, mobiles etc. and are willing to donate the same to the needful students or underserved people</a:t>
            </a:r>
          </a:p>
        </p:txBody>
      </p:sp>
      <p:sp>
        <p:nvSpPr>
          <p:cNvPr id="9" name="TextBox 8">
            <a:extLst>
              <a:ext uri="{FF2B5EF4-FFF2-40B4-BE49-F238E27FC236}">
                <a16:creationId xmlns:a16="http://schemas.microsoft.com/office/drawing/2014/main" id="{4BF4D01C-F897-4C67-8E3B-78F0F03DC153}"/>
              </a:ext>
            </a:extLst>
          </p:cNvPr>
          <p:cNvSpPr txBox="1"/>
          <p:nvPr/>
        </p:nvSpPr>
        <p:spPr>
          <a:xfrm>
            <a:off x="5284039" y="1371225"/>
            <a:ext cx="6275672" cy="350865"/>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2400" b="1">
                <a:solidFill>
                  <a:schemeClr val="bg1"/>
                </a:solidFill>
              </a:rPr>
              <a:t>How it contributes to ESG Goals of EY</a:t>
            </a:r>
          </a:p>
        </p:txBody>
      </p:sp>
      <p:sp>
        <p:nvSpPr>
          <p:cNvPr id="10" name="Flowchart: Extract 9">
            <a:extLst>
              <a:ext uri="{FF2B5EF4-FFF2-40B4-BE49-F238E27FC236}">
                <a16:creationId xmlns:a16="http://schemas.microsoft.com/office/drawing/2014/main" id="{1E64BA24-D929-47F9-8A54-BBB4EDDDB44F}"/>
              </a:ext>
            </a:extLst>
          </p:cNvPr>
          <p:cNvSpPr/>
          <p:nvPr/>
        </p:nvSpPr>
        <p:spPr>
          <a:xfrm rot="5400000">
            <a:off x="3363339" y="3555900"/>
            <a:ext cx="2349828" cy="290020"/>
          </a:xfrm>
          <a:prstGeom prst="flowChartExtract">
            <a:avLst/>
          </a:prstGeom>
          <a:solidFill>
            <a:schemeClr val="bg2">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a:solidFill>
                <a:schemeClr val="tx1"/>
              </a:solidFill>
            </a:endParaRPr>
          </a:p>
        </p:txBody>
      </p:sp>
      <p:sp>
        <p:nvSpPr>
          <p:cNvPr id="12" name="TextBox 11">
            <a:extLst>
              <a:ext uri="{FF2B5EF4-FFF2-40B4-BE49-F238E27FC236}">
                <a16:creationId xmlns:a16="http://schemas.microsoft.com/office/drawing/2014/main" id="{D0D730B6-7D42-40CA-B656-5CA432ECB3BB}"/>
              </a:ext>
            </a:extLst>
          </p:cNvPr>
          <p:cNvSpPr txBox="1"/>
          <p:nvPr/>
        </p:nvSpPr>
        <p:spPr>
          <a:xfrm>
            <a:off x="5280832" y="2725044"/>
            <a:ext cx="6720668" cy="1815882"/>
          </a:xfrm>
          <a:prstGeom prst="rect">
            <a:avLst/>
          </a:prstGeom>
          <a:noFill/>
        </p:spPr>
        <p:txBody>
          <a:bodyPr wrap="square">
            <a:spAutoFit/>
          </a:bodyPr>
          <a:lstStyle/>
          <a:p>
            <a:pPr marL="742950" lvl="1" indent="-285750" algn="just">
              <a:buFont typeface="Arial" panose="020B0604020202020204" pitchFamily="34" charset="0"/>
              <a:buChar char="•"/>
            </a:pPr>
            <a:r>
              <a:rPr lang="en-IN" sz="1600">
                <a:solidFill>
                  <a:schemeClr val="bg1"/>
                </a:solidFill>
              </a:rPr>
              <a:t>Electronic products make up million tons of waste in landfills</a:t>
            </a:r>
          </a:p>
          <a:p>
            <a:pPr marL="742950" lvl="1" indent="-285750" algn="just">
              <a:buFont typeface="Arial" panose="020B0604020202020204" pitchFamily="34" charset="0"/>
              <a:buChar char="•"/>
            </a:pPr>
            <a:r>
              <a:rPr lang="en-IN" sz="1600">
                <a:solidFill>
                  <a:schemeClr val="bg1"/>
                </a:solidFill>
              </a:rPr>
              <a:t>Improper disposing the used IT equipment's would increase e-waste which in turn would release toxic chemicals, causing air pollution</a:t>
            </a:r>
          </a:p>
          <a:p>
            <a:pPr marL="742950" lvl="1" indent="-285750" algn="just">
              <a:buFont typeface="Arial" panose="020B0604020202020204" pitchFamily="34" charset="0"/>
              <a:buChar char="•"/>
            </a:pPr>
            <a:r>
              <a:rPr lang="en-IN" sz="1600">
                <a:solidFill>
                  <a:schemeClr val="bg1"/>
                </a:solidFill>
              </a:rPr>
              <a:t>Donating the used equipment to the needy students would help EY create long term impact of each purchase in a sustainable manner</a:t>
            </a:r>
          </a:p>
        </p:txBody>
      </p:sp>
      <p:pic>
        <p:nvPicPr>
          <p:cNvPr id="14" name="Graphic 13" descr="Recycle with solid fill">
            <a:extLst>
              <a:ext uri="{FF2B5EF4-FFF2-40B4-BE49-F238E27FC236}">
                <a16:creationId xmlns:a16="http://schemas.microsoft.com/office/drawing/2014/main" id="{51E0AAE0-2BF8-41A1-8E87-0660FF3AE9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6182" y="1900128"/>
            <a:ext cx="914400" cy="914400"/>
          </a:xfrm>
          <a:prstGeom prst="rect">
            <a:avLst/>
          </a:prstGeom>
        </p:spPr>
      </p:pic>
      <p:sp>
        <p:nvSpPr>
          <p:cNvPr id="16" name="TextBox 15">
            <a:extLst>
              <a:ext uri="{FF2B5EF4-FFF2-40B4-BE49-F238E27FC236}">
                <a16:creationId xmlns:a16="http://schemas.microsoft.com/office/drawing/2014/main" id="{1033D62F-E2D0-4ACA-B9C6-0086E3CCBCAB}"/>
              </a:ext>
            </a:extLst>
          </p:cNvPr>
          <p:cNvSpPr txBox="1"/>
          <p:nvPr/>
        </p:nvSpPr>
        <p:spPr>
          <a:xfrm>
            <a:off x="5552285" y="2111306"/>
            <a:ext cx="2254718" cy="369332"/>
          </a:xfrm>
          <a:prstGeom prst="rect">
            <a:avLst/>
          </a:prstGeom>
          <a:noFill/>
        </p:spPr>
        <p:txBody>
          <a:bodyPr wrap="square">
            <a:spAutoFit/>
          </a:bodyPr>
          <a:lstStyle/>
          <a:p>
            <a:pPr lvl="1"/>
            <a:r>
              <a:rPr lang="en-IN" sz="1800" b="1">
                <a:solidFill>
                  <a:schemeClr val="bg1"/>
                </a:solidFill>
              </a:rPr>
              <a:t>Environmental</a:t>
            </a:r>
            <a:r>
              <a:rPr lang="en-IN" sz="1800">
                <a:solidFill>
                  <a:schemeClr val="bg1"/>
                </a:solidFill>
              </a:rPr>
              <a:t> </a:t>
            </a:r>
          </a:p>
        </p:txBody>
      </p:sp>
      <p:pic>
        <p:nvPicPr>
          <p:cNvPr id="18" name="Graphic 17" descr="User network with solid fill">
            <a:extLst>
              <a:ext uri="{FF2B5EF4-FFF2-40B4-BE49-F238E27FC236}">
                <a16:creationId xmlns:a16="http://schemas.microsoft.com/office/drawing/2014/main" id="{C8C0EF0F-52BF-4906-89FF-1886FB895F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80832" y="4250364"/>
            <a:ext cx="914400" cy="914400"/>
          </a:xfrm>
          <a:prstGeom prst="rect">
            <a:avLst/>
          </a:prstGeom>
        </p:spPr>
      </p:pic>
      <p:sp>
        <p:nvSpPr>
          <p:cNvPr id="19" name="TextBox 18">
            <a:extLst>
              <a:ext uri="{FF2B5EF4-FFF2-40B4-BE49-F238E27FC236}">
                <a16:creationId xmlns:a16="http://schemas.microsoft.com/office/drawing/2014/main" id="{733BFF98-2389-4C52-9DDE-A10AB6FA57C1}"/>
              </a:ext>
            </a:extLst>
          </p:cNvPr>
          <p:cNvSpPr txBox="1"/>
          <p:nvPr/>
        </p:nvSpPr>
        <p:spPr>
          <a:xfrm>
            <a:off x="5738032" y="4547952"/>
            <a:ext cx="2254718" cy="369332"/>
          </a:xfrm>
          <a:prstGeom prst="rect">
            <a:avLst/>
          </a:prstGeom>
          <a:noFill/>
        </p:spPr>
        <p:txBody>
          <a:bodyPr wrap="square">
            <a:spAutoFit/>
          </a:bodyPr>
          <a:lstStyle/>
          <a:p>
            <a:pPr lvl="1"/>
            <a:r>
              <a:rPr lang="en-IN" sz="1800" b="1">
                <a:solidFill>
                  <a:schemeClr val="bg1"/>
                </a:solidFill>
              </a:rPr>
              <a:t>Social</a:t>
            </a:r>
            <a:endParaRPr lang="en-IN" sz="1800">
              <a:solidFill>
                <a:schemeClr val="bg1"/>
              </a:solidFill>
            </a:endParaRPr>
          </a:p>
        </p:txBody>
      </p:sp>
      <p:sp>
        <p:nvSpPr>
          <p:cNvPr id="21" name="TextBox 20">
            <a:extLst>
              <a:ext uri="{FF2B5EF4-FFF2-40B4-BE49-F238E27FC236}">
                <a16:creationId xmlns:a16="http://schemas.microsoft.com/office/drawing/2014/main" id="{A9646BEF-44A7-4412-A856-7573DA5C89DE}"/>
              </a:ext>
            </a:extLst>
          </p:cNvPr>
          <p:cNvSpPr txBox="1"/>
          <p:nvPr/>
        </p:nvSpPr>
        <p:spPr>
          <a:xfrm>
            <a:off x="5368260" y="5154245"/>
            <a:ext cx="6633239" cy="1077218"/>
          </a:xfrm>
          <a:prstGeom prst="rect">
            <a:avLst/>
          </a:prstGeom>
          <a:noFill/>
        </p:spPr>
        <p:txBody>
          <a:bodyPr wrap="square">
            <a:spAutoFit/>
          </a:bodyPr>
          <a:lstStyle/>
          <a:p>
            <a:pPr marL="742950" lvl="1" indent="-285750" algn="just">
              <a:buFont typeface="Arial" panose="020B0604020202020204" pitchFamily="34" charset="0"/>
              <a:buChar char="•"/>
            </a:pPr>
            <a:r>
              <a:rPr lang="en-IN" sz="1600">
                <a:solidFill>
                  <a:schemeClr val="bg1"/>
                </a:solidFill>
              </a:rPr>
              <a:t>Donating the used equipment to the needy would align with the social aspect of the ESG goals by linking to the resource efficiency, social responsibility and economic resilience</a:t>
            </a:r>
          </a:p>
          <a:p>
            <a:pPr marL="742950" lvl="1" indent="-285750" algn="just">
              <a:buFont typeface="Arial" panose="020B0604020202020204" pitchFamily="34" charset="0"/>
              <a:buChar char="•"/>
            </a:pPr>
            <a:endParaRPr lang="en-IN" sz="1600">
              <a:solidFill>
                <a:schemeClr val="bg1"/>
              </a:solidFill>
            </a:endParaRPr>
          </a:p>
        </p:txBody>
      </p:sp>
    </p:spTree>
    <p:extLst>
      <p:ext uri="{BB962C8B-B14F-4D97-AF65-F5344CB8AC3E}">
        <p14:creationId xmlns:p14="http://schemas.microsoft.com/office/powerpoint/2010/main" val="108263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a:extLst>
              <a:ext uri="{FF2B5EF4-FFF2-40B4-BE49-F238E27FC236}">
                <a16:creationId xmlns:a16="http://schemas.microsoft.com/office/drawing/2014/main" id="{A3C436A7-8C05-4B7C-B08F-28706D8CF375}"/>
              </a:ext>
            </a:extLst>
          </p:cNvPr>
          <p:cNvSpPr/>
          <p:nvPr/>
        </p:nvSpPr>
        <p:spPr>
          <a:xfrm>
            <a:off x="4985661" y="1111655"/>
            <a:ext cx="2026252" cy="5294638"/>
          </a:xfrm>
          <a:prstGeom prst="rect">
            <a:avLst/>
          </a:prstGeom>
          <a:solidFill>
            <a:schemeClr val="bg1">
              <a:lumMod val="20000"/>
              <a:lumOff val="80000"/>
              <a:alpha val="20000"/>
            </a:schemeClr>
          </a:solidFill>
          <a:ln>
            <a:solidFill>
              <a:srgbClr val="D2D2DA"/>
            </a:solidFill>
          </a:ln>
        </p:spPr>
        <p:style>
          <a:lnRef idx="2">
            <a:schemeClr val="dk1"/>
          </a:lnRef>
          <a:fillRef idx="1">
            <a:schemeClr val="lt1"/>
          </a:fillRef>
          <a:effectRef idx="0">
            <a:schemeClr val="dk1"/>
          </a:effectRef>
          <a:fontRef idx="minor">
            <a:schemeClr val="dk1"/>
          </a:fontRef>
        </p:style>
        <p:txBody>
          <a:bodyPr rtlCol="0" anchor="ctr" anchorCtr="0"/>
          <a:lstStyle/>
          <a:p>
            <a:pPr algn="ctr"/>
            <a:endParaRPr lang="en-IN" sz="1000">
              <a:solidFill>
                <a:schemeClr val="bg1"/>
              </a:solidFill>
            </a:endParaRPr>
          </a:p>
        </p:txBody>
      </p:sp>
      <p:sp>
        <p:nvSpPr>
          <p:cNvPr id="2" name="Title 1">
            <a:extLst>
              <a:ext uri="{FF2B5EF4-FFF2-40B4-BE49-F238E27FC236}">
                <a16:creationId xmlns:a16="http://schemas.microsoft.com/office/drawing/2014/main" id="{205508C6-C5BD-4B9C-997D-0F77A6FD342C}"/>
              </a:ext>
            </a:extLst>
          </p:cNvPr>
          <p:cNvSpPr>
            <a:spLocks noGrp="1"/>
          </p:cNvSpPr>
          <p:nvPr>
            <p:ph type="title"/>
          </p:nvPr>
        </p:nvSpPr>
        <p:spPr>
          <a:xfrm>
            <a:off x="609601" y="428020"/>
            <a:ext cx="10972800" cy="456579"/>
          </a:xfrm>
        </p:spPr>
        <p:txBody>
          <a:bodyPr/>
          <a:lstStyle/>
          <a:p>
            <a:r>
              <a:rPr lang="en-IN"/>
              <a:t>3. Solution Model - Process</a:t>
            </a:r>
          </a:p>
        </p:txBody>
      </p:sp>
      <p:sp>
        <p:nvSpPr>
          <p:cNvPr id="4" name="Rectangle 3">
            <a:extLst>
              <a:ext uri="{FF2B5EF4-FFF2-40B4-BE49-F238E27FC236}">
                <a16:creationId xmlns:a16="http://schemas.microsoft.com/office/drawing/2014/main" id="{B894ADDC-C504-4822-B01A-2085B1C52F63}"/>
              </a:ext>
            </a:extLst>
          </p:cNvPr>
          <p:cNvSpPr/>
          <p:nvPr/>
        </p:nvSpPr>
        <p:spPr>
          <a:xfrm>
            <a:off x="5190414" y="1176384"/>
            <a:ext cx="1582072" cy="405973"/>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nchorCtr="0"/>
          <a:lstStyle/>
          <a:p>
            <a:pPr algn="ctr"/>
            <a:r>
              <a:rPr lang="en-IN" sz="1200" dirty="0">
                <a:solidFill>
                  <a:schemeClr val="bg1"/>
                </a:solidFill>
              </a:rPr>
              <a:t>P2P Intermediary Platform</a:t>
            </a:r>
          </a:p>
        </p:txBody>
      </p:sp>
      <p:sp>
        <p:nvSpPr>
          <p:cNvPr id="5" name="Rectangle 4">
            <a:extLst>
              <a:ext uri="{FF2B5EF4-FFF2-40B4-BE49-F238E27FC236}">
                <a16:creationId xmlns:a16="http://schemas.microsoft.com/office/drawing/2014/main" id="{3E0F429E-7150-42F3-B6A2-FEAF7E97D8C2}"/>
              </a:ext>
            </a:extLst>
          </p:cNvPr>
          <p:cNvSpPr/>
          <p:nvPr/>
        </p:nvSpPr>
        <p:spPr>
          <a:xfrm>
            <a:off x="2657436" y="1801451"/>
            <a:ext cx="1728000" cy="468000"/>
          </a:xfrm>
          <a:prstGeom prst="rect">
            <a:avLst/>
          </a:prstGeom>
          <a:noFill/>
          <a:ln w="6350">
            <a:noFill/>
          </a:ln>
        </p:spPr>
        <p:style>
          <a:lnRef idx="2">
            <a:schemeClr val="dk1">
              <a:shade val="50000"/>
            </a:schemeClr>
          </a:lnRef>
          <a:fillRef idx="1">
            <a:schemeClr val="dk1"/>
          </a:fillRef>
          <a:effectRef idx="0">
            <a:schemeClr val="dk1"/>
          </a:effectRef>
          <a:fontRef idx="minor">
            <a:schemeClr val="lt1"/>
          </a:fontRef>
        </p:style>
        <p:txBody>
          <a:bodyPr rtlCol="0" anchor="ctr" anchorCtr="0"/>
          <a:lstStyle/>
          <a:p>
            <a:pPr algn="ctr"/>
            <a:r>
              <a:rPr lang="en-IN" sz="1000">
                <a:solidFill>
                  <a:schemeClr val="bg1"/>
                </a:solidFill>
              </a:rPr>
              <a:t>Fills application form for resources describing the need</a:t>
            </a:r>
          </a:p>
        </p:txBody>
      </p:sp>
      <p:sp>
        <p:nvSpPr>
          <p:cNvPr id="6" name="Rectangle 5">
            <a:extLst>
              <a:ext uri="{FF2B5EF4-FFF2-40B4-BE49-F238E27FC236}">
                <a16:creationId xmlns:a16="http://schemas.microsoft.com/office/drawing/2014/main" id="{E85E7F5D-C5C3-4B40-8A6B-6BB60A0002AB}"/>
              </a:ext>
            </a:extLst>
          </p:cNvPr>
          <p:cNvSpPr/>
          <p:nvPr/>
        </p:nvSpPr>
        <p:spPr>
          <a:xfrm>
            <a:off x="9709214" y="2228296"/>
            <a:ext cx="1547673" cy="366904"/>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nchorCtr="0"/>
          <a:lstStyle/>
          <a:p>
            <a:pPr algn="ctr"/>
            <a:r>
              <a:rPr lang="en-IN" sz="1200">
                <a:solidFill>
                  <a:schemeClr val="bg1"/>
                </a:solidFill>
              </a:rPr>
              <a:t>Individual Donor</a:t>
            </a:r>
          </a:p>
        </p:txBody>
      </p:sp>
      <p:sp>
        <p:nvSpPr>
          <p:cNvPr id="7" name="Rectangle 6">
            <a:extLst>
              <a:ext uri="{FF2B5EF4-FFF2-40B4-BE49-F238E27FC236}">
                <a16:creationId xmlns:a16="http://schemas.microsoft.com/office/drawing/2014/main" id="{E0A84EE2-068A-4E21-BFE4-5721852876AF}"/>
              </a:ext>
            </a:extLst>
          </p:cNvPr>
          <p:cNvSpPr/>
          <p:nvPr/>
        </p:nvSpPr>
        <p:spPr>
          <a:xfrm>
            <a:off x="826301" y="2511734"/>
            <a:ext cx="1053705" cy="328614"/>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nchorCtr="0"/>
          <a:lstStyle/>
          <a:p>
            <a:pPr algn="ctr"/>
            <a:r>
              <a:rPr lang="en-IN" sz="1200">
                <a:solidFill>
                  <a:schemeClr val="bg1"/>
                </a:solidFill>
              </a:rPr>
              <a:t>Beneficiary</a:t>
            </a:r>
          </a:p>
        </p:txBody>
      </p:sp>
      <p:sp>
        <p:nvSpPr>
          <p:cNvPr id="8" name="Rectangle 7">
            <a:extLst>
              <a:ext uri="{FF2B5EF4-FFF2-40B4-BE49-F238E27FC236}">
                <a16:creationId xmlns:a16="http://schemas.microsoft.com/office/drawing/2014/main" id="{A84FA3AD-9180-4CBD-9D93-44F8121CBE1F}"/>
              </a:ext>
            </a:extLst>
          </p:cNvPr>
          <p:cNvSpPr/>
          <p:nvPr/>
        </p:nvSpPr>
        <p:spPr>
          <a:xfrm>
            <a:off x="7418752" y="2752544"/>
            <a:ext cx="2164765" cy="468000"/>
          </a:xfrm>
          <a:prstGeom prst="rect">
            <a:avLst/>
          </a:prstGeom>
          <a:noFill/>
          <a:ln w="6350">
            <a:noFill/>
          </a:ln>
        </p:spPr>
        <p:style>
          <a:lnRef idx="2">
            <a:schemeClr val="dk1">
              <a:shade val="50000"/>
            </a:schemeClr>
          </a:lnRef>
          <a:fillRef idx="1">
            <a:schemeClr val="dk1"/>
          </a:fillRef>
          <a:effectRef idx="0">
            <a:schemeClr val="dk1"/>
          </a:effectRef>
          <a:fontRef idx="minor">
            <a:schemeClr val="lt1"/>
          </a:fontRef>
        </p:style>
        <p:txBody>
          <a:bodyPr rtlCol="0" anchor="ctr" anchorCtr="0"/>
          <a:lstStyle/>
          <a:p>
            <a:pPr algn="ctr"/>
            <a:r>
              <a:rPr lang="en-IN" sz="1000">
                <a:solidFill>
                  <a:schemeClr val="bg1"/>
                </a:solidFill>
              </a:rPr>
              <a:t>Fills in quality checklist of device (uploads images, device details) </a:t>
            </a:r>
          </a:p>
        </p:txBody>
      </p:sp>
      <p:sp>
        <p:nvSpPr>
          <p:cNvPr id="11" name="Rectangle 10">
            <a:extLst>
              <a:ext uri="{FF2B5EF4-FFF2-40B4-BE49-F238E27FC236}">
                <a16:creationId xmlns:a16="http://schemas.microsoft.com/office/drawing/2014/main" id="{81B776FA-4A0E-445F-8045-E058AA0DA2A7}"/>
              </a:ext>
            </a:extLst>
          </p:cNvPr>
          <p:cNvSpPr/>
          <p:nvPr/>
        </p:nvSpPr>
        <p:spPr>
          <a:xfrm>
            <a:off x="7418752" y="1778006"/>
            <a:ext cx="2053465" cy="468000"/>
          </a:xfrm>
          <a:prstGeom prst="rect">
            <a:avLst/>
          </a:prstGeom>
          <a:noFill/>
          <a:ln w="6350">
            <a:noFill/>
          </a:ln>
        </p:spPr>
        <p:style>
          <a:lnRef idx="2">
            <a:schemeClr val="dk1">
              <a:shade val="50000"/>
            </a:schemeClr>
          </a:lnRef>
          <a:fillRef idx="1">
            <a:schemeClr val="dk1"/>
          </a:fillRef>
          <a:effectRef idx="0">
            <a:schemeClr val="dk1"/>
          </a:effectRef>
          <a:fontRef idx="minor">
            <a:schemeClr val="lt1"/>
          </a:fontRef>
        </p:style>
        <p:txBody>
          <a:bodyPr rtlCol="0" anchor="ctr" anchorCtr="0"/>
          <a:lstStyle/>
          <a:p>
            <a:pPr algn="ctr"/>
            <a:r>
              <a:rPr lang="en-IN" sz="1000">
                <a:solidFill>
                  <a:schemeClr val="bg1"/>
                </a:solidFill>
              </a:rPr>
              <a:t>Reviews application and approves need of a beneficiary</a:t>
            </a:r>
          </a:p>
        </p:txBody>
      </p:sp>
      <p:sp>
        <p:nvSpPr>
          <p:cNvPr id="17" name="Rectangle 16">
            <a:extLst>
              <a:ext uri="{FF2B5EF4-FFF2-40B4-BE49-F238E27FC236}">
                <a16:creationId xmlns:a16="http://schemas.microsoft.com/office/drawing/2014/main" id="{9C769A3C-7220-4D3D-9888-EA0F11B23AD9}"/>
              </a:ext>
            </a:extLst>
          </p:cNvPr>
          <p:cNvSpPr/>
          <p:nvPr/>
        </p:nvSpPr>
        <p:spPr>
          <a:xfrm>
            <a:off x="1363464" y="3381658"/>
            <a:ext cx="1728000" cy="468000"/>
          </a:xfrm>
          <a:prstGeom prst="rect">
            <a:avLst/>
          </a:prstGeom>
          <a:noFill/>
          <a:ln w="6350">
            <a:noFill/>
          </a:ln>
        </p:spPr>
        <p:style>
          <a:lnRef idx="2">
            <a:schemeClr val="dk1">
              <a:shade val="50000"/>
            </a:schemeClr>
          </a:lnRef>
          <a:fillRef idx="1">
            <a:schemeClr val="dk1"/>
          </a:fillRef>
          <a:effectRef idx="0">
            <a:schemeClr val="dk1"/>
          </a:effectRef>
          <a:fontRef idx="minor">
            <a:schemeClr val="lt1"/>
          </a:fontRef>
        </p:style>
        <p:txBody>
          <a:bodyPr rtlCol="0" anchor="ctr" anchorCtr="0"/>
          <a:lstStyle/>
          <a:p>
            <a:pPr algn="ctr"/>
            <a:r>
              <a:rPr lang="en-IN" sz="1000">
                <a:solidFill>
                  <a:schemeClr val="bg1"/>
                </a:solidFill>
              </a:rPr>
              <a:t>Gives device directly –</a:t>
            </a:r>
          </a:p>
          <a:p>
            <a:pPr algn="ctr"/>
            <a:r>
              <a:rPr lang="en-IN" sz="1000" b="1">
                <a:solidFill>
                  <a:schemeClr val="bg1"/>
                </a:solidFill>
              </a:rPr>
              <a:t>In-Person Meets</a:t>
            </a:r>
          </a:p>
        </p:txBody>
      </p:sp>
      <p:sp>
        <p:nvSpPr>
          <p:cNvPr id="19" name="Rectangle 18">
            <a:extLst>
              <a:ext uri="{FF2B5EF4-FFF2-40B4-BE49-F238E27FC236}">
                <a16:creationId xmlns:a16="http://schemas.microsoft.com/office/drawing/2014/main" id="{47539354-7CBB-4AA5-BB94-5ACD65227500}"/>
              </a:ext>
            </a:extLst>
          </p:cNvPr>
          <p:cNvSpPr/>
          <p:nvPr/>
        </p:nvSpPr>
        <p:spPr>
          <a:xfrm>
            <a:off x="9709215" y="5313173"/>
            <a:ext cx="1547672" cy="302122"/>
          </a:xfrm>
          <a:prstGeom prst="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rtlCol="0" anchor="ctr" anchorCtr="0"/>
          <a:lstStyle/>
          <a:p>
            <a:pPr algn="ctr"/>
            <a:r>
              <a:rPr lang="en-IN" sz="1200">
                <a:solidFill>
                  <a:schemeClr val="bg1"/>
                </a:solidFill>
              </a:rPr>
              <a:t>Corporate Donor</a:t>
            </a:r>
          </a:p>
        </p:txBody>
      </p:sp>
      <p:sp>
        <p:nvSpPr>
          <p:cNvPr id="20" name="Rectangle 19">
            <a:extLst>
              <a:ext uri="{FF2B5EF4-FFF2-40B4-BE49-F238E27FC236}">
                <a16:creationId xmlns:a16="http://schemas.microsoft.com/office/drawing/2014/main" id="{38D5D7BF-D07A-4B62-9030-9797A52ADEF6}"/>
              </a:ext>
            </a:extLst>
          </p:cNvPr>
          <p:cNvSpPr/>
          <p:nvPr/>
        </p:nvSpPr>
        <p:spPr>
          <a:xfrm>
            <a:off x="7581485" y="4728119"/>
            <a:ext cx="1728000" cy="582420"/>
          </a:xfrm>
          <a:prstGeom prst="rect">
            <a:avLst/>
          </a:prstGeom>
          <a:noFill/>
          <a:ln w="6350">
            <a:noFill/>
          </a:ln>
        </p:spPr>
        <p:style>
          <a:lnRef idx="2">
            <a:schemeClr val="dk1">
              <a:shade val="50000"/>
            </a:schemeClr>
          </a:lnRef>
          <a:fillRef idx="1">
            <a:schemeClr val="dk1"/>
          </a:fillRef>
          <a:effectRef idx="0">
            <a:schemeClr val="dk1"/>
          </a:effectRef>
          <a:fontRef idx="minor">
            <a:schemeClr val="lt1"/>
          </a:fontRef>
        </p:style>
        <p:txBody>
          <a:bodyPr rtlCol="0" anchor="ctr" anchorCtr="0"/>
          <a:lstStyle/>
          <a:p>
            <a:pPr algn="ctr"/>
            <a:r>
              <a:rPr lang="en-IN" sz="1000">
                <a:solidFill>
                  <a:schemeClr val="bg1"/>
                </a:solidFill>
              </a:rPr>
              <a:t>Donates devices in Bulk to the platform</a:t>
            </a:r>
          </a:p>
        </p:txBody>
      </p:sp>
      <p:sp>
        <p:nvSpPr>
          <p:cNvPr id="21" name="Rectangle 20">
            <a:extLst>
              <a:ext uri="{FF2B5EF4-FFF2-40B4-BE49-F238E27FC236}">
                <a16:creationId xmlns:a16="http://schemas.microsoft.com/office/drawing/2014/main" id="{EC24E43E-B1B3-4F66-8DEA-1221647C6313}"/>
              </a:ext>
            </a:extLst>
          </p:cNvPr>
          <p:cNvSpPr/>
          <p:nvPr/>
        </p:nvSpPr>
        <p:spPr>
          <a:xfrm>
            <a:off x="5079510" y="4487643"/>
            <a:ext cx="1796247" cy="435006"/>
          </a:xfrm>
          <a:prstGeom prst="rect">
            <a:avLst/>
          </a:prstGeom>
          <a:noFill/>
          <a:ln>
            <a:solidFill>
              <a:schemeClr val="bg2"/>
            </a:solidFill>
          </a:ln>
        </p:spPr>
        <p:style>
          <a:lnRef idx="2">
            <a:schemeClr val="dk1"/>
          </a:lnRef>
          <a:fillRef idx="1">
            <a:schemeClr val="lt1"/>
          </a:fillRef>
          <a:effectRef idx="0">
            <a:schemeClr val="dk1"/>
          </a:effectRef>
          <a:fontRef idx="minor">
            <a:schemeClr val="dk1"/>
          </a:fontRef>
        </p:style>
        <p:txBody>
          <a:bodyPr rtlCol="0" anchor="ctr" anchorCtr="0"/>
          <a:lstStyle/>
          <a:p>
            <a:pPr algn="ctr"/>
            <a:r>
              <a:rPr lang="en-IN" sz="1200">
                <a:solidFill>
                  <a:schemeClr val="bg1"/>
                </a:solidFill>
              </a:rPr>
              <a:t>Device Inventory</a:t>
            </a:r>
          </a:p>
        </p:txBody>
      </p:sp>
      <p:sp>
        <p:nvSpPr>
          <p:cNvPr id="22" name="Rectangle 21">
            <a:extLst>
              <a:ext uri="{FF2B5EF4-FFF2-40B4-BE49-F238E27FC236}">
                <a16:creationId xmlns:a16="http://schemas.microsoft.com/office/drawing/2014/main" id="{57968AEE-744C-441C-82BE-B76C443EE248}"/>
              </a:ext>
            </a:extLst>
          </p:cNvPr>
          <p:cNvSpPr/>
          <p:nvPr/>
        </p:nvSpPr>
        <p:spPr>
          <a:xfrm>
            <a:off x="5165969" y="5331561"/>
            <a:ext cx="1728000" cy="468000"/>
          </a:xfrm>
          <a:prstGeom prst="rect">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nchorCtr="0"/>
          <a:lstStyle/>
          <a:p>
            <a:pPr algn="ctr"/>
            <a:r>
              <a:rPr lang="en-IN" sz="1000">
                <a:solidFill>
                  <a:schemeClr val="bg1"/>
                </a:solidFill>
              </a:rPr>
              <a:t>If devices are not donated, after a certain timeframe are sold as scrap</a:t>
            </a:r>
          </a:p>
        </p:txBody>
      </p:sp>
      <p:pic>
        <p:nvPicPr>
          <p:cNvPr id="24" name="Picture 23">
            <a:extLst>
              <a:ext uri="{FF2B5EF4-FFF2-40B4-BE49-F238E27FC236}">
                <a16:creationId xmlns:a16="http://schemas.microsoft.com/office/drawing/2014/main" id="{E33D1041-E3D1-4DB3-8A59-373931073A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36345" y="4338354"/>
            <a:ext cx="825919" cy="879784"/>
          </a:xfrm>
          <a:prstGeom prst="rect">
            <a:avLst/>
          </a:prstGeom>
        </p:spPr>
      </p:pic>
      <p:grpSp>
        <p:nvGrpSpPr>
          <p:cNvPr id="25" name="Group 16">
            <a:extLst>
              <a:ext uri="{FF2B5EF4-FFF2-40B4-BE49-F238E27FC236}">
                <a16:creationId xmlns:a16="http://schemas.microsoft.com/office/drawing/2014/main" id="{53EF72F2-5B9B-4A04-8703-3BC41C45AD5C}"/>
              </a:ext>
            </a:extLst>
          </p:cNvPr>
          <p:cNvGrpSpPr>
            <a:grpSpLocks noChangeAspect="1"/>
          </p:cNvGrpSpPr>
          <p:nvPr/>
        </p:nvGrpSpPr>
        <p:grpSpPr bwMode="auto">
          <a:xfrm flipH="1">
            <a:off x="1893803" y="5168290"/>
            <a:ext cx="467397" cy="322675"/>
            <a:chOff x="1773" y="953"/>
            <a:chExt cx="872" cy="602"/>
          </a:xfrm>
        </p:grpSpPr>
        <p:sp>
          <p:nvSpPr>
            <p:cNvPr id="26" name="AutoShape 15">
              <a:extLst>
                <a:ext uri="{FF2B5EF4-FFF2-40B4-BE49-F238E27FC236}">
                  <a16:creationId xmlns:a16="http://schemas.microsoft.com/office/drawing/2014/main" id="{B9EB4022-2280-45E9-8858-B616CC030747}"/>
                </a:ext>
              </a:extLst>
            </p:cNvPr>
            <p:cNvSpPr>
              <a:spLocks noChangeAspect="1" noChangeArrowheads="1" noTextEdit="1"/>
            </p:cNvSpPr>
            <p:nvPr/>
          </p:nvSpPr>
          <p:spPr bwMode="auto">
            <a:xfrm>
              <a:off x="1773" y="953"/>
              <a:ext cx="872"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AD071E14-FC00-4059-BD06-5B4D1894FBD7}"/>
                </a:ext>
              </a:extLst>
            </p:cNvPr>
            <p:cNvSpPr>
              <a:spLocks/>
            </p:cNvSpPr>
            <p:nvPr/>
          </p:nvSpPr>
          <p:spPr bwMode="auto">
            <a:xfrm>
              <a:off x="2055" y="953"/>
              <a:ext cx="310" cy="486"/>
            </a:xfrm>
            <a:custGeom>
              <a:avLst/>
              <a:gdLst>
                <a:gd name="T0" fmla="*/ 262 w 310"/>
                <a:gd name="T1" fmla="*/ 486 h 486"/>
                <a:gd name="T2" fmla="*/ 0 w 310"/>
                <a:gd name="T3" fmla="*/ 486 h 486"/>
                <a:gd name="T4" fmla="*/ 0 w 310"/>
                <a:gd name="T5" fmla="*/ 468 h 486"/>
                <a:gd name="T6" fmla="*/ 262 w 310"/>
                <a:gd name="T7" fmla="*/ 468 h 486"/>
                <a:gd name="T8" fmla="*/ 262 w 310"/>
                <a:gd name="T9" fmla="*/ 468 h 486"/>
                <a:gd name="T10" fmla="*/ 274 w 310"/>
                <a:gd name="T11" fmla="*/ 466 h 486"/>
                <a:gd name="T12" fmla="*/ 282 w 310"/>
                <a:gd name="T13" fmla="*/ 458 h 486"/>
                <a:gd name="T14" fmla="*/ 288 w 310"/>
                <a:gd name="T15" fmla="*/ 450 h 486"/>
                <a:gd name="T16" fmla="*/ 292 w 310"/>
                <a:gd name="T17" fmla="*/ 438 h 486"/>
                <a:gd name="T18" fmla="*/ 292 w 310"/>
                <a:gd name="T19" fmla="*/ 48 h 486"/>
                <a:gd name="T20" fmla="*/ 292 w 310"/>
                <a:gd name="T21" fmla="*/ 48 h 486"/>
                <a:gd name="T22" fmla="*/ 288 w 310"/>
                <a:gd name="T23" fmla="*/ 36 h 486"/>
                <a:gd name="T24" fmla="*/ 282 w 310"/>
                <a:gd name="T25" fmla="*/ 28 h 486"/>
                <a:gd name="T26" fmla="*/ 274 w 310"/>
                <a:gd name="T27" fmla="*/ 22 h 486"/>
                <a:gd name="T28" fmla="*/ 262 w 310"/>
                <a:gd name="T29" fmla="*/ 18 h 486"/>
                <a:gd name="T30" fmla="*/ 162 w 310"/>
                <a:gd name="T31" fmla="*/ 18 h 486"/>
                <a:gd name="T32" fmla="*/ 162 w 310"/>
                <a:gd name="T33" fmla="*/ 0 h 486"/>
                <a:gd name="T34" fmla="*/ 262 w 310"/>
                <a:gd name="T35" fmla="*/ 0 h 486"/>
                <a:gd name="T36" fmla="*/ 262 w 310"/>
                <a:gd name="T37" fmla="*/ 0 h 486"/>
                <a:gd name="T38" fmla="*/ 272 w 310"/>
                <a:gd name="T39" fmla="*/ 2 h 486"/>
                <a:gd name="T40" fmla="*/ 280 w 310"/>
                <a:gd name="T41" fmla="*/ 4 h 486"/>
                <a:gd name="T42" fmla="*/ 288 w 310"/>
                <a:gd name="T43" fmla="*/ 8 h 486"/>
                <a:gd name="T44" fmla="*/ 296 w 310"/>
                <a:gd name="T45" fmla="*/ 14 h 486"/>
                <a:gd name="T46" fmla="*/ 302 w 310"/>
                <a:gd name="T47" fmla="*/ 22 h 486"/>
                <a:gd name="T48" fmla="*/ 306 w 310"/>
                <a:gd name="T49" fmla="*/ 30 h 486"/>
                <a:gd name="T50" fmla="*/ 308 w 310"/>
                <a:gd name="T51" fmla="*/ 38 h 486"/>
                <a:gd name="T52" fmla="*/ 310 w 310"/>
                <a:gd name="T53" fmla="*/ 48 h 486"/>
                <a:gd name="T54" fmla="*/ 310 w 310"/>
                <a:gd name="T55" fmla="*/ 438 h 486"/>
                <a:gd name="T56" fmla="*/ 310 w 310"/>
                <a:gd name="T57" fmla="*/ 438 h 486"/>
                <a:gd name="T58" fmla="*/ 308 w 310"/>
                <a:gd name="T59" fmla="*/ 448 h 486"/>
                <a:gd name="T60" fmla="*/ 306 w 310"/>
                <a:gd name="T61" fmla="*/ 456 h 486"/>
                <a:gd name="T62" fmla="*/ 302 w 310"/>
                <a:gd name="T63" fmla="*/ 464 h 486"/>
                <a:gd name="T64" fmla="*/ 296 w 310"/>
                <a:gd name="T65" fmla="*/ 472 h 486"/>
                <a:gd name="T66" fmla="*/ 288 w 310"/>
                <a:gd name="T67" fmla="*/ 478 h 486"/>
                <a:gd name="T68" fmla="*/ 280 w 310"/>
                <a:gd name="T69" fmla="*/ 482 h 486"/>
                <a:gd name="T70" fmla="*/ 272 w 310"/>
                <a:gd name="T71" fmla="*/ 484 h 486"/>
                <a:gd name="T72" fmla="*/ 262 w 310"/>
                <a:gd name="T73" fmla="*/ 486 h 486"/>
                <a:gd name="T74" fmla="*/ 262 w 310"/>
                <a:gd name="T75"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0" h="486">
                  <a:moveTo>
                    <a:pt x="262" y="486"/>
                  </a:moveTo>
                  <a:lnTo>
                    <a:pt x="0" y="486"/>
                  </a:lnTo>
                  <a:lnTo>
                    <a:pt x="0" y="468"/>
                  </a:lnTo>
                  <a:lnTo>
                    <a:pt x="262" y="468"/>
                  </a:lnTo>
                  <a:lnTo>
                    <a:pt x="262" y="468"/>
                  </a:lnTo>
                  <a:lnTo>
                    <a:pt x="274" y="466"/>
                  </a:lnTo>
                  <a:lnTo>
                    <a:pt x="282" y="458"/>
                  </a:lnTo>
                  <a:lnTo>
                    <a:pt x="288" y="450"/>
                  </a:lnTo>
                  <a:lnTo>
                    <a:pt x="292" y="438"/>
                  </a:lnTo>
                  <a:lnTo>
                    <a:pt x="292" y="48"/>
                  </a:lnTo>
                  <a:lnTo>
                    <a:pt x="292" y="48"/>
                  </a:lnTo>
                  <a:lnTo>
                    <a:pt x="288" y="36"/>
                  </a:lnTo>
                  <a:lnTo>
                    <a:pt x="282" y="28"/>
                  </a:lnTo>
                  <a:lnTo>
                    <a:pt x="274" y="22"/>
                  </a:lnTo>
                  <a:lnTo>
                    <a:pt x="262" y="18"/>
                  </a:lnTo>
                  <a:lnTo>
                    <a:pt x="162" y="18"/>
                  </a:lnTo>
                  <a:lnTo>
                    <a:pt x="162" y="0"/>
                  </a:lnTo>
                  <a:lnTo>
                    <a:pt x="262" y="0"/>
                  </a:lnTo>
                  <a:lnTo>
                    <a:pt x="262" y="0"/>
                  </a:lnTo>
                  <a:lnTo>
                    <a:pt x="272" y="2"/>
                  </a:lnTo>
                  <a:lnTo>
                    <a:pt x="280" y="4"/>
                  </a:lnTo>
                  <a:lnTo>
                    <a:pt x="288" y="8"/>
                  </a:lnTo>
                  <a:lnTo>
                    <a:pt x="296" y="14"/>
                  </a:lnTo>
                  <a:lnTo>
                    <a:pt x="302" y="22"/>
                  </a:lnTo>
                  <a:lnTo>
                    <a:pt x="306" y="30"/>
                  </a:lnTo>
                  <a:lnTo>
                    <a:pt x="308" y="38"/>
                  </a:lnTo>
                  <a:lnTo>
                    <a:pt x="310" y="48"/>
                  </a:lnTo>
                  <a:lnTo>
                    <a:pt x="310" y="438"/>
                  </a:lnTo>
                  <a:lnTo>
                    <a:pt x="310" y="438"/>
                  </a:lnTo>
                  <a:lnTo>
                    <a:pt x="308" y="448"/>
                  </a:lnTo>
                  <a:lnTo>
                    <a:pt x="306" y="456"/>
                  </a:lnTo>
                  <a:lnTo>
                    <a:pt x="302" y="464"/>
                  </a:lnTo>
                  <a:lnTo>
                    <a:pt x="296" y="472"/>
                  </a:lnTo>
                  <a:lnTo>
                    <a:pt x="288" y="478"/>
                  </a:lnTo>
                  <a:lnTo>
                    <a:pt x="280" y="482"/>
                  </a:lnTo>
                  <a:lnTo>
                    <a:pt x="272" y="484"/>
                  </a:lnTo>
                  <a:lnTo>
                    <a:pt x="262" y="486"/>
                  </a:lnTo>
                  <a:lnTo>
                    <a:pt x="262" y="486"/>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DB8EE924-E418-4DA4-9D64-63DF1C06D368}"/>
                </a:ext>
              </a:extLst>
            </p:cNvPr>
            <p:cNvSpPr>
              <a:spLocks/>
            </p:cNvSpPr>
            <p:nvPr/>
          </p:nvSpPr>
          <p:spPr bwMode="auto">
            <a:xfrm>
              <a:off x="1773" y="953"/>
              <a:ext cx="462" cy="486"/>
            </a:xfrm>
            <a:custGeom>
              <a:avLst/>
              <a:gdLst>
                <a:gd name="T0" fmla="*/ 0 w 462"/>
                <a:gd name="T1" fmla="*/ 438 h 486"/>
                <a:gd name="T2" fmla="*/ 0 w 462"/>
                <a:gd name="T3" fmla="*/ 48 h 486"/>
                <a:gd name="T4" fmla="*/ 0 w 462"/>
                <a:gd name="T5" fmla="*/ 48 h 486"/>
                <a:gd name="T6" fmla="*/ 0 w 462"/>
                <a:gd name="T7" fmla="*/ 38 h 486"/>
                <a:gd name="T8" fmla="*/ 4 w 462"/>
                <a:gd name="T9" fmla="*/ 30 h 486"/>
                <a:gd name="T10" fmla="*/ 8 w 462"/>
                <a:gd name="T11" fmla="*/ 22 h 486"/>
                <a:gd name="T12" fmla="*/ 14 w 462"/>
                <a:gd name="T13" fmla="*/ 14 h 486"/>
                <a:gd name="T14" fmla="*/ 20 w 462"/>
                <a:gd name="T15" fmla="*/ 8 h 486"/>
                <a:gd name="T16" fmla="*/ 28 w 462"/>
                <a:gd name="T17" fmla="*/ 4 h 486"/>
                <a:gd name="T18" fmla="*/ 36 w 462"/>
                <a:gd name="T19" fmla="*/ 2 h 486"/>
                <a:gd name="T20" fmla="*/ 46 w 462"/>
                <a:gd name="T21" fmla="*/ 0 h 486"/>
                <a:gd name="T22" fmla="*/ 462 w 462"/>
                <a:gd name="T23" fmla="*/ 0 h 486"/>
                <a:gd name="T24" fmla="*/ 462 w 462"/>
                <a:gd name="T25" fmla="*/ 18 h 486"/>
                <a:gd name="T26" fmla="*/ 46 w 462"/>
                <a:gd name="T27" fmla="*/ 18 h 486"/>
                <a:gd name="T28" fmla="*/ 46 w 462"/>
                <a:gd name="T29" fmla="*/ 18 h 486"/>
                <a:gd name="T30" fmla="*/ 36 w 462"/>
                <a:gd name="T31" fmla="*/ 22 h 486"/>
                <a:gd name="T32" fmla="*/ 26 w 462"/>
                <a:gd name="T33" fmla="*/ 28 h 486"/>
                <a:gd name="T34" fmla="*/ 20 w 462"/>
                <a:gd name="T35" fmla="*/ 36 h 486"/>
                <a:gd name="T36" fmla="*/ 18 w 462"/>
                <a:gd name="T37" fmla="*/ 48 h 486"/>
                <a:gd name="T38" fmla="*/ 18 w 462"/>
                <a:gd name="T39" fmla="*/ 438 h 486"/>
                <a:gd name="T40" fmla="*/ 18 w 462"/>
                <a:gd name="T41" fmla="*/ 438 h 486"/>
                <a:gd name="T42" fmla="*/ 20 w 462"/>
                <a:gd name="T43" fmla="*/ 450 h 486"/>
                <a:gd name="T44" fmla="*/ 26 w 462"/>
                <a:gd name="T45" fmla="*/ 458 h 486"/>
                <a:gd name="T46" fmla="*/ 36 w 462"/>
                <a:gd name="T47" fmla="*/ 466 h 486"/>
                <a:gd name="T48" fmla="*/ 46 w 462"/>
                <a:gd name="T49" fmla="*/ 468 h 486"/>
                <a:gd name="T50" fmla="*/ 190 w 462"/>
                <a:gd name="T51" fmla="*/ 468 h 486"/>
                <a:gd name="T52" fmla="*/ 190 w 462"/>
                <a:gd name="T53" fmla="*/ 486 h 486"/>
                <a:gd name="T54" fmla="*/ 46 w 462"/>
                <a:gd name="T55" fmla="*/ 486 h 486"/>
                <a:gd name="T56" fmla="*/ 46 w 462"/>
                <a:gd name="T57" fmla="*/ 486 h 486"/>
                <a:gd name="T58" fmla="*/ 36 w 462"/>
                <a:gd name="T59" fmla="*/ 484 h 486"/>
                <a:gd name="T60" fmla="*/ 28 w 462"/>
                <a:gd name="T61" fmla="*/ 482 h 486"/>
                <a:gd name="T62" fmla="*/ 20 w 462"/>
                <a:gd name="T63" fmla="*/ 478 h 486"/>
                <a:gd name="T64" fmla="*/ 14 w 462"/>
                <a:gd name="T65" fmla="*/ 472 h 486"/>
                <a:gd name="T66" fmla="*/ 8 w 462"/>
                <a:gd name="T67" fmla="*/ 464 h 486"/>
                <a:gd name="T68" fmla="*/ 4 w 462"/>
                <a:gd name="T69" fmla="*/ 456 h 486"/>
                <a:gd name="T70" fmla="*/ 0 w 462"/>
                <a:gd name="T71" fmla="*/ 448 h 486"/>
                <a:gd name="T72" fmla="*/ 0 w 462"/>
                <a:gd name="T73" fmla="*/ 43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62" h="486">
                  <a:moveTo>
                    <a:pt x="0" y="438"/>
                  </a:moveTo>
                  <a:lnTo>
                    <a:pt x="0" y="48"/>
                  </a:lnTo>
                  <a:lnTo>
                    <a:pt x="0" y="48"/>
                  </a:lnTo>
                  <a:lnTo>
                    <a:pt x="0" y="38"/>
                  </a:lnTo>
                  <a:lnTo>
                    <a:pt x="4" y="30"/>
                  </a:lnTo>
                  <a:lnTo>
                    <a:pt x="8" y="22"/>
                  </a:lnTo>
                  <a:lnTo>
                    <a:pt x="14" y="14"/>
                  </a:lnTo>
                  <a:lnTo>
                    <a:pt x="20" y="8"/>
                  </a:lnTo>
                  <a:lnTo>
                    <a:pt x="28" y="4"/>
                  </a:lnTo>
                  <a:lnTo>
                    <a:pt x="36" y="2"/>
                  </a:lnTo>
                  <a:lnTo>
                    <a:pt x="46" y="0"/>
                  </a:lnTo>
                  <a:lnTo>
                    <a:pt x="462" y="0"/>
                  </a:lnTo>
                  <a:lnTo>
                    <a:pt x="462" y="18"/>
                  </a:lnTo>
                  <a:lnTo>
                    <a:pt x="46" y="18"/>
                  </a:lnTo>
                  <a:lnTo>
                    <a:pt x="46" y="18"/>
                  </a:lnTo>
                  <a:lnTo>
                    <a:pt x="36" y="22"/>
                  </a:lnTo>
                  <a:lnTo>
                    <a:pt x="26" y="28"/>
                  </a:lnTo>
                  <a:lnTo>
                    <a:pt x="20" y="36"/>
                  </a:lnTo>
                  <a:lnTo>
                    <a:pt x="18" y="48"/>
                  </a:lnTo>
                  <a:lnTo>
                    <a:pt x="18" y="438"/>
                  </a:lnTo>
                  <a:lnTo>
                    <a:pt x="18" y="438"/>
                  </a:lnTo>
                  <a:lnTo>
                    <a:pt x="20" y="450"/>
                  </a:lnTo>
                  <a:lnTo>
                    <a:pt x="26" y="458"/>
                  </a:lnTo>
                  <a:lnTo>
                    <a:pt x="36" y="466"/>
                  </a:lnTo>
                  <a:lnTo>
                    <a:pt x="46" y="468"/>
                  </a:lnTo>
                  <a:lnTo>
                    <a:pt x="190" y="468"/>
                  </a:lnTo>
                  <a:lnTo>
                    <a:pt x="190" y="486"/>
                  </a:lnTo>
                  <a:lnTo>
                    <a:pt x="46" y="486"/>
                  </a:lnTo>
                  <a:lnTo>
                    <a:pt x="46" y="486"/>
                  </a:lnTo>
                  <a:lnTo>
                    <a:pt x="36" y="484"/>
                  </a:lnTo>
                  <a:lnTo>
                    <a:pt x="28" y="482"/>
                  </a:lnTo>
                  <a:lnTo>
                    <a:pt x="20" y="478"/>
                  </a:lnTo>
                  <a:lnTo>
                    <a:pt x="14" y="472"/>
                  </a:lnTo>
                  <a:lnTo>
                    <a:pt x="8" y="464"/>
                  </a:lnTo>
                  <a:lnTo>
                    <a:pt x="4" y="456"/>
                  </a:lnTo>
                  <a:lnTo>
                    <a:pt x="0" y="448"/>
                  </a:lnTo>
                  <a:lnTo>
                    <a:pt x="0" y="43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85F67A06-877C-497E-A83F-C86254563946}"/>
                </a:ext>
              </a:extLst>
            </p:cNvPr>
            <p:cNvSpPr>
              <a:spLocks/>
            </p:cNvSpPr>
            <p:nvPr/>
          </p:nvSpPr>
          <p:spPr bwMode="auto">
            <a:xfrm>
              <a:off x="1773" y="953"/>
              <a:ext cx="462" cy="486"/>
            </a:xfrm>
            <a:custGeom>
              <a:avLst/>
              <a:gdLst>
                <a:gd name="T0" fmla="*/ 0 w 462"/>
                <a:gd name="T1" fmla="*/ 438 h 486"/>
                <a:gd name="T2" fmla="*/ 0 w 462"/>
                <a:gd name="T3" fmla="*/ 48 h 486"/>
                <a:gd name="T4" fmla="*/ 0 w 462"/>
                <a:gd name="T5" fmla="*/ 48 h 486"/>
                <a:gd name="T6" fmla="*/ 0 w 462"/>
                <a:gd name="T7" fmla="*/ 38 h 486"/>
                <a:gd name="T8" fmla="*/ 4 w 462"/>
                <a:gd name="T9" fmla="*/ 30 h 486"/>
                <a:gd name="T10" fmla="*/ 8 w 462"/>
                <a:gd name="T11" fmla="*/ 22 h 486"/>
                <a:gd name="T12" fmla="*/ 14 w 462"/>
                <a:gd name="T13" fmla="*/ 14 h 486"/>
                <a:gd name="T14" fmla="*/ 20 w 462"/>
                <a:gd name="T15" fmla="*/ 8 h 486"/>
                <a:gd name="T16" fmla="*/ 28 w 462"/>
                <a:gd name="T17" fmla="*/ 4 h 486"/>
                <a:gd name="T18" fmla="*/ 36 w 462"/>
                <a:gd name="T19" fmla="*/ 2 h 486"/>
                <a:gd name="T20" fmla="*/ 46 w 462"/>
                <a:gd name="T21" fmla="*/ 0 h 486"/>
                <a:gd name="T22" fmla="*/ 462 w 462"/>
                <a:gd name="T23" fmla="*/ 0 h 486"/>
                <a:gd name="T24" fmla="*/ 462 w 462"/>
                <a:gd name="T25" fmla="*/ 18 h 486"/>
                <a:gd name="T26" fmla="*/ 46 w 462"/>
                <a:gd name="T27" fmla="*/ 18 h 486"/>
                <a:gd name="T28" fmla="*/ 46 w 462"/>
                <a:gd name="T29" fmla="*/ 18 h 486"/>
                <a:gd name="T30" fmla="*/ 36 w 462"/>
                <a:gd name="T31" fmla="*/ 22 h 486"/>
                <a:gd name="T32" fmla="*/ 26 w 462"/>
                <a:gd name="T33" fmla="*/ 28 h 486"/>
                <a:gd name="T34" fmla="*/ 20 w 462"/>
                <a:gd name="T35" fmla="*/ 36 h 486"/>
                <a:gd name="T36" fmla="*/ 18 w 462"/>
                <a:gd name="T37" fmla="*/ 48 h 486"/>
                <a:gd name="T38" fmla="*/ 18 w 462"/>
                <a:gd name="T39" fmla="*/ 438 h 486"/>
                <a:gd name="T40" fmla="*/ 18 w 462"/>
                <a:gd name="T41" fmla="*/ 438 h 486"/>
                <a:gd name="T42" fmla="*/ 20 w 462"/>
                <a:gd name="T43" fmla="*/ 450 h 486"/>
                <a:gd name="T44" fmla="*/ 26 w 462"/>
                <a:gd name="T45" fmla="*/ 458 h 486"/>
                <a:gd name="T46" fmla="*/ 36 w 462"/>
                <a:gd name="T47" fmla="*/ 466 h 486"/>
                <a:gd name="T48" fmla="*/ 46 w 462"/>
                <a:gd name="T49" fmla="*/ 468 h 486"/>
                <a:gd name="T50" fmla="*/ 190 w 462"/>
                <a:gd name="T51" fmla="*/ 468 h 486"/>
                <a:gd name="T52" fmla="*/ 190 w 462"/>
                <a:gd name="T53" fmla="*/ 486 h 486"/>
                <a:gd name="T54" fmla="*/ 46 w 462"/>
                <a:gd name="T55" fmla="*/ 486 h 486"/>
                <a:gd name="T56" fmla="*/ 46 w 462"/>
                <a:gd name="T57" fmla="*/ 486 h 486"/>
                <a:gd name="T58" fmla="*/ 36 w 462"/>
                <a:gd name="T59" fmla="*/ 484 h 486"/>
                <a:gd name="T60" fmla="*/ 28 w 462"/>
                <a:gd name="T61" fmla="*/ 482 h 486"/>
                <a:gd name="T62" fmla="*/ 20 w 462"/>
                <a:gd name="T63" fmla="*/ 478 h 486"/>
                <a:gd name="T64" fmla="*/ 14 w 462"/>
                <a:gd name="T65" fmla="*/ 472 h 486"/>
                <a:gd name="T66" fmla="*/ 8 w 462"/>
                <a:gd name="T67" fmla="*/ 464 h 486"/>
                <a:gd name="T68" fmla="*/ 4 w 462"/>
                <a:gd name="T69" fmla="*/ 456 h 486"/>
                <a:gd name="T70" fmla="*/ 0 w 462"/>
                <a:gd name="T71" fmla="*/ 448 h 486"/>
                <a:gd name="T72" fmla="*/ 0 w 462"/>
                <a:gd name="T73" fmla="*/ 43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62" h="486">
                  <a:moveTo>
                    <a:pt x="0" y="438"/>
                  </a:moveTo>
                  <a:lnTo>
                    <a:pt x="0" y="48"/>
                  </a:lnTo>
                  <a:lnTo>
                    <a:pt x="0" y="48"/>
                  </a:lnTo>
                  <a:lnTo>
                    <a:pt x="0" y="38"/>
                  </a:lnTo>
                  <a:lnTo>
                    <a:pt x="4" y="30"/>
                  </a:lnTo>
                  <a:lnTo>
                    <a:pt x="8" y="22"/>
                  </a:lnTo>
                  <a:lnTo>
                    <a:pt x="14" y="14"/>
                  </a:lnTo>
                  <a:lnTo>
                    <a:pt x="20" y="8"/>
                  </a:lnTo>
                  <a:lnTo>
                    <a:pt x="28" y="4"/>
                  </a:lnTo>
                  <a:lnTo>
                    <a:pt x="36" y="2"/>
                  </a:lnTo>
                  <a:lnTo>
                    <a:pt x="46" y="0"/>
                  </a:lnTo>
                  <a:lnTo>
                    <a:pt x="462" y="0"/>
                  </a:lnTo>
                  <a:lnTo>
                    <a:pt x="462" y="18"/>
                  </a:lnTo>
                  <a:lnTo>
                    <a:pt x="46" y="18"/>
                  </a:lnTo>
                  <a:lnTo>
                    <a:pt x="46" y="18"/>
                  </a:lnTo>
                  <a:lnTo>
                    <a:pt x="36" y="22"/>
                  </a:lnTo>
                  <a:lnTo>
                    <a:pt x="26" y="28"/>
                  </a:lnTo>
                  <a:lnTo>
                    <a:pt x="20" y="36"/>
                  </a:lnTo>
                  <a:lnTo>
                    <a:pt x="18" y="48"/>
                  </a:lnTo>
                  <a:lnTo>
                    <a:pt x="18" y="438"/>
                  </a:lnTo>
                  <a:lnTo>
                    <a:pt x="18" y="438"/>
                  </a:lnTo>
                  <a:lnTo>
                    <a:pt x="20" y="450"/>
                  </a:lnTo>
                  <a:lnTo>
                    <a:pt x="26" y="458"/>
                  </a:lnTo>
                  <a:lnTo>
                    <a:pt x="36" y="466"/>
                  </a:lnTo>
                  <a:lnTo>
                    <a:pt x="46" y="468"/>
                  </a:lnTo>
                  <a:lnTo>
                    <a:pt x="190" y="468"/>
                  </a:lnTo>
                  <a:lnTo>
                    <a:pt x="190" y="486"/>
                  </a:lnTo>
                  <a:lnTo>
                    <a:pt x="46" y="486"/>
                  </a:lnTo>
                  <a:lnTo>
                    <a:pt x="46" y="486"/>
                  </a:lnTo>
                  <a:lnTo>
                    <a:pt x="36" y="484"/>
                  </a:lnTo>
                  <a:lnTo>
                    <a:pt x="28" y="482"/>
                  </a:lnTo>
                  <a:lnTo>
                    <a:pt x="20" y="478"/>
                  </a:lnTo>
                  <a:lnTo>
                    <a:pt x="14" y="472"/>
                  </a:lnTo>
                  <a:lnTo>
                    <a:pt x="8" y="464"/>
                  </a:lnTo>
                  <a:lnTo>
                    <a:pt x="4" y="456"/>
                  </a:lnTo>
                  <a:lnTo>
                    <a:pt x="0" y="448"/>
                  </a:lnTo>
                  <a:lnTo>
                    <a:pt x="0" y="43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A20ECB90-C1A7-4978-9CEA-44FEAB9ECD88}"/>
                </a:ext>
              </a:extLst>
            </p:cNvPr>
            <p:cNvSpPr>
              <a:spLocks/>
            </p:cNvSpPr>
            <p:nvPr/>
          </p:nvSpPr>
          <p:spPr bwMode="auto">
            <a:xfrm>
              <a:off x="2347" y="1147"/>
              <a:ext cx="278" cy="284"/>
            </a:xfrm>
            <a:custGeom>
              <a:avLst/>
              <a:gdLst>
                <a:gd name="T0" fmla="*/ 252 w 278"/>
                <a:gd name="T1" fmla="*/ 284 h 284"/>
                <a:gd name="T2" fmla="*/ 244 w 278"/>
                <a:gd name="T3" fmla="*/ 284 h 284"/>
                <a:gd name="T4" fmla="*/ 244 w 278"/>
                <a:gd name="T5" fmla="*/ 266 h 284"/>
                <a:gd name="T6" fmla="*/ 252 w 278"/>
                <a:gd name="T7" fmla="*/ 266 h 284"/>
                <a:gd name="T8" fmla="*/ 252 w 278"/>
                <a:gd name="T9" fmla="*/ 266 h 284"/>
                <a:gd name="T10" fmla="*/ 256 w 278"/>
                <a:gd name="T11" fmla="*/ 266 h 284"/>
                <a:gd name="T12" fmla="*/ 258 w 278"/>
                <a:gd name="T13" fmla="*/ 264 h 284"/>
                <a:gd name="T14" fmla="*/ 260 w 278"/>
                <a:gd name="T15" fmla="*/ 262 h 284"/>
                <a:gd name="T16" fmla="*/ 260 w 278"/>
                <a:gd name="T17" fmla="*/ 258 h 284"/>
                <a:gd name="T18" fmla="*/ 260 w 278"/>
                <a:gd name="T19" fmla="*/ 178 h 284"/>
                <a:gd name="T20" fmla="*/ 260 w 278"/>
                <a:gd name="T21" fmla="*/ 178 h 284"/>
                <a:gd name="T22" fmla="*/ 260 w 278"/>
                <a:gd name="T23" fmla="*/ 174 h 284"/>
                <a:gd name="T24" fmla="*/ 184 w 278"/>
                <a:gd name="T25" fmla="*/ 22 h 284"/>
                <a:gd name="T26" fmla="*/ 184 w 278"/>
                <a:gd name="T27" fmla="*/ 22 h 284"/>
                <a:gd name="T28" fmla="*/ 182 w 278"/>
                <a:gd name="T29" fmla="*/ 18 h 284"/>
                <a:gd name="T30" fmla="*/ 178 w 278"/>
                <a:gd name="T31" fmla="*/ 18 h 284"/>
                <a:gd name="T32" fmla="*/ 24 w 278"/>
                <a:gd name="T33" fmla="*/ 18 h 284"/>
                <a:gd name="T34" fmla="*/ 24 w 278"/>
                <a:gd name="T35" fmla="*/ 18 h 284"/>
                <a:gd name="T36" fmla="*/ 22 w 278"/>
                <a:gd name="T37" fmla="*/ 18 h 284"/>
                <a:gd name="T38" fmla="*/ 20 w 278"/>
                <a:gd name="T39" fmla="*/ 20 h 284"/>
                <a:gd name="T40" fmla="*/ 18 w 278"/>
                <a:gd name="T41" fmla="*/ 22 h 284"/>
                <a:gd name="T42" fmla="*/ 18 w 278"/>
                <a:gd name="T43" fmla="*/ 26 h 284"/>
                <a:gd name="T44" fmla="*/ 18 w 278"/>
                <a:gd name="T45" fmla="*/ 234 h 284"/>
                <a:gd name="T46" fmla="*/ 0 w 278"/>
                <a:gd name="T47" fmla="*/ 234 h 284"/>
                <a:gd name="T48" fmla="*/ 0 w 278"/>
                <a:gd name="T49" fmla="*/ 26 h 284"/>
                <a:gd name="T50" fmla="*/ 0 w 278"/>
                <a:gd name="T51" fmla="*/ 26 h 284"/>
                <a:gd name="T52" fmla="*/ 2 w 278"/>
                <a:gd name="T53" fmla="*/ 16 h 284"/>
                <a:gd name="T54" fmla="*/ 6 w 278"/>
                <a:gd name="T55" fmla="*/ 8 h 284"/>
                <a:gd name="T56" fmla="*/ 14 w 278"/>
                <a:gd name="T57" fmla="*/ 2 h 284"/>
                <a:gd name="T58" fmla="*/ 24 w 278"/>
                <a:gd name="T59" fmla="*/ 0 h 284"/>
                <a:gd name="T60" fmla="*/ 178 w 278"/>
                <a:gd name="T61" fmla="*/ 0 h 284"/>
                <a:gd name="T62" fmla="*/ 178 w 278"/>
                <a:gd name="T63" fmla="*/ 0 h 284"/>
                <a:gd name="T64" fmla="*/ 186 w 278"/>
                <a:gd name="T65" fmla="*/ 0 h 284"/>
                <a:gd name="T66" fmla="*/ 192 w 278"/>
                <a:gd name="T67" fmla="*/ 4 h 284"/>
                <a:gd name="T68" fmla="*/ 196 w 278"/>
                <a:gd name="T69" fmla="*/ 8 h 284"/>
                <a:gd name="T70" fmla="*/ 200 w 278"/>
                <a:gd name="T71" fmla="*/ 14 h 284"/>
                <a:gd name="T72" fmla="*/ 276 w 278"/>
                <a:gd name="T73" fmla="*/ 166 h 284"/>
                <a:gd name="T74" fmla="*/ 276 w 278"/>
                <a:gd name="T75" fmla="*/ 166 h 284"/>
                <a:gd name="T76" fmla="*/ 278 w 278"/>
                <a:gd name="T77" fmla="*/ 172 h 284"/>
                <a:gd name="T78" fmla="*/ 278 w 278"/>
                <a:gd name="T79" fmla="*/ 178 h 284"/>
                <a:gd name="T80" fmla="*/ 278 w 278"/>
                <a:gd name="T81" fmla="*/ 258 h 284"/>
                <a:gd name="T82" fmla="*/ 278 w 278"/>
                <a:gd name="T83" fmla="*/ 258 h 284"/>
                <a:gd name="T84" fmla="*/ 276 w 278"/>
                <a:gd name="T85" fmla="*/ 268 h 284"/>
                <a:gd name="T86" fmla="*/ 270 w 278"/>
                <a:gd name="T87" fmla="*/ 278 h 284"/>
                <a:gd name="T88" fmla="*/ 262 w 278"/>
                <a:gd name="T89" fmla="*/ 282 h 284"/>
                <a:gd name="T90" fmla="*/ 252 w 278"/>
                <a:gd name="T91" fmla="*/ 284 h 284"/>
                <a:gd name="T92" fmla="*/ 252 w 278"/>
                <a:gd name="T9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8" h="284">
                  <a:moveTo>
                    <a:pt x="252" y="284"/>
                  </a:moveTo>
                  <a:lnTo>
                    <a:pt x="244" y="284"/>
                  </a:lnTo>
                  <a:lnTo>
                    <a:pt x="244" y="266"/>
                  </a:lnTo>
                  <a:lnTo>
                    <a:pt x="252" y="266"/>
                  </a:lnTo>
                  <a:lnTo>
                    <a:pt x="252" y="266"/>
                  </a:lnTo>
                  <a:lnTo>
                    <a:pt x="256" y="266"/>
                  </a:lnTo>
                  <a:lnTo>
                    <a:pt x="258" y="264"/>
                  </a:lnTo>
                  <a:lnTo>
                    <a:pt x="260" y="262"/>
                  </a:lnTo>
                  <a:lnTo>
                    <a:pt x="260" y="258"/>
                  </a:lnTo>
                  <a:lnTo>
                    <a:pt x="260" y="178"/>
                  </a:lnTo>
                  <a:lnTo>
                    <a:pt x="260" y="178"/>
                  </a:lnTo>
                  <a:lnTo>
                    <a:pt x="260" y="174"/>
                  </a:lnTo>
                  <a:lnTo>
                    <a:pt x="184" y="22"/>
                  </a:lnTo>
                  <a:lnTo>
                    <a:pt x="184" y="22"/>
                  </a:lnTo>
                  <a:lnTo>
                    <a:pt x="182" y="18"/>
                  </a:lnTo>
                  <a:lnTo>
                    <a:pt x="178" y="18"/>
                  </a:lnTo>
                  <a:lnTo>
                    <a:pt x="24" y="18"/>
                  </a:lnTo>
                  <a:lnTo>
                    <a:pt x="24" y="18"/>
                  </a:lnTo>
                  <a:lnTo>
                    <a:pt x="22" y="18"/>
                  </a:lnTo>
                  <a:lnTo>
                    <a:pt x="20" y="20"/>
                  </a:lnTo>
                  <a:lnTo>
                    <a:pt x="18" y="22"/>
                  </a:lnTo>
                  <a:lnTo>
                    <a:pt x="18" y="26"/>
                  </a:lnTo>
                  <a:lnTo>
                    <a:pt x="18" y="234"/>
                  </a:lnTo>
                  <a:lnTo>
                    <a:pt x="0" y="234"/>
                  </a:lnTo>
                  <a:lnTo>
                    <a:pt x="0" y="26"/>
                  </a:lnTo>
                  <a:lnTo>
                    <a:pt x="0" y="26"/>
                  </a:lnTo>
                  <a:lnTo>
                    <a:pt x="2" y="16"/>
                  </a:lnTo>
                  <a:lnTo>
                    <a:pt x="6" y="8"/>
                  </a:lnTo>
                  <a:lnTo>
                    <a:pt x="14" y="2"/>
                  </a:lnTo>
                  <a:lnTo>
                    <a:pt x="24" y="0"/>
                  </a:lnTo>
                  <a:lnTo>
                    <a:pt x="178" y="0"/>
                  </a:lnTo>
                  <a:lnTo>
                    <a:pt x="178" y="0"/>
                  </a:lnTo>
                  <a:lnTo>
                    <a:pt x="186" y="0"/>
                  </a:lnTo>
                  <a:lnTo>
                    <a:pt x="192" y="4"/>
                  </a:lnTo>
                  <a:lnTo>
                    <a:pt x="196" y="8"/>
                  </a:lnTo>
                  <a:lnTo>
                    <a:pt x="200" y="14"/>
                  </a:lnTo>
                  <a:lnTo>
                    <a:pt x="276" y="166"/>
                  </a:lnTo>
                  <a:lnTo>
                    <a:pt x="276" y="166"/>
                  </a:lnTo>
                  <a:lnTo>
                    <a:pt x="278" y="172"/>
                  </a:lnTo>
                  <a:lnTo>
                    <a:pt x="278" y="178"/>
                  </a:lnTo>
                  <a:lnTo>
                    <a:pt x="278" y="258"/>
                  </a:lnTo>
                  <a:lnTo>
                    <a:pt x="278" y="258"/>
                  </a:lnTo>
                  <a:lnTo>
                    <a:pt x="276" y="268"/>
                  </a:lnTo>
                  <a:lnTo>
                    <a:pt x="270" y="278"/>
                  </a:lnTo>
                  <a:lnTo>
                    <a:pt x="262" y="282"/>
                  </a:lnTo>
                  <a:lnTo>
                    <a:pt x="252" y="284"/>
                  </a:lnTo>
                  <a:lnTo>
                    <a:pt x="252" y="28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C5ED646F-0C90-494D-A332-D28042511400}"/>
                </a:ext>
              </a:extLst>
            </p:cNvPr>
            <p:cNvSpPr>
              <a:spLocks noEditPoints="1"/>
            </p:cNvSpPr>
            <p:nvPr/>
          </p:nvSpPr>
          <p:spPr bwMode="auto">
            <a:xfrm>
              <a:off x="2413" y="1181"/>
              <a:ext cx="156" cy="116"/>
            </a:xfrm>
            <a:custGeom>
              <a:avLst/>
              <a:gdLst>
                <a:gd name="T0" fmla="*/ 138 w 156"/>
                <a:gd name="T1" fmla="*/ 116 h 116"/>
                <a:gd name="T2" fmla="*/ 20 w 156"/>
                <a:gd name="T3" fmla="*/ 116 h 116"/>
                <a:gd name="T4" fmla="*/ 20 w 156"/>
                <a:gd name="T5" fmla="*/ 116 h 116"/>
                <a:gd name="T6" fmla="*/ 12 w 156"/>
                <a:gd name="T7" fmla="*/ 116 h 116"/>
                <a:gd name="T8" fmla="*/ 6 w 156"/>
                <a:gd name="T9" fmla="*/ 112 h 116"/>
                <a:gd name="T10" fmla="*/ 2 w 156"/>
                <a:gd name="T11" fmla="*/ 106 h 116"/>
                <a:gd name="T12" fmla="*/ 0 w 156"/>
                <a:gd name="T13" fmla="*/ 98 h 116"/>
                <a:gd name="T14" fmla="*/ 0 w 156"/>
                <a:gd name="T15" fmla="*/ 18 h 116"/>
                <a:gd name="T16" fmla="*/ 0 w 156"/>
                <a:gd name="T17" fmla="*/ 18 h 116"/>
                <a:gd name="T18" fmla="*/ 2 w 156"/>
                <a:gd name="T19" fmla="*/ 10 h 116"/>
                <a:gd name="T20" fmla="*/ 6 w 156"/>
                <a:gd name="T21" fmla="*/ 4 h 116"/>
                <a:gd name="T22" fmla="*/ 12 w 156"/>
                <a:gd name="T23" fmla="*/ 0 h 116"/>
                <a:gd name="T24" fmla="*/ 20 w 156"/>
                <a:gd name="T25" fmla="*/ 0 h 116"/>
                <a:gd name="T26" fmla="*/ 98 w 156"/>
                <a:gd name="T27" fmla="*/ 0 h 116"/>
                <a:gd name="T28" fmla="*/ 98 w 156"/>
                <a:gd name="T29" fmla="*/ 0 h 116"/>
                <a:gd name="T30" fmla="*/ 102 w 156"/>
                <a:gd name="T31" fmla="*/ 0 h 116"/>
                <a:gd name="T32" fmla="*/ 108 w 156"/>
                <a:gd name="T33" fmla="*/ 2 h 116"/>
                <a:gd name="T34" fmla="*/ 112 w 156"/>
                <a:gd name="T35" fmla="*/ 6 h 116"/>
                <a:gd name="T36" fmla="*/ 114 w 156"/>
                <a:gd name="T37" fmla="*/ 10 h 116"/>
                <a:gd name="T38" fmla="*/ 154 w 156"/>
                <a:gd name="T39" fmla="*/ 90 h 116"/>
                <a:gd name="T40" fmla="*/ 154 w 156"/>
                <a:gd name="T41" fmla="*/ 90 h 116"/>
                <a:gd name="T42" fmla="*/ 156 w 156"/>
                <a:gd name="T43" fmla="*/ 94 h 116"/>
                <a:gd name="T44" fmla="*/ 156 w 156"/>
                <a:gd name="T45" fmla="*/ 98 h 116"/>
                <a:gd name="T46" fmla="*/ 156 w 156"/>
                <a:gd name="T47" fmla="*/ 104 h 116"/>
                <a:gd name="T48" fmla="*/ 154 w 156"/>
                <a:gd name="T49" fmla="*/ 108 h 116"/>
                <a:gd name="T50" fmla="*/ 154 w 156"/>
                <a:gd name="T51" fmla="*/ 108 h 116"/>
                <a:gd name="T52" fmla="*/ 150 w 156"/>
                <a:gd name="T53" fmla="*/ 112 h 116"/>
                <a:gd name="T54" fmla="*/ 148 w 156"/>
                <a:gd name="T55" fmla="*/ 114 h 116"/>
                <a:gd name="T56" fmla="*/ 142 w 156"/>
                <a:gd name="T57" fmla="*/ 116 h 116"/>
                <a:gd name="T58" fmla="*/ 138 w 156"/>
                <a:gd name="T59" fmla="*/ 116 h 116"/>
                <a:gd name="T60" fmla="*/ 138 w 156"/>
                <a:gd name="T61" fmla="*/ 116 h 116"/>
                <a:gd name="T62" fmla="*/ 20 w 156"/>
                <a:gd name="T63" fmla="*/ 18 h 116"/>
                <a:gd name="T64" fmla="*/ 18 w 156"/>
                <a:gd name="T65" fmla="*/ 98 h 116"/>
                <a:gd name="T66" fmla="*/ 138 w 156"/>
                <a:gd name="T67" fmla="*/ 98 h 116"/>
                <a:gd name="T68" fmla="*/ 138 w 156"/>
                <a:gd name="T69" fmla="*/ 98 h 116"/>
                <a:gd name="T70" fmla="*/ 138 w 156"/>
                <a:gd name="T71" fmla="*/ 98 h 116"/>
                <a:gd name="T72" fmla="*/ 98 w 156"/>
                <a:gd name="T73" fmla="*/ 18 h 116"/>
                <a:gd name="T74" fmla="*/ 20 w 156"/>
                <a:gd name="T75" fmla="*/ 1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6" h="116">
                  <a:moveTo>
                    <a:pt x="138" y="116"/>
                  </a:moveTo>
                  <a:lnTo>
                    <a:pt x="20" y="116"/>
                  </a:lnTo>
                  <a:lnTo>
                    <a:pt x="20" y="116"/>
                  </a:lnTo>
                  <a:lnTo>
                    <a:pt x="12" y="116"/>
                  </a:lnTo>
                  <a:lnTo>
                    <a:pt x="6" y="112"/>
                  </a:lnTo>
                  <a:lnTo>
                    <a:pt x="2" y="106"/>
                  </a:lnTo>
                  <a:lnTo>
                    <a:pt x="0" y="98"/>
                  </a:lnTo>
                  <a:lnTo>
                    <a:pt x="0" y="18"/>
                  </a:lnTo>
                  <a:lnTo>
                    <a:pt x="0" y="18"/>
                  </a:lnTo>
                  <a:lnTo>
                    <a:pt x="2" y="10"/>
                  </a:lnTo>
                  <a:lnTo>
                    <a:pt x="6" y="4"/>
                  </a:lnTo>
                  <a:lnTo>
                    <a:pt x="12" y="0"/>
                  </a:lnTo>
                  <a:lnTo>
                    <a:pt x="20" y="0"/>
                  </a:lnTo>
                  <a:lnTo>
                    <a:pt x="98" y="0"/>
                  </a:lnTo>
                  <a:lnTo>
                    <a:pt x="98" y="0"/>
                  </a:lnTo>
                  <a:lnTo>
                    <a:pt x="102" y="0"/>
                  </a:lnTo>
                  <a:lnTo>
                    <a:pt x="108" y="2"/>
                  </a:lnTo>
                  <a:lnTo>
                    <a:pt x="112" y="6"/>
                  </a:lnTo>
                  <a:lnTo>
                    <a:pt x="114" y="10"/>
                  </a:lnTo>
                  <a:lnTo>
                    <a:pt x="154" y="90"/>
                  </a:lnTo>
                  <a:lnTo>
                    <a:pt x="154" y="90"/>
                  </a:lnTo>
                  <a:lnTo>
                    <a:pt x="156" y="94"/>
                  </a:lnTo>
                  <a:lnTo>
                    <a:pt x="156" y="98"/>
                  </a:lnTo>
                  <a:lnTo>
                    <a:pt x="156" y="104"/>
                  </a:lnTo>
                  <a:lnTo>
                    <a:pt x="154" y="108"/>
                  </a:lnTo>
                  <a:lnTo>
                    <a:pt x="154" y="108"/>
                  </a:lnTo>
                  <a:lnTo>
                    <a:pt x="150" y="112"/>
                  </a:lnTo>
                  <a:lnTo>
                    <a:pt x="148" y="114"/>
                  </a:lnTo>
                  <a:lnTo>
                    <a:pt x="142" y="116"/>
                  </a:lnTo>
                  <a:lnTo>
                    <a:pt x="138" y="116"/>
                  </a:lnTo>
                  <a:lnTo>
                    <a:pt x="138" y="116"/>
                  </a:lnTo>
                  <a:close/>
                  <a:moveTo>
                    <a:pt x="20" y="18"/>
                  </a:moveTo>
                  <a:lnTo>
                    <a:pt x="18" y="98"/>
                  </a:lnTo>
                  <a:lnTo>
                    <a:pt x="138" y="98"/>
                  </a:lnTo>
                  <a:lnTo>
                    <a:pt x="138" y="98"/>
                  </a:lnTo>
                  <a:lnTo>
                    <a:pt x="138" y="98"/>
                  </a:lnTo>
                  <a:lnTo>
                    <a:pt x="98" y="18"/>
                  </a:lnTo>
                  <a:lnTo>
                    <a:pt x="20"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13454ACB-7B01-4233-B9E1-58B15328A3DE}"/>
                </a:ext>
              </a:extLst>
            </p:cNvPr>
            <p:cNvSpPr>
              <a:spLocks/>
            </p:cNvSpPr>
            <p:nvPr/>
          </p:nvSpPr>
          <p:spPr bwMode="auto">
            <a:xfrm>
              <a:off x="2505" y="1413"/>
              <a:ext cx="140" cy="74"/>
            </a:xfrm>
            <a:custGeom>
              <a:avLst/>
              <a:gdLst>
                <a:gd name="T0" fmla="*/ 116 w 140"/>
                <a:gd name="T1" fmla="*/ 74 h 74"/>
                <a:gd name="T2" fmla="*/ 0 w 140"/>
                <a:gd name="T3" fmla="*/ 74 h 74"/>
                <a:gd name="T4" fmla="*/ 0 w 140"/>
                <a:gd name="T5" fmla="*/ 56 h 74"/>
                <a:gd name="T6" fmla="*/ 116 w 140"/>
                <a:gd name="T7" fmla="*/ 56 h 74"/>
                <a:gd name="T8" fmla="*/ 116 w 140"/>
                <a:gd name="T9" fmla="*/ 56 h 74"/>
                <a:gd name="T10" fmla="*/ 120 w 140"/>
                <a:gd name="T11" fmla="*/ 54 h 74"/>
                <a:gd name="T12" fmla="*/ 122 w 140"/>
                <a:gd name="T13" fmla="*/ 50 h 74"/>
                <a:gd name="T14" fmla="*/ 122 w 140"/>
                <a:gd name="T15" fmla="*/ 24 h 74"/>
                <a:gd name="T16" fmla="*/ 122 w 140"/>
                <a:gd name="T17" fmla="*/ 24 h 74"/>
                <a:gd name="T18" fmla="*/ 120 w 140"/>
                <a:gd name="T19" fmla="*/ 20 h 74"/>
                <a:gd name="T20" fmla="*/ 116 w 140"/>
                <a:gd name="T21" fmla="*/ 18 h 74"/>
                <a:gd name="T22" fmla="*/ 12 w 140"/>
                <a:gd name="T23" fmla="*/ 18 h 74"/>
                <a:gd name="T24" fmla="*/ 12 w 140"/>
                <a:gd name="T25" fmla="*/ 0 h 74"/>
                <a:gd name="T26" fmla="*/ 116 w 140"/>
                <a:gd name="T27" fmla="*/ 0 h 74"/>
                <a:gd name="T28" fmla="*/ 116 w 140"/>
                <a:gd name="T29" fmla="*/ 0 h 74"/>
                <a:gd name="T30" fmla="*/ 126 w 140"/>
                <a:gd name="T31" fmla="*/ 2 h 74"/>
                <a:gd name="T32" fmla="*/ 132 w 140"/>
                <a:gd name="T33" fmla="*/ 8 h 74"/>
                <a:gd name="T34" fmla="*/ 138 w 140"/>
                <a:gd name="T35" fmla="*/ 14 h 74"/>
                <a:gd name="T36" fmla="*/ 140 w 140"/>
                <a:gd name="T37" fmla="*/ 24 h 74"/>
                <a:gd name="T38" fmla="*/ 140 w 140"/>
                <a:gd name="T39" fmla="*/ 50 h 74"/>
                <a:gd name="T40" fmla="*/ 140 w 140"/>
                <a:gd name="T41" fmla="*/ 50 h 74"/>
                <a:gd name="T42" fmla="*/ 138 w 140"/>
                <a:gd name="T43" fmla="*/ 60 h 74"/>
                <a:gd name="T44" fmla="*/ 132 w 140"/>
                <a:gd name="T45" fmla="*/ 66 h 74"/>
                <a:gd name="T46" fmla="*/ 126 w 140"/>
                <a:gd name="T47" fmla="*/ 72 h 74"/>
                <a:gd name="T48" fmla="*/ 116 w 140"/>
                <a:gd name="T49" fmla="*/ 74 h 74"/>
                <a:gd name="T50" fmla="*/ 116 w 140"/>
                <a:gd name="T5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0" h="74">
                  <a:moveTo>
                    <a:pt x="116" y="74"/>
                  </a:moveTo>
                  <a:lnTo>
                    <a:pt x="0" y="74"/>
                  </a:lnTo>
                  <a:lnTo>
                    <a:pt x="0" y="56"/>
                  </a:lnTo>
                  <a:lnTo>
                    <a:pt x="116" y="56"/>
                  </a:lnTo>
                  <a:lnTo>
                    <a:pt x="116" y="56"/>
                  </a:lnTo>
                  <a:lnTo>
                    <a:pt x="120" y="54"/>
                  </a:lnTo>
                  <a:lnTo>
                    <a:pt x="122" y="50"/>
                  </a:lnTo>
                  <a:lnTo>
                    <a:pt x="122" y="24"/>
                  </a:lnTo>
                  <a:lnTo>
                    <a:pt x="122" y="24"/>
                  </a:lnTo>
                  <a:lnTo>
                    <a:pt x="120" y="20"/>
                  </a:lnTo>
                  <a:lnTo>
                    <a:pt x="116" y="18"/>
                  </a:lnTo>
                  <a:lnTo>
                    <a:pt x="12" y="18"/>
                  </a:lnTo>
                  <a:lnTo>
                    <a:pt x="12" y="0"/>
                  </a:lnTo>
                  <a:lnTo>
                    <a:pt x="116" y="0"/>
                  </a:lnTo>
                  <a:lnTo>
                    <a:pt x="116" y="0"/>
                  </a:lnTo>
                  <a:lnTo>
                    <a:pt x="126" y="2"/>
                  </a:lnTo>
                  <a:lnTo>
                    <a:pt x="132" y="8"/>
                  </a:lnTo>
                  <a:lnTo>
                    <a:pt x="138" y="14"/>
                  </a:lnTo>
                  <a:lnTo>
                    <a:pt x="140" y="24"/>
                  </a:lnTo>
                  <a:lnTo>
                    <a:pt x="140" y="50"/>
                  </a:lnTo>
                  <a:lnTo>
                    <a:pt x="140" y="50"/>
                  </a:lnTo>
                  <a:lnTo>
                    <a:pt x="138" y="60"/>
                  </a:lnTo>
                  <a:lnTo>
                    <a:pt x="132" y="66"/>
                  </a:lnTo>
                  <a:lnTo>
                    <a:pt x="126" y="72"/>
                  </a:lnTo>
                  <a:lnTo>
                    <a:pt x="116" y="74"/>
                  </a:lnTo>
                  <a:lnTo>
                    <a:pt x="116" y="7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79E45881-CFF0-4148-9439-DCEF01365FFB}"/>
                </a:ext>
              </a:extLst>
            </p:cNvPr>
            <p:cNvSpPr>
              <a:spLocks/>
            </p:cNvSpPr>
            <p:nvPr/>
          </p:nvSpPr>
          <p:spPr bwMode="auto">
            <a:xfrm>
              <a:off x="1863" y="1421"/>
              <a:ext cx="82" cy="72"/>
            </a:xfrm>
            <a:custGeom>
              <a:avLst/>
              <a:gdLst>
                <a:gd name="T0" fmla="*/ 82 w 82"/>
                <a:gd name="T1" fmla="*/ 72 h 72"/>
                <a:gd name="T2" fmla="*/ 22 w 82"/>
                <a:gd name="T3" fmla="*/ 72 h 72"/>
                <a:gd name="T4" fmla="*/ 22 w 82"/>
                <a:gd name="T5" fmla="*/ 72 h 72"/>
                <a:gd name="T6" fmla="*/ 14 w 82"/>
                <a:gd name="T7" fmla="*/ 70 h 72"/>
                <a:gd name="T8" fmla="*/ 6 w 82"/>
                <a:gd name="T9" fmla="*/ 66 h 72"/>
                <a:gd name="T10" fmla="*/ 2 w 82"/>
                <a:gd name="T11" fmla="*/ 58 h 72"/>
                <a:gd name="T12" fmla="*/ 0 w 82"/>
                <a:gd name="T13" fmla="*/ 48 h 72"/>
                <a:gd name="T14" fmla="*/ 0 w 82"/>
                <a:gd name="T15" fmla="*/ 0 h 72"/>
                <a:gd name="T16" fmla="*/ 18 w 82"/>
                <a:gd name="T17" fmla="*/ 0 h 72"/>
                <a:gd name="T18" fmla="*/ 18 w 82"/>
                <a:gd name="T19" fmla="*/ 48 h 72"/>
                <a:gd name="T20" fmla="*/ 18 w 82"/>
                <a:gd name="T21" fmla="*/ 48 h 72"/>
                <a:gd name="T22" fmla="*/ 20 w 82"/>
                <a:gd name="T23" fmla="*/ 52 h 72"/>
                <a:gd name="T24" fmla="*/ 22 w 82"/>
                <a:gd name="T25" fmla="*/ 54 h 72"/>
                <a:gd name="T26" fmla="*/ 82 w 82"/>
                <a:gd name="T27" fmla="*/ 54 h 72"/>
                <a:gd name="T28" fmla="*/ 82 w 82"/>
                <a:gd name="T2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72">
                  <a:moveTo>
                    <a:pt x="82" y="72"/>
                  </a:moveTo>
                  <a:lnTo>
                    <a:pt x="22" y="72"/>
                  </a:lnTo>
                  <a:lnTo>
                    <a:pt x="22" y="72"/>
                  </a:lnTo>
                  <a:lnTo>
                    <a:pt x="14" y="70"/>
                  </a:lnTo>
                  <a:lnTo>
                    <a:pt x="6" y="66"/>
                  </a:lnTo>
                  <a:lnTo>
                    <a:pt x="2" y="58"/>
                  </a:lnTo>
                  <a:lnTo>
                    <a:pt x="0" y="48"/>
                  </a:lnTo>
                  <a:lnTo>
                    <a:pt x="0" y="0"/>
                  </a:lnTo>
                  <a:lnTo>
                    <a:pt x="18" y="0"/>
                  </a:lnTo>
                  <a:lnTo>
                    <a:pt x="18" y="48"/>
                  </a:lnTo>
                  <a:lnTo>
                    <a:pt x="18" y="48"/>
                  </a:lnTo>
                  <a:lnTo>
                    <a:pt x="20" y="52"/>
                  </a:lnTo>
                  <a:lnTo>
                    <a:pt x="22" y="54"/>
                  </a:lnTo>
                  <a:lnTo>
                    <a:pt x="82" y="54"/>
                  </a:lnTo>
                  <a:lnTo>
                    <a:pt x="82" y="72"/>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D540C9DE-9002-4BFE-80ED-A46922B2ED5A}"/>
                </a:ext>
              </a:extLst>
            </p:cNvPr>
            <p:cNvSpPr>
              <a:spLocks noEditPoints="1"/>
            </p:cNvSpPr>
            <p:nvPr/>
          </p:nvSpPr>
          <p:spPr bwMode="auto">
            <a:xfrm>
              <a:off x="1931" y="1399"/>
              <a:ext cx="154" cy="156"/>
            </a:xfrm>
            <a:custGeom>
              <a:avLst/>
              <a:gdLst>
                <a:gd name="T0" fmla="*/ 76 w 154"/>
                <a:gd name="T1" fmla="*/ 156 h 156"/>
                <a:gd name="T2" fmla="*/ 46 w 154"/>
                <a:gd name="T3" fmla="*/ 150 h 156"/>
                <a:gd name="T4" fmla="*/ 22 w 154"/>
                <a:gd name="T5" fmla="*/ 134 h 156"/>
                <a:gd name="T6" fmla="*/ 6 w 154"/>
                <a:gd name="T7" fmla="*/ 108 h 156"/>
                <a:gd name="T8" fmla="*/ 0 w 154"/>
                <a:gd name="T9" fmla="*/ 78 h 156"/>
                <a:gd name="T10" fmla="*/ 0 w 154"/>
                <a:gd name="T11" fmla="*/ 64 h 156"/>
                <a:gd name="T12" fmla="*/ 12 w 154"/>
                <a:gd name="T13" fmla="*/ 36 h 156"/>
                <a:gd name="T14" fmla="*/ 34 w 154"/>
                <a:gd name="T15" fmla="*/ 14 h 156"/>
                <a:gd name="T16" fmla="*/ 62 w 154"/>
                <a:gd name="T17" fmla="*/ 2 h 156"/>
                <a:gd name="T18" fmla="*/ 76 w 154"/>
                <a:gd name="T19" fmla="*/ 0 h 156"/>
                <a:gd name="T20" fmla="*/ 108 w 154"/>
                <a:gd name="T21" fmla="*/ 8 h 156"/>
                <a:gd name="T22" fmla="*/ 132 w 154"/>
                <a:gd name="T23" fmla="*/ 24 h 156"/>
                <a:gd name="T24" fmla="*/ 148 w 154"/>
                <a:gd name="T25" fmla="*/ 48 h 156"/>
                <a:gd name="T26" fmla="*/ 154 w 154"/>
                <a:gd name="T27" fmla="*/ 78 h 156"/>
                <a:gd name="T28" fmla="*/ 154 w 154"/>
                <a:gd name="T29" fmla="*/ 94 h 156"/>
                <a:gd name="T30" fmla="*/ 142 w 154"/>
                <a:gd name="T31" fmla="*/ 122 h 156"/>
                <a:gd name="T32" fmla="*/ 120 w 154"/>
                <a:gd name="T33" fmla="*/ 144 h 156"/>
                <a:gd name="T34" fmla="*/ 92 w 154"/>
                <a:gd name="T35" fmla="*/ 154 h 156"/>
                <a:gd name="T36" fmla="*/ 76 w 154"/>
                <a:gd name="T37" fmla="*/ 156 h 156"/>
                <a:gd name="T38" fmla="*/ 76 w 154"/>
                <a:gd name="T39" fmla="*/ 18 h 156"/>
                <a:gd name="T40" fmla="*/ 54 w 154"/>
                <a:gd name="T41" fmla="*/ 24 h 156"/>
                <a:gd name="T42" fmla="*/ 34 w 154"/>
                <a:gd name="T43" fmla="*/ 36 h 156"/>
                <a:gd name="T44" fmla="*/ 22 w 154"/>
                <a:gd name="T45" fmla="*/ 56 h 156"/>
                <a:gd name="T46" fmla="*/ 18 w 154"/>
                <a:gd name="T47" fmla="*/ 78 h 156"/>
                <a:gd name="T48" fmla="*/ 18 w 154"/>
                <a:gd name="T49" fmla="*/ 90 h 156"/>
                <a:gd name="T50" fmla="*/ 28 w 154"/>
                <a:gd name="T51" fmla="*/ 112 h 156"/>
                <a:gd name="T52" fmla="*/ 44 w 154"/>
                <a:gd name="T53" fmla="*/ 128 h 156"/>
                <a:gd name="T54" fmla="*/ 64 w 154"/>
                <a:gd name="T55" fmla="*/ 138 h 156"/>
                <a:gd name="T56" fmla="*/ 76 w 154"/>
                <a:gd name="T57" fmla="*/ 138 h 156"/>
                <a:gd name="T58" fmla="*/ 100 w 154"/>
                <a:gd name="T59" fmla="*/ 134 h 156"/>
                <a:gd name="T60" fmla="*/ 120 w 154"/>
                <a:gd name="T61" fmla="*/ 120 h 156"/>
                <a:gd name="T62" fmla="*/ 132 w 154"/>
                <a:gd name="T63" fmla="*/ 102 h 156"/>
                <a:gd name="T64" fmla="*/ 136 w 154"/>
                <a:gd name="T65" fmla="*/ 78 h 156"/>
                <a:gd name="T66" fmla="*/ 136 w 154"/>
                <a:gd name="T67" fmla="*/ 66 h 156"/>
                <a:gd name="T68" fmla="*/ 126 w 154"/>
                <a:gd name="T69" fmla="*/ 46 h 156"/>
                <a:gd name="T70" fmla="*/ 110 w 154"/>
                <a:gd name="T71" fmla="*/ 30 h 156"/>
                <a:gd name="T72" fmla="*/ 88 w 154"/>
                <a:gd name="T73" fmla="*/ 20 h 156"/>
                <a:gd name="T74" fmla="*/ 76 w 154"/>
                <a:gd name="T75" fmla="*/ 1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 h="156">
                  <a:moveTo>
                    <a:pt x="76" y="156"/>
                  </a:moveTo>
                  <a:lnTo>
                    <a:pt x="76" y="156"/>
                  </a:lnTo>
                  <a:lnTo>
                    <a:pt x="62" y="154"/>
                  </a:lnTo>
                  <a:lnTo>
                    <a:pt x="46" y="150"/>
                  </a:lnTo>
                  <a:lnTo>
                    <a:pt x="34" y="144"/>
                  </a:lnTo>
                  <a:lnTo>
                    <a:pt x="22" y="134"/>
                  </a:lnTo>
                  <a:lnTo>
                    <a:pt x="12" y="122"/>
                  </a:lnTo>
                  <a:lnTo>
                    <a:pt x="6" y="108"/>
                  </a:lnTo>
                  <a:lnTo>
                    <a:pt x="0" y="94"/>
                  </a:lnTo>
                  <a:lnTo>
                    <a:pt x="0" y="78"/>
                  </a:lnTo>
                  <a:lnTo>
                    <a:pt x="0" y="78"/>
                  </a:lnTo>
                  <a:lnTo>
                    <a:pt x="0" y="64"/>
                  </a:lnTo>
                  <a:lnTo>
                    <a:pt x="6" y="48"/>
                  </a:lnTo>
                  <a:lnTo>
                    <a:pt x="12" y="36"/>
                  </a:lnTo>
                  <a:lnTo>
                    <a:pt x="22" y="24"/>
                  </a:lnTo>
                  <a:lnTo>
                    <a:pt x="34" y="14"/>
                  </a:lnTo>
                  <a:lnTo>
                    <a:pt x="46" y="8"/>
                  </a:lnTo>
                  <a:lnTo>
                    <a:pt x="62" y="2"/>
                  </a:lnTo>
                  <a:lnTo>
                    <a:pt x="76" y="0"/>
                  </a:lnTo>
                  <a:lnTo>
                    <a:pt x="76" y="0"/>
                  </a:lnTo>
                  <a:lnTo>
                    <a:pt x="92" y="2"/>
                  </a:lnTo>
                  <a:lnTo>
                    <a:pt x="108" y="8"/>
                  </a:lnTo>
                  <a:lnTo>
                    <a:pt x="120" y="14"/>
                  </a:lnTo>
                  <a:lnTo>
                    <a:pt x="132" y="24"/>
                  </a:lnTo>
                  <a:lnTo>
                    <a:pt x="142" y="36"/>
                  </a:lnTo>
                  <a:lnTo>
                    <a:pt x="148" y="48"/>
                  </a:lnTo>
                  <a:lnTo>
                    <a:pt x="154" y="64"/>
                  </a:lnTo>
                  <a:lnTo>
                    <a:pt x="154" y="78"/>
                  </a:lnTo>
                  <a:lnTo>
                    <a:pt x="154" y="78"/>
                  </a:lnTo>
                  <a:lnTo>
                    <a:pt x="154" y="94"/>
                  </a:lnTo>
                  <a:lnTo>
                    <a:pt x="148" y="108"/>
                  </a:lnTo>
                  <a:lnTo>
                    <a:pt x="142" y="122"/>
                  </a:lnTo>
                  <a:lnTo>
                    <a:pt x="132" y="134"/>
                  </a:lnTo>
                  <a:lnTo>
                    <a:pt x="120" y="144"/>
                  </a:lnTo>
                  <a:lnTo>
                    <a:pt x="108" y="150"/>
                  </a:lnTo>
                  <a:lnTo>
                    <a:pt x="92" y="154"/>
                  </a:lnTo>
                  <a:lnTo>
                    <a:pt x="76" y="156"/>
                  </a:lnTo>
                  <a:lnTo>
                    <a:pt x="76" y="156"/>
                  </a:lnTo>
                  <a:close/>
                  <a:moveTo>
                    <a:pt x="76" y="18"/>
                  </a:moveTo>
                  <a:lnTo>
                    <a:pt x="76" y="18"/>
                  </a:lnTo>
                  <a:lnTo>
                    <a:pt x="64" y="20"/>
                  </a:lnTo>
                  <a:lnTo>
                    <a:pt x="54" y="24"/>
                  </a:lnTo>
                  <a:lnTo>
                    <a:pt x="44" y="30"/>
                  </a:lnTo>
                  <a:lnTo>
                    <a:pt x="34" y="36"/>
                  </a:lnTo>
                  <a:lnTo>
                    <a:pt x="28" y="46"/>
                  </a:lnTo>
                  <a:lnTo>
                    <a:pt x="22" y="56"/>
                  </a:lnTo>
                  <a:lnTo>
                    <a:pt x="18" y="66"/>
                  </a:lnTo>
                  <a:lnTo>
                    <a:pt x="18" y="78"/>
                  </a:lnTo>
                  <a:lnTo>
                    <a:pt x="18" y="78"/>
                  </a:lnTo>
                  <a:lnTo>
                    <a:pt x="18" y="90"/>
                  </a:lnTo>
                  <a:lnTo>
                    <a:pt x="22" y="102"/>
                  </a:lnTo>
                  <a:lnTo>
                    <a:pt x="28" y="112"/>
                  </a:lnTo>
                  <a:lnTo>
                    <a:pt x="34" y="120"/>
                  </a:lnTo>
                  <a:lnTo>
                    <a:pt x="44" y="128"/>
                  </a:lnTo>
                  <a:lnTo>
                    <a:pt x="54" y="134"/>
                  </a:lnTo>
                  <a:lnTo>
                    <a:pt x="64" y="138"/>
                  </a:lnTo>
                  <a:lnTo>
                    <a:pt x="76" y="138"/>
                  </a:lnTo>
                  <a:lnTo>
                    <a:pt x="76" y="138"/>
                  </a:lnTo>
                  <a:lnTo>
                    <a:pt x="88" y="138"/>
                  </a:lnTo>
                  <a:lnTo>
                    <a:pt x="100" y="134"/>
                  </a:lnTo>
                  <a:lnTo>
                    <a:pt x="110" y="128"/>
                  </a:lnTo>
                  <a:lnTo>
                    <a:pt x="120" y="120"/>
                  </a:lnTo>
                  <a:lnTo>
                    <a:pt x="126" y="112"/>
                  </a:lnTo>
                  <a:lnTo>
                    <a:pt x="132" y="102"/>
                  </a:lnTo>
                  <a:lnTo>
                    <a:pt x="136" y="90"/>
                  </a:lnTo>
                  <a:lnTo>
                    <a:pt x="136" y="78"/>
                  </a:lnTo>
                  <a:lnTo>
                    <a:pt x="136" y="78"/>
                  </a:lnTo>
                  <a:lnTo>
                    <a:pt x="136" y="66"/>
                  </a:lnTo>
                  <a:lnTo>
                    <a:pt x="132" y="56"/>
                  </a:lnTo>
                  <a:lnTo>
                    <a:pt x="126" y="46"/>
                  </a:lnTo>
                  <a:lnTo>
                    <a:pt x="120" y="36"/>
                  </a:lnTo>
                  <a:lnTo>
                    <a:pt x="110" y="30"/>
                  </a:lnTo>
                  <a:lnTo>
                    <a:pt x="100" y="24"/>
                  </a:lnTo>
                  <a:lnTo>
                    <a:pt x="88" y="20"/>
                  </a:lnTo>
                  <a:lnTo>
                    <a:pt x="76" y="18"/>
                  </a:lnTo>
                  <a:lnTo>
                    <a:pt x="76"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3E8A5C11-7CD3-4DCF-87E1-C65FC7BDCF83}"/>
                </a:ext>
              </a:extLst>
            </p:cNvPr>
            <p:cNvSpPr>
              <a:spLocks noEditPoints="1"/>
            </p:cNvSpPr>
            <p:nvPr/>
          </p:nvSpPr>
          <p:spPr bwMode="auto">
            <a:xfrm>
              <a:off x="2369" y="1399"/>
              <a:ext cx="154" cy="156"/>
            </a:xfrm>
            <a:custGeom>
              <a:avLst/>
              <a:gdLst>
                <a:gd name="T0" fmla="*/ 78 w 154"/>
                <a:gd name="T1" fmla="*/ 156 h 156"/>
                <a:gd name="T2" fmla="*/ 46 w 154"/>
                <a:gd name="T3" fmla="*/ 150 h 156"/>
                <a:gd name="T4" fmla="*/ 22 w 154"/>
                <a:gd name="T5" fmla="*/ 134 h 156"/>
                <a:gd name="T6" fmla="*/ 6 w 154"/>
                <a:gd name="T7" fmla="*/ 108 h 156"/>
                <a:gd name="T8" fmla="*/ 0 w 154"/>
                <a:gd name="T9" fmla="*/ 78 h 156"/>
                <a:gd name="T10" fmla="*/ 2 w 154"/>
                <a:gd name="T11" fmla="*/ 64 h 156"/>
                <a:gd name="T12" fmla="*/ 12 w 154"/>
                <a:gd name="T13" fmla="*/ 36 h 156"/>
                <a:gd name="T14" fmla="*/ 34 w 154"/>
                <a:gd name="T15" fmla="*/ 14 h 156"/>
                <a:gd name="T16" fmla="*/ 62 w 154"/>
                <a:gd name="T17" fmla="*/ 2 h 156"/>
                <a:gd name="T18" fmla="*/ 78 w 154"/>
                <a:gd name="T19" fmla="*/ 0 h 156"/>
                <a:gd name="T20" fmla="*/ 108 w 154"/>
                <a:gd name="T21" fmla="*/ 8 h 156"/>
                <a:gd name="T22" fmla="*/ 132 w 154"/>
                <a:gd name="T23" fmla="*/ 24 h 156"/>
                <a:gd name="T24" fmla="*/ 148 w 154"/>
                <a:gd name="T25" fmla="*/ 48 h 156"/>
                <a:gd name="T26" fmla="*/ 154 w 154"/>
                <a:gd name="T27" fmla="*/ 78 h 156"/>
                <a:gd name="T28" fmla="*/ 154 w 154"/>
                <a:gd name="T29" fmla="*/ 94 h 156"/>
                <a:gd name="T30" fmla="*/ 142 w 154"/>
                <a:gd name="T31" fmla="*/ 122 h 156"/>
                <a:gd name="T32" fmla="*/ 120 w 154"/>
                <a:gd name="T33" fmla="*/ 144 h 156"/>
                <a:gd name="T34" fmla="*/ 92 w 154"/>
                <a:gd name="T35" fmla="*/ 154 h 156"/>
                <a:gd name="T36" fmla="*/ 78 w 154"/>
                <a:gd name="T37" fmla="*/ 156 h 156"/>
                <a:gd name="T38" fmla="*/ 78 w 154"/>
                <a:gd name="T39" fmla="*/ 18 h 156"/>
                <a:gd name="T40" fmla="*/ 54 w 154"/>
                <a:gd name="T41" fmla="*/ 24 h 156"/>
                <a:gd name="T42" fmla="*/ 34 w 154"/>
                <a:gd name="T43" fmla="*/ 36 h 156"/>
                <a:gd name="T44" fmla="*/ 22 w 154"/>
                <a:gd name="T45" fmla="*/ 56 h 156"/>
                <a:gd name="T46" fmla="*/ 18 w 154"/>
                <a:gd name="T47" fmla="*/ 78 h 156"/>
                <a:gd name="T48" fmla="*/ 18 w 154"/>
                <a:gd name="T49" fmla="*/ 90 h 156"/>
                <a:gd name="T50" fmla="*/ 28 w 154"/>
                <a:gd name="T51" fmla="*/ 112 h 156"/>
                <a:gd name="T52" fmla="*/ 44 w 154"/>
                <a:gd name="T53" fmla="*/ 128 h 156"/>
                <a:gd name="T54" fmla="*/ 66 w 154"/>
                <a:gd name="T55" fmla="*/ 138 h 156"/>
                <a:gd name="T56" fmla="*/ 78 w 154"/>
                <a:gd name="T57" fmla="*/ 138 h 156"/>
                <a:gd name="T58" fmla="*/ 100 w 154"/>
                <a:gd name="T59" fmla="*/ 134 h 156"/>
                <a:gd name="T60" fmla="*/ 120 w 154"/>
                <a:gd name="T61" fmla="*/ 120 h 156"/>
                <a:gd name="T62" fmla="*/ 132 w 154"/>
                <a:gd name="T63" fmla="*/ 102 h 156"/>
                <a:gd name="T64" fmla="*/ 136 w 154"/>
                <a:gd name="T65" fmla="*/ 78 h 156"/>
                <a:gd name="T66" fmla="*/ 136 w 154"/>
                <a:gd name="T67" fmla="*/ 66 h 156"/>
                <a:gd name="T68" fmla="*/ 126 w 154"/>
                <a:gd name="T69" fmla="*/ 46 h 156"/>
                <a:gd name="T70" fmla="*/ 110 w 154"/>
                <a:gd name="T71" fmla="*/ 30 h 156"/>
                <a:gd name="T72" fmla="*/ 90 w 154"/>
                <a:gd name="T73" fmla="*/ 20 h 156"/>
                <a:gd name="T74" fmla="*/ 78 w 154"/>
                <a:gd name="T75" fmla="*/ 1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 h="156">
                  <a:moveTo>
                    <a:pt x="78" y="156"/>
                  </a:moveTo>
                  <a:lnTo>
                    <a:pt x="78" y="156"/>
                  </a:lnTo>
                  <a:lnTo>
                    <a:pt x="62" y="154"/>
                  </a:lnTo>
                  <a:lnTo>
                    <a:pt x="46" y="150"/>
                  </a:lnTo>
                  <a:lnTo>
                    <a:pt x="34" y="144"/>
                  </a:lnTo>
                  <a:lnTo>
                    <a:pt x="22" y="134"/>
                  </a:lnTo>
                  <a:lnTo>
                    <a:pt x="12" y="122"/>
                  </a:lnTo>
                  <a:lnTo>
                    <a:pt x="6" y="108"/>
                  </a:lnTo>
                  <a:lnTo>
                    <a:pt x="2" y="94"/>
                  </a:lnTo>
                  <a:lnTo>
                    <a:pt x="0" y="78"/>
                  </a:lnTo>
                  <a:lnTo>
                    <a:pt x="0" y="78"/>
                  </a:lnTo>
                  <a:lnTo>
                    <a:pt x="2" y="64"/>
                  </a:lnTo>
                  <a:lnTo>
                    <a:pt x="6" y="48"/>
                  </a:lnTo>
                  <a:lnTo>
                    <a:pt x="12" y="36"/>
                  </a:lnTo>
                  <a:lnTo>
                    <a:pt x="22" y="24"/>
                  </a:lnTo>
                  <a:lnTo>
                    <a:pt x="34" y="14"/>
                  </a:lnTo>
                  <a:lnTo>
                    <a:pt x="46" y="8"/>
                  </a:lnTo>
                  <a:lnTo>
                    <a:pt x="62" y="2"/>
                  </a:lnTo>
                  <a:lnTo>
                    <a:pt x="78" y="0"/>
                  </a:lnTo>
                  <a:lnTo>
                    <a:pt x="78" y="0"/>
                  </a:lnTo>
                  <a:lnTo>
                    <a:pt x="92" y="2"/>
                  </a:lnTo>
                  <a:lnTo>
                    <a:pt x="108" y="8"/>
                  </a:lnTo>
                  <a:lnTo>
                    <a:pt x="120" y="14"/>
                  </a:lnTo>
                  <a:lnTo>
                    <a:pt x="132" y="24"/>
                  </a:lnTo>
                  <a:lnTo>
                    <a:pt x="142" y="36"/>
                  </a:lnTo>
                  <a:lnTo>
                    <a:pt x="148" y="48"/>
                  </a:lnTo>
                  <a:lnTo>
                    <a:pt x="154" y="64"/>
                  </a:lnTo>
                  <a:lnTo>
                    <a:pt x="154" y="78"/>
                  </a:lnTo>
                  <a:lnTo>
                    <a:pt x="154" y="78"/>
                  </a:lnTo>
                  <a:lnTo>
                    <a:pt x="154" y="94"/>
                  </a:lnTo>
                  <a:lnTo>
                    <a:pt x="148" y="108"/>
                  </a:lnTo>
                  <a:lnTo>
                    <a:pt x="142" y="122"/>
                  </a:lnTo>
                  <a:lnTo>
                    <a:pt x="132" y="134"/>
                  </a:lnTo>
                  <a:lnTo>
                    <a:pt x="120" y="144"/>
                  </a:lnTo>
                  <a:lnTo>
                    <a:pt x="108" y="150"/>
                  </a:lnTo>
                  <a:lnTo>
                    <a:pt x="92" y="154"/>
                  </a:lnTo>
                  <a:lnTo>
                    <a:pt x="78" y="156"/>
                  </a:lnTo>
                  <a:lnTo>
                    <a:pt x="78" y="156"/>
                  </a:lnTo>
                  <a:close/>
                  <a:moveTo>
                    <a:pt x="78" y="18"/>
                  </a:moveTo>
                  <a:lnTo>
                    <a:pt x="78" y="18"/>
                  </a:lnTo>
                  <a:lnTo>
                    <a:pt x="66" y="20"/>
                  </a:lnTo>
                  <a:lnTo>
                    <a:pt x="54" y="24"/>
                  </a:lnTo>
                  <a:lnTo>
                    <a:pt x="44" y="30"/>
                  </a:lnTo>
                  <a:lnTo>
                    <a:pt x="34" y="36"/>
                  </a:lnTo>
                  <a:lnTo>
                    <a:pt x="28" y="46"/>
                  </a:lnTo>
                  <a:lnTo>
                    <a:pt x="22" y="56"/>
                  </a:lnTo>
                  <a:lnTo>
                    <a:pt x="18" y="66"/>
                  </a:lnTo>
                  <a:lnTo>
                    <a:pt x="18" y="78"/>
                  </a:lnTo>
                  <a:lnTo>
                    <a:pt x="18" y="78"/>
                  </a:lnTo>
                  <a:lnTo>
                    <a:pt x="18" y="90"/>
                  </a:lnTo>
                  <a:lnTo>
                    <a:pt x="22" y="102"/>
                  </a:lnTo>
                  <a:lnTo>
                    <a:pt x="28" y="112"/>
                  </a:lnTo>
                  <a:lnTo>
                    <a:pt x="34" y="120"/>
                  </a:lnTo>
                  <a:lnTo>
                    <a:pt x="44" y="128"/>
                  </a:lnTo>
                  <a:lnTo>
                    <a:pt x="54" y="134"/>
                  </a:lnTo>
                  <a:lnTo>
                    <a:pt x="66" y="138"/>
                  </a:lnTo>
                  <a:lnTo>
                    <a:pt x="78" y="138"/>
                  </a:lnTo>
                  <a:lnTo>
                    <a:pt x="78" y="138"/>
                  </a:lnTo>
                  <a:lnTo>
                    <a:pt x="90" y="138"/>
                  </a:lnTo>
                  <a:lnTo>
                    <a:pt x="100" y="134"/>
                  </a:lnTo>
                  <a:lnTo>
                    <a:pt x="110" y="128"/>
                  </a:lnTo>
                  <a:lnTo>
                    <a:pt x="120" y="120"/>
                  </a:lnTo>
                  <a:lnTo>
                    <a:pt x="126" y="112"/>
                  </a:lnTo>
                  <a:lnTo>
                    <a:pt x="132" y="102"/>
                  </a:lnTo>
                  <a:lnTo>
                    <a:pt x="136" y="90"/>
                  </a:lnTo>
                  <a:lnTo>
                    <a:pt x="136" y="78"/>
                  </a:lnTo>
                  <a:lnTo>
                    <a:pt x="136" y="78"/>
                  </a:lnTo>
                  <a:lnTo>
                    <a:pt x="136" y="66"/>
                  </a:lnTo>
                  <a:lnTo>
                    <a:pt x="132" y="56"/>
                  </a:lnTo>
                  <a:lnTo>
                    <a:pt x="126" y="46"/>
                  </a:lnTo>
                  <a:lnTo>
                    <a:pt x="120" y="36"/>
                  </a:lnTo>
                  <a:lnTo>
                    <a:pt x="110" y="30"/>
                  </a:lnTo>
                  <a:lnTo>
                    <a:pt x="100" y="24"/>
                  </a:lnTo>
                  <a:lnTo>
                    <a:pt x="90" y="20"/>
                  </a:lnTo>
                  <a:lnTo>
                    <a:pt x="78" y="18"/>
                  </a:lnTo>
                  <a:lnTo>
                    <a:pt x="78"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6">
              <a:extLst>
                <a:ext uri="{FF2B5EF4-FFF2-40B4-BE49-F238E27FC236}">
                  <a16:creationId xmlns:a16="http://schemas.microsoft.com/office/drawing/2014/main" id="{C3BC24CB-C471-4695-A6DF-CF13D27BF75C}"/>
                </a:ext>
              </a:extLst>
            </p:cNvPr>
            <p:cNvSpPr>
              <a:spLocks noChangeArrowheads="1"/>
            </p:cNvSpPr>
            <p:nvPr/>
          </p:nvSpPr>
          <p:spPr bwMode="auto">
            <a:xfrm>
              <a:off x="2067" y="1469"/>
              <a:ext cx="320"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7">
              <a:extLst>
                <a:ext uri="{FF2B5EF4-FFF2-40B4-BE49-F238E27FC236}">
                  <a16:creationId xmlns:a16="http://schemas.microsoft.com/office/drawing/2014/main" id="{351C071A-5FC5-41A4-B562-31E4AAFAF667}"/>
                </a:ext>
              </a:extLst>
            </p:cNvPr>
            <p:cNvSpPr>
              <a:spLocks noEditPoints="1"/>
            </p:cNvSpPr>
            <p:nvPr/>
          </p:nvSpPr>
          <p:spPr bwMode="auto">
            <a:xfrm>
              <a:off x="1971" y="1441"/>
              <a:ext cx="74" cy="74"/>
            </a:xfrm>
            <a:custGeom>
              <a:avLst/>
              <a:gdLst>
                <a:gd name="T0" fmla="*/ 36 w 74"/>
                <a:gd name="T1" fmla="*/ 74 h 74"/>
                <a:gd name="T2" fmla="*/ 36 w 74"/>
                <a:gd name="T3" fmla="*/ 74 h 74"/>
                <a:gd name="T4" fmla="*/ 30 w 74"/>
                <a:gd name="T5" fmla="*/ 72 h 74"/>
                <a:gd name="T6" fmla="*/ 22 w 74"/>
                <a:gd name="T7" fmla="*/ 70 h 74"/>
                <a:gd name="T8" fmla="*/ 16 w 74"/>
                <a:gd name="T9" fmla="*/ 68 h 74"/>
                <a:gd name="T10" fmla="*/ 10 w 74"/>
                <a:gd name="T11" fmla="*/ 62 h 74"/>
                <a:gd name="T12" fmla="*/ 6 w 74"/>
                <a:gd name="T13" fmla="*/ 58 h 74"/>
                <a:gd name="T14" fmla="*/ 2 w 74"/>
                <a:gd name="T15" fmla="*/ 52 h 74"/>
                <a:gd name="T16" fmla="*/ 0 w 74"/>
                <a:gd name="T17" fmla="*/ 44 h 74"/>
                <a:gd name="T18" fmla="*/ 0 w 74"/>
                <a:gd name="T19" fmla="*/ 36 h 74"/>
                <a:gd name="T20" fmla="*/ 0 w 74"/>
                <a:gd name="T21" fmla="*/ 36 h 74"/>
                <a:gd name="T22" fmla="*/ 0 w 74"/>
                <a:gd name="T23" fmla="*/ 30 h 74"/>
                <a:gd name="T24" fmla="*/ 2 w 74"/>
                <a:gd name="T25" fmla="*/ 22 h 74"/>
                <a:gd name="T26" fmla="*/ 6 w 74"/>
                <a:gd name="T27" fmla="*/ 16 h 74"/>
                <a:gd name="T28" fmla="*/ 10 w 74"/>
                <a:gd name="T29" fmla="*/ 10 h 74"/>
                <a:gd name="T30" fmla="*/ 16 w 74"/>
                <a:gd name="T31" fmla="*/ 6 h 74"/>
                <a:gd name="T32" fmla="*/ 22 w 74"/>
                <a:gd name="T33" fmla="*/ 2 h 74"/>
                <a:gd name="T34" fmla="*/ 30 w 74"/>
                <a:gd name="T35" fmla="*/ 0 h 74"/>
                <a:gd name="T36" fmla="*/ 36 w 74"/>
                <a:gd name="T37" fmla="*/ 0 h 74"/>
                <a:gd name="T38" fmla="*/ 36 w 74"/>
                <a:gd name="T39" fmla="*/ 0 h 74"/>
                <a:gd name="T40" fmla="*/ 44 w 74"/>
                <a:gd name="T41" fmla="*/ 0 h 74"/>
                <a:gd name="T42" fmla="*/ 52 w 74"/>
                <a:gd name="T43" fmla="*/ 2 h 74"/>
                <a:gd name="T44" fmla="*/ 58 w 74"/>
                <a:gd name="T45" fmla="*/ 6 h 74"/>
                <a:gd name="T46" fmla="*/ 64 w 74"/>
                <a:gd name="T47" fmla="*/ 10 h 74"/>
                <a:gd name="T48" fmla="*/ 68 w 74"/>
                <a:gd name="T49" fmla="*/ 16 h 74"/>
                <a:gd name="T50" fmla="*/ 70 w 74"/>
                <a:gd name="T51" fmla="*/ 22 h 74"/>
                <a:gd name="T52" fmla="*/ 74 w 74"/>
                <a:gd name="T53" fmla="*/ 30 h 74"/>
                <a:gd name="T54" fmla="*/ 74 w 74"/>
                <a:gd name="T55" fmla="*/ 36 h 74"/>
                <a:gd name="T56" fmla="*/ 74 w 74"/>
                <a:gd name="T57" fmla="*/ 36 h 74"/>
                <a:gd name="T58" fmla="*/ 74 w 74"/>
                <a:gd name="T59" fmla="*/ 44 h 74"/>
                <a:gd name="T60" fmla="*/ 70 w 74"/>
                <a:gd name="T61" fmla="*/ 52 h 74"/>
                <a:gd name="T62" fmla="*/ 68 w 74"/>
                <a:gd name="T63" fmla="*/ 58 h 74"/>
                <a:gd name="T64" fmla="*/ 64 w 74"/>
                <a:gd name="T65" fmla="*/ 62 h 74"/>
                <a:gd name="T66" fmla="*/ 58 w 74"/>
                <a:gd name="T67" fmla="*/ 68 h 74"/>
                <a:gd name="T68" fmla="*/ 52 w 74"/>
                <a:gd name="T69" fmla="*/ 70 h 74"/>
                <a:gd name="T70" fmla="*/ 44 w 74"/>
                <a:gd name="T71" fmla="*/ 72 h 74"/>
                <a:gd name="T72" fmla="*/ 36 w 74"/>
                <a:gd name="T73" fmla="*/ 74 h 74"/>
                <a:gd name="T74" fmla="*/ 36 w 74"/>
                <a:gd name="T75" fmla="*/ 74 h 74"/>
                <a:gd name="T76" fmla="*/ 36 w 74"/>
                <a:gd name="T77" fmla="*/ 18 h 74"/>
                <a:gd name="T78" fmla="*/ 36 w 74"/>
                <a:gd name="T79" fmla="*/ 18 h 74"/>
                <a:gd name="T80" fmla="*/ 30 w 74"/>
                <a:gd name="T81" fmla="*/ 20 h 74"/>
                <a:gd name="T82" fmla="*/ 24 w 74"/>
                <a:gd name="T83" fmla="*/ 24 h 74"/>
                <a:gd name="T84" fmla="*/ 20 w 74"/>
                <a:gd name="T85" fmla="*/ 30 h 74"/>
                <a:gd name="T86" fmla="*/ 18 w 74"/>
                <a:gd name="T87" fmla="*/ 36 h 74"/>
                <a:gd name="T88" fmla="*/ 18 w 74"/>
                <a:gd name="T89" fmla="*/ 36 h 74"/>
                <a:gd name="T90" fmla="*/ 20 w 74"/>
                <a:gd name="T91" fmla="*/ 44 h 74"/>
                <a:gd name="T92" fmla="*/ 24 w 74"/>
                <a:gd name="T93" fmla="*/ 50 h 74"/>
                <a:gd name="T94" fmla="*/ 30 w 74"/>
                <a:gd name="T95" fmla="*/ 54 h 74"/>
                <a:gd name="T96" fmla="*/ 36 w 74"/>
                <a:gd name="T97" fmla="*/ 56 h 74"/>
                <a:gd name="T98" fmla="*/ 36 w 74"/>
                <a:gd name="T99" fmla="*/ 56 h 74"/>
                <a:gd name="T100" fmla="*/ 44 w 74"/>
                <a:gd name="T101" fmla="*/ 54 h 74"/>
                <a:gd name="T102" fmla="*/ 50 w 74"/>
                <a:gd name="T103" fmla="*/ 50 h 74"/>
                <a:gd name="T104" fmla="*/ 54 w 74"/>
                <a:gd name="T105" fmla="*/ 44 h 74"/>
                <a:gd name="T106" fmla="*/ 56 w 74"/>
                <a:gd name="T107" fmla="*/ 36 h 74"/>
                <a:gd name="T108" fmla="*/ 56 w 74"/>
                <a:gd name="T109" fmla="*/ 36 h 74"/>
                <a:gd name="T110" fmla="*/ 54 w 74"/>
                <a:gd name="T111" fmla="*/ 30 h 74"/>
                <a:gd name="T112" fmla="*/ 50 w 74"/>
                <a:gd name="T113" fmla="*/ 24 h 74"/>
                <a:gd name="T114" fmla="*/ 44 w 74"/>
                <a:gd name="T115" fmla="*/ 20 h 74"/>
                <a:gd name="T116" fmla="*/ 36 w 74"/>
                <a:gd name="T117" fmla="*/ 18 h 74"/>
                <a:gd name="T118" fmla="*/ 36 w 74"/>
                <a:gd name="T119"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74">
                  <a:moveTo>
                    <a:pt x="36" y="74"/>
                  </a:moveTo>
                  <a:lnTo>
                    <a:pt x="36" y="74"/>
                  </a:lnTo>
                  <a:lnTo>
                    <a:pt x="30" y="72"/>
                  </a:lnTo>
                  <a:lnTo>
                    <a:pt x="22" y="70"/>
                  </a:lnTo>
                  <a:lnTo>
                    <a:pt x="16" y="68"/>
                  </a:lnTo>
                  <a:lnTo>
                    <a:pt x="10" y="62"/>
                  </a:lnTo>
                  <a:lnTo>
                    <a:pt x="6" y="58"/>
                  </a:lnTo>
                  <a:lnTo>
                    <a:pt x="2" y="52"/>
                  </a:lnTo>
                  <a:lnTo>
                    <a:pt x="0" y="44"/>
                  </a:lnTo>
                  <a:lnTo>
                    <a:pt x="0" y="36"/>
                  </a:lnTo>
                  <a:lnTo>
                    <a:pt x="0" y="36"/>
                  </a:lnTo>
                  <a:lnTo>
                    <a:pt x="0" y="30"/>
                  </a:lnTo>
                  <a:lnTo>
                    <a:pt x="2" y="22"/>
                  </a:lnTo>
                  <a:lnTo>
                    <a:pt x="6" y="16"/>
                  </a:lnTo>
                  <a:lnTo>
                    <a:pt x="10" y="10"/>
                  </a:lnTo>
                  <a:lnTo>
                    <a:pt x="16" y="6"/>
                  </a:lnTo>
                  <a:lnTo>
                    <a:pt x="22" y="2"/>
                  </a:lnTo>
                  <a:lnTo>
                    <a:pt x="30" y="0"/>
                  </a:lnTo>
                  <a:lnTo>
                    <a:pt x="36" y="0"/>
                  </a:lnTo>
                  <a:lnTo>
                    <a:pt x="36" y="0"/>
                  </a:lnTo>
                  <a:lnTo>
                    <a:pt x="44" y="0"/>
                  </a:lnTo>
                  <a:lnTo>
                    <a:pt x="52" y="2"/>
                  </a:lnTo>
                  <a:lnTo>
                    <a:pt x="58" y="6"/>
                  </a:lnTo>
                  <a:lnTo>
                    <a:pt x="64" y="10"/>
                  </a:lnTo>
                  <a:lnTo>
                    <a:pt x="68" y="16"/>
                  </a:lnTo>
                  <a:lnTo>
                    <a:pt x="70" y="22"/>
                  </a:lnTo>
                  <a:lnTo>
                    <a:pt x="74" y="30"/>
                  </a:lnTo>
                  <a:lnTo>
                    <a:pt x="74" y="36"/>
                  </a:lnTo>
                  <a:lnTo>
                    <a:pt x="74" y="36"/>
                  </a:lnTo>
                  <a:lnTo>
                    <a:pt x="74" y="44"/>
                  </a:lnTo>
                  <a:lnTo>
                    <a:pt x="70" y="52"/>
                  </a:lnTo>
                  <a:lnTo>
                    <a:pt x="68" y="58"/>
                  </a:lnTo>
                  <a:lnTo>
                    <a:pt x="64" y="62"/>
                  </a:lnTo>
                  <a:lnTo>
                    <a:pt x="58" y="68"/>
                  </a:lnTo>
                  <a:lnTo>
                    <a:pt x="52" y="70"/>
                  </a:lnTo>
                  <a:lnTo>
                    <a:pt x="44" y="72"/>
                  </a:lnTo>
                  <a:lnTo>
                    <a:pt x="36" y="74"/>
                  </a:lnTo>
                  <a:lnTo>
                    <a:pt x="36" y="74"/>
                  </a:lnTo>
                  <a:close/>
                  <a:moveTo>
                    <a:pt x="36" y="18"/>
                  </a:moveTo>
                  <a:lnTo>
                    <a:pt x="36" y="18"/>
                  </a:lnTo>
                  <a:lnTo>
                    <a:pt x="30" y="20"/>
                  </a:lnTo>
                  <a:lnTo>
                    <a:pt x="24" y="24"/>
                  </a:lnTo>
                  <a:lnTo>
                    <a:pt x="20" y="30"/>
                  </a:lnTo>
                  <a:lnTo>
                    <a:pt x="18" y="36"/>
                  </a:lnTo>
                  <a:lnTo>
                    <a:pt x="18" y="36"/>
                  </a:lnTo>
                  <a:lnTo>
                    <a:pt x="20" y="44"/>
                  </a:lnTo>
                  <a:lnTo>
                    <a:pt x="24" y="50"/>
                  </a:lnTo>
                  <a:lnTo>
                    <a:pt x="30" y="54"/>
                  </a:lnTo>
                  <a:lnTo>
                    <a:pt x="36" y="56"/>
                  </a:lnTo>
                  <a:lnTo>
                    <a:pt x="36" y="56"/>
                  </a:lnTo>
                  <a:lnTo>
                    <a:pt x="44" y="54"/>
                  </a:lnTo>
                  <a:lnTo>
                    <a:pt x="50" y="50"/>
                  </a:lnTo>
                  <a:lnTo>
                    <a:pt x="54" y="44"/>
                  </a:lnTo>
                  <a:lnTo>
                    <a:pt x="56" y="36"/>
                  </a:lnTo>
                  <a:lnTo>
                    <a:pt x="56" y="36"/>
                  </a:lnTo>
                  <a:lnTo>
                    <a:pt x="54" y="30"/>
                  </a:lnTo>
                  <a:lnTo>
                    <a:pt x="50" y="24"/>
                  </a:lnTo>
                  <a:lnTo>
                    <a:pt x="44" y="20"/>
                  </a:lnTo>
                  <a:lnTo>
                    <a:pt x="36" y="18"/>
                  </a:lnTo>
                  <a:lnTo>
                    <a:pt x="36"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8">
              <a:extLst>
                <a:ext uri="{FF2B5EF4-FFF2-40B4-BE49-F238E27FC236}">
                  <a16:creationId xmlns:a16="http://schemas.microsoft.com/office/drawing/2014/main" id="{FEE1FA05-7D5C-400A-AA41-95ACEACF34C3}"/>
                </a:ext>
              </a:extLst>
            </p:cNvPr>
            <p:cNvSpPr>
              <a:spLocks noEditPoints="1"/>
            </p:cNvSpPr>
            <p:nvPr/>
          </p:nvSpPr>
          <p:spPr bwMode="auto">
            <a:xfrm>
              <a:off x="2409" y="1441"/>
              <a:ext cx="74" cy="74"/>
            </a:xfrm>
            <a:custGeom>
              <a:avLst/>
              <a:gdLst>
                <a:gd name="T0" fmla="*/ 38 w 74"/>
                <a:gd name="T1" fmla="*/ 74 h 74"/>
                <a:gd name="T2" fmla="*/ 38 w 74"/>
                <a:gd name="T3" fmla="*/ 74 h 74"/>
                <a:gd name="T4" fmla="*/ 30 w 74"/>
                <a:gd name="T5" fmla="*/ 72 h 74"/>
                <a:gd name="T6" fmla="*/ 22 w 74"/>
                <a:gd name="T7" fmla="*/ 70 h 74"/>
                <a:gd name="T8" fmla="*/ 16 w 74"/>
                <a:gd name="T9" fmla="*/ 68 h 74"/>
                <a:gd name="T10" fmla="*/ 12 w 74"/>
                <a:gd name="T11" fmla="*/ 62 h 74"/>
                <a:gd name="T12" fmla="*/ 6 w 74"/>
                <a:gd name="T13" fmla="*/ 58 h 74"/>
                <a:gd name="T14" fmla="*/ 4 w 74"/>
                <a:gd name="T15" fmla="*/ 52 h 74"/>
                <a:gd name="T16" fmla="*/ 2 w 74"/>
                <a:gd name="T17" fmla="*/ 44 h 74"/>
                <a:gd name="T18" fmla="*/ 0 w 74"/>
                <a:gd name="T19" fmla="*/ 36 h 74"/>
                <a:gd name="T20" fmla="*/ 0 w 74"/>
                <a:gd name="T21" fmla="*/ 36 h 74"/>
                <a:gd name="T22" fmla="*/ 2 w 74"/>
                <a:gd name="T23" fmla="*/ 30 h 74"/>
                <a:gd name="T24" fmla="*/ 4 w 74"/>
                <a:gd name="T25" fmla="*/ 22 h 74"/>
                <a:gd name="T26" fmla="*/ 6 w 74"/>
                <a:gd name="T27" fmla="*/ 16 h 74"/>
                <a:gd name="T28" fmla="*/ 12 w 74"/>
                <a:gd name="T29" fmla="*/ 10 h 74"/>
                <a:gd name="T30" fmla="*/ 16 w 74"/>
                <a:gd name="T31" fmla="*/ 6 h 74"/>
                <a:gd name="T32" fmla="*/ 22 w 74"/>
                <a:gd name="T33" fmla="*/ 2 h 74"/>
                <a:gd name="T34" fmla="*/ 30 w 74"/>
                <a:gd name="T35" fmla="*/ 0 h 74"/>
                <a:gd name="T36" fmla="*/ 38 w 74"/>
                <a:gd name="T37" fmla="*/ 0 h 74"/>
                <a:gd name="T38" fmla="*/ 38 w 74"/>
                <a:gd name="T39" fmla="*/ 0 h 74"/>
                <a:gd name="T40" fmla="*/ 44 w 74"/>
                <a:gd name="T41" fmla="*/ 0 h 74"/>
                <a:gd name="T42" fmla="*/ 52 w 74"/>
                <a:gd name="T43" fmla="*/ 2 h 74"/>
                <a:gd name="T44" fmla="*/ 58 w 74"/>
                <a:gd name="T45" fmla="*/ 6 h 74"/>
                <a:gd name="T46" fmla="*/ 64 w 74"/>
                <a:gd name="T47" fmla="*/ 10 h 74"/>
                <a:gd name="T48" fmla="*/ 68 w 74"/>
                <a:gd name="T49" fmla="*/ 16 h 74"/>
                <a:gd name="T50" fmla="*/ 72 w 74"/>
                <a:gd name="T51" fmla="*/ 22 h 74"/>
                <a:gd name="T52" fmla="*/ 74 w 74"/>
                <a:gd name="T53" fmla="*/ 30 h 74"/>
                <a:gd name="T54" fmla="*/ 74 w 74"/>
                <a:gd name="T55" fmla="*/ 36 h 74"/>
                <a:gd name="T56" fmla="*/ 74 w 74"/>
                <a:gd name="T57" fmla="*/ 36 h 74"/>
                <a:gd name="T58" fmla="*/ 74 w 74"/>
                <a:gd name="T59" fmla="*/ 44 h 74"/>
                <a:gd name="T60" fmla="*/ 72 w 74"/>
                <a:gd name="T61" fmla="*/ 52 h 74"/>
                <a:gd name="T62" fmla="*/ 68 w 74"/>
                <a:gd name="T63" fmla="*/ 58 h 74"/>
                <a:gd name="T64" fmla="*/ 64 w 74"/>
                <a:gd name="T65" fmla="*/ 62 h 74"/>
                <a:gd name="T66" fmla="*/ 58 w 74"/>
                <a:gd name="T67" fmla="*/ 68 h 74"/>
                <a:gd name="T68" fmla="*/ 52 w 74"/>
                <a:gd name="T69" fmla="*/ 70 h 74"/>
                <a:gd name="T70" fmla="*/ 44 w 74"/>
                <a:gd name="T71" fmla="*/ 72 h 74"/>
                <a:gd name="T72" fmla="*/ 38 w 74"/>
                <a:gd name="T73" fmla="*/ 74 h 74"/>
                <a:gd name="T74" fmla="*/ 38 w 74"/>
                <a:gd name="T75" fmla="*/ 74 h 74"/>
                <a:gd name="T76" fmla="*/ 38 w 74"/>
                <a:gd name="T77" fmla="*/ 18 h 74"/>
                <a:gd name="T78" fmla="*/ 38 w 74"/>
                <a:gd name="T79" fmla="*/ 18 h 74"/>
                <a:gd name="T80" fmla="*/ 30 w 74"/>
                <a:gd name="T81" fmla="*/ 20 h 74"/>
                <a:gd name="T82" fmla="*/ 24 w 74"/>
                <a:gd name="T83" fmla="*/ 24 h 74"/>
                <a:gd name="T84" fmla="*/ 20 w 74"/>
                <a:gd name="T85" fmla="*/ 30 h 74"/>
                <a:gd name="T86" fmla="*/ 18 w 74"/>
                <a:gd name="T87" fmla="*/ 36 h 74"/>
                <a:gd name="T88" fmla="*/ 18 w 74"/>
                <a:gd name="T89" fmla="*/ 36 h 74"/>
                <a:gd name="T90" fmla="*/ 20 w 74"/>
                <a:gd name="T91" fmla="*/ 44 h 74"/>
                <a:gd name="T92" fmla="*/ 24 w 74"/>
                <a:gd name="T93" fmla="*/ 50 h 74"/>
                <a:gd name="T94" fmla="*/ 30 w 74"/>
                <a:gd name="T95" fmla="*/ 54 h 74"/>
                <a:gd name="T96" fmla="*/ 38 w 74"/>
                <a:gd name="T97" fmla="*/ 56 h 74"/>
                <a:gd name="T98" fmla="*/ 38 w 74"/>
                <a:gd name="T99" fmla="*/ 56 h 74"/>
                <a:gd name="T100" fmla="*/ 44 w 74"/>
                <a:gd name="T101" fmla="*/ 54 h 74"/>
                <a:gd name="T102" fmla="*/ 50 w 74"/>
                <a:gd name="T103" fmla="*/ 50 h 74"/>
                <a:gd name="T104" fmla="*/ 54 w 74"/>
                <a:gd name="T105" fmla="*/ 44 h 74"/>
                <a:gd name="T106" fmla="*/ 56 w 74"/>
                <a:gd name="T107" fmla="*/ 36 h 74"/>
                <a:gd name="T108" fmla="*/ 56 w 74"/>
                <a:gd name="T109" fmla="*/ 36 h 74"/>
                <a:gd name="T110" fmla="*/ 54 w 74"/>
                <a:gd name="T111" fmla="*/ 30 h 74"/>
                <a:gd name="T112" fmla="*/ 50 w 74"/>
                <a:gd name="T113" fmla="*/ 24 h 74"/>
                <a:gd name="T114" fmla="*/ 44 w 74"/>
                <a:gd name="T115" fmla="*/ 20 h 74"/>
                <a:gd name="T116" fmla="*/ 38 w 74"/>
                <a:gd name="T117" fmla="*/ 18 h 74"/>
                <a:gd name="T118" fmla="*/ 38 w 74"/>
                <a:gd name="T119"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74">
                  <a:moveTo>
                    <a:pt x="38" y="74"/>
                  </a:moveTo>
                  <a:lnTo>
                    <a:pt x="38" y="74"/>
                  </a:lnTo>
                  <a:lnTo>
                    <a:pt x="30" y="72"/>
                  </a:lnTo>
                  <a:lnTo>
                    <a:pt x="22" y="70"/>
                  </a:lnTo>
                  <a:lnTo>
                    <a:pt x="16" y="68"/>
                  </a:lnTo>
                  <a:lnTo>
                    <a:pt x="12" y="62"/>
                  </a:lnTo>
                  <a:lnTo>
                    <a:pt x="6" y="58"/>
                  </a:lnTo>
                  <a:lnTo>
                    <a:pt x="4" y="52"/>
                  </a:lnTo>
                  <a:lnTo>
                    <a:pt x="2" y="44"/>
                  </a:lnTo>
                  <a:lnTo>
                    <a:pt x="0" y="36"/>
                  </a:lnTo>
                  <a:lnTo>
                    <a:pt x="0" y="36"/>
                  </a:lnTo>
                  <a:lnTo>
                    <a:pt x="2" y="30"/>
                  </a:lnTo>
                  <a:lnTo>
                    <a:pt x="4" y="22"/>
                  </a:lnTo>
                  <a:lnTo>
                    <a:pt x="6" y="16"/>
                  </a:lnTo>
                  <a:lnTo>
                    <a:pt x="12" y="10"/>
                  </a:lnTo>
                  <a:lnTo>
                    <a:pt x="16" y="6"/>
                  </a:lnTo>
                  <a:lnTo>
                    <a:pt x="22" y="2"/>
                  </a:lnTo>
                  <a:lnTo>
                    <a:pt x="30" y="0"/>
                  </a:lnTo>
                  <a:lnTo>
                    <a:pt x="38" y="0"/>
                  </a:lnTo>
                  <a:lnTo>
                    <a:pt x="38" y="0"/>
                  </a:lnTo>
                  <a:lnTo>
                    <a:pt x="44" y="0"/>
                  </a:lnTo>
                  <a:lnTo>
                    <a:pt x="52" y="2"/>
                  </a:lnTo>
                  <a:lnTo>
                    <a:pt x="58" y="6"/>
                  </a:lnTo>
                  <a:lnTo>
                    <a:pt x="64" y="10"/>
                  </a:lnTo>
                  <a:lnTo>
                    <a:pt x="68" y="16"/>
                  </a:lnTo>
                  <a:lnTo>
                    <a:pt x="72" y="22"/>
                  </a:lnTo>
                  <a:lnTo>
                    <a:pt x="74" y="30"/>
                  </a:lnTo>
                  <a:lnTo>
                    <a:pt x="74" y="36"/>
                  </a:lnTo>
                  <a:lnTo>
                    <a:pt x="74" y="36"/>
                  </a:lnTo>
                  <a:lnTo>
                    <a:pt x="74" y="44"/>
                  </a:lnTo>
                  <a:lnTo>
                    <a:pt x="72" y="52"/>
                  </a:lnTo>
                  <a:lnTo>
                    <a:pt x="68" y="58"/>
                  </a:lnTo>
                  <a:lnTo>
                    <a:pt x="64" y="62"/>
                  </a:lnTo>
                  <a:lnTo>
                    <a:pt x="58" y="68"/>
                  </a:lnTo>
                  <a:lnTo>
                    <a:pt x="52" y="70"/>
                  </a:lnTo>
                  <a:lnTo>
                    <a:pt x="44" y="72"/>
                  </a:lnTo>
                  <a:lnTo>
                    <a:pt x="38" y="74"/>
                  </a:lnTo>
                  <a:lnTo>
                    <a:pt x="38" y="74"/>
                  </a:lnTo>
                  <a:close/>
                  <a:moveTo>
                    <a:pt x="38" y="18"/>
                  </a:moveTo>
                  <a:lnTo>
                    <a:pt x="38" y="18"/>
                  </a:lnTo>
                  <a:lnTo>
                    <a:pt x="30" y="20"/>
                  </a:lnTo>
                  <a:lnTo>
                    <a:pt x="24" y="24"/>
                  </a:lnTo>
                  <a:lnTo>
                    <a:pt x="20" y="30"/>
                  </a:lnTo>
                  <a:lnTo>
                    <a:pt x="18" y="36"/>
                  </a:lnTo>
                  <a:lnTo>
                    <a:pt x="18" y="36"/>
                  </a:lnTo>
                  <a:lnTo>
                    <a:pt x="20" y="44"/>
                  </a:lnTo>
                  <a:lnTo>
                    <a:pt x="24" y="50"/>
                  </a:lnTo>
                  <a:lnTo>
                    <a:pt x="30" y="54"/>
                  </a:lnTo>
                  <a:lnTo>
                    <a:pt x="38" y="56"/>
                  </a:lnTo>
                  <a:lnTo>
                    <a:pt x="38" y="56"/>
                  </a:lnTo>
                  <a:lnTo>
                    <a:pt x="44" y="54"/>
                  </a:lnTo>
                  <a:lnTo>
                    <a:pt x="50" y="50"/>
                  </a:lnTo>
                  <a:lnTo>
                    <a:pt x="54" y="44"/>
                  </a:lnTo>
                  <a:lnTo>
                    <a:pt x="56" y="36"/>
                  </a:lnTo>
                  <a:lnTo>
                    <a:pt x="56" y="36"/>
                  </a:lnTo>
                  <a:lnTo>
                    <a:pt x="54" y="30"/>
                  </a:lnTo>
                  <a:lnTo>
                    <a:pt x="50" y="24"/>
                  </a:lnTo>
                  <a:lnTo>
                    <a:pt x="44" y="20"/>
                  </a:lnTo>
                  <a:lnTo>
                    <a:pt x="38" y="18"/>
                  </a:lnTo>
                  <a:lnTo>
                    <a:pt x="38"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9">
              <a:extLst>
                <a:ext uri="{FF2B5EF4-FFF2-40B4-BE49-F238E27FC236}">
                  <a16:creationId xmlns:a16="http://schemas.microsoft.com/office/drawing/2014/main" id="{5F3E71A2-8EED-4806-A22F-DFD04CB69B66}"/>
                </a:ext>
              </a:extLst>
            </p:cNvPr>
            <p:cNvSpPr>
              <a:spLocks noChangeArrowheads="1"/>
            </p:cNvSpPr>
            <p:nvPr/>
          </p:nvSpPr>
          <p:spPr bwMode="auto">
            <a:xfrm>
              <a:off x="2423" y="1315"/>
              <a:ext cx="54"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0">
              <a:extLst>
                <a:ext uri="{FF2B5EF4-FFF2-40B4-BE49-F238E27FC236}">
                  <a16:creationId xmlns:a16="http://schemas.microsoft.com/office/drawing/2014/main" id="{B3C16935-8551-4EB2-91FB-039EDDC95AC9}"/>
                </a:ext>
              </a:extLst>
            </p:cNvPr>
            <p:cNvSpPr>
              <a:spLocks/>
            </p:cNvSpPr>
            <p:nvPr/>
          </p:nvSpPr>
          <p:spPr bwMode="auto">
            <a:xfrm>
              <a:off x="1965" y="1309"/>
              <a:ext cx="182" cy="18"/>
            </a:xfrm>
            <a:custGeom>
              <a:avLst/>
              <a:gdLst>
                <a:gd name="T0" fmla="*/ 172 w 182"/>
                <a:gd name="T1" fmla="*/ 18 h 18"/>
                <a:gd name="T2" fmla="*/ 10 w 182"/>
                <a:gd name="T3" fmla="*/ 18 h 18"/>
                <a:gd name="T4" fmla="*/ 10 w 182"/>
                <a:gd name="T5" fmla="*/ 18 h 18"/>
                <a:gd name="T6" fmla="*/ 6 w 182"/>
                <a:gd name="T7" fmla="*/ 18 h 18"/>
                <a:gd name="T8" fmla="*/ 4 w 182"/>
                <a:gd name="T9" fmla="*/ 16 h 18"/>
                <a:gd name="T10" fmla="*/ 2 w 182"/>
                <a:gd name="T11" fmla="*/ 14 h 18"/>
                <a:gd name="T12" fmla="*/ 0 w 182"/>
                <a:gd name="T13" fmla="*/ 10 h 18"/>
                <a:gd name="T14" fmla="*/ 0 w 182"/>
                <a:gd name="T15" fmla="*/ 10 h 18"/>
                <a:gd name="T16" fmla="*/ 2 w 182"/>
                <a:gd name="T17" fmla="*/ 6 h 18"/>
                <a:gd name="T18" fmla="*/ 4 w 182"/>
                <a:gd name="T19" fmla="*/ 4 h 18"/>
                <a:gd name="T20" fmla="*/ 6 w 182"/>
                <a:gd name="T21" fmla="*/ 2 h 18"/>
                <a:gd name="T22" fmla="*/ 10 w 182"/>
                <a:gd name="T23" fmla="*/ 0 h 18"/>
                <a:gd name="T24" fmla="*/ 172 w 182"/>
                <a:gd name="T25" fmla="*/ 0 h 18"/>
                <a:gd name="T26" fmla="*/ 172 w 182"/>
                <a:gd name="T27" fmla="*/ 0 h 18"/>
                <a:gd name="T28" fmla="*/ 176 w 182"/>
                <a:gd name="T29" fmla="*/ 2 h 18"/>
                <a:gd name="T30" fmla="*/ 178 w 182"/>
                <a:gd name="T31" fmla="*/ 4 h 18"/>
                <a:gd name="T32" fmla="*/ 180 w 182"/>
                <a:gd name="T33" fmla="*/ 6 h 18"/>
                <a:gd name="T34" fmla="*/ 182 w 182"/>
                <a:gd name="T35" fmla="*/ 10 h 18"/>
                <a:gd name="T36" fmla="*/ 182 w 182"/>
                <a:gd name="T37" fmla="*/ 10 h 18"/>
                <a:gd name="T38" fmla="*/ 180 w 182"/>
                <a:gd name="T39" fmla="*/ 14 h 18"/>
                <a:gd name="T40" fmla="*/ 178 w 182"/>
                <a:gd name="T41" fmla="*/ 16 h 18"/>
                <a:gd name="T42" fmla="*/ 176 w 182"/>
                <a:gd name="T43" fmla="*/ 18 h 18"/>
                <a:gd name="T44" fmla="*/ 172 w 182"/>
                <a:gd name="T45" fmla="*/ 18 h 18"/>
                <a:gd name="T46" fmla="*/ 172 w 18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2" h="18">
                  <a:moveTo>
                    <a:pt x="172" y="18"/>
                  </a:moveTo>
                  <a:lnTo>
                    <a:pt x="10" y="18"/>
                  </a:lnTo>
                  <a:lnTo>
                    <a:pt x="10" y="18"/>
                  </a:lnTo>
                  <a:lnTo>
                    <a:pt x="6" y="18"/>
                  </a:lnTo>
                  <a:lnTo>
                    <a:pt x="4" y="16"/>
                  </a:lnTo>
                  <a:lnTo>
                    <a:pt x="2" y="14"/>
                  </a:lnTo>
                  <a:lnTo>
                    <a:pt x="0" y="10"/>
                  </a:lnTo>
                  <a:lnTo>
                    <a:pt x="0" y="10"/>
                  </a:lnTo>
                  <a:lnTo>
                    <a:pt x="2" y="6"/>
                  </a:lnTo>
                  <a:lnTo>
                    <a:pt x="4" y="4"/>
                  </a:lnTo>
                  <a:lnTo>
                    <a:pt x="6" y="2"/>
                  </a:lnTo>
                  <a:lnTo>
                    <a:pt x="10" y="0"/>
                  </a:lnTo>
                  <a:lnTo>
                    <a:pt x="172" y="0"/>
                  </a:lnTo>
                  <a:lnTo>
                    <a:pt x="172" y="0"/>
                  </a:lnTo>
                  <a:lnTo>
                    <a:pt x="176" y="2"/>
                  </a:lnTo>
                  <a:lnTo>
                    <a:pt x="178" y="4"/>
                  </a:lnTo>
                  <a:lnTo>
                    <a:pt x="180" y="6"/>
                  </a:lnTo>
                  <a:lnTo>
                    <a:pt x="182" y="10"/>
                  </a:lnTo>
                  <a:lnTo>
                    <a:pt x="182" y="10"/>
                  </a:lnTo>
                  <a:lnTo>
                    <a:pt x="180" y="14"/>
                  </a:lnTo>
                  <a:lnTo>
                    <a:pt x="178" y="16"/>
                  </a:lnTo>
                  <a:lnTo>
                    <a:pt x="176" y="18"/>
                  </a:lnTo>
                  <a:lnTo>
                    <a:pt x="172" y="18"/>
                  </a:lnTo>
                  <a:lnTo>
                    <a:pt x="172"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1">
              <a:extLst>
                <a:ext uri="{FF2B5EF4-FFF2-40B4-BE49-F238E27FC236}">
                  <a16:creationId xmlns:a16="http://schemas.microsoft.com/office/drawing/2014/main" id="{8D33AFC9-B15B-4FAD-9491-DF172AEDC776}"/>
                </a:ext>
              </a:extLst>
            </p:cNvPr>
            <p:cNvSpPr>
              <a:spLocks/>
            </p:cNvSpPr>
            <p:nvPr/>
          </p:nvSpPr>
          <p:spPr bwMode="auto">
            <a:xfrm>
              <a:off x="1947" y="1245"/>
              <a:ext cx="164" cy="18"/>
            </a:xfrm>
            <a:custGeom>
              <a:avLst/>
              <a:gdLst>
                <a:gd name="T0" fmla="*/ 154 w 164"/>
                <a:gd name="T1" fmla="*/ 18 h 18"/>
                <a:gd name="T2" fmla="*/ 8 w 164"/>
                <a:gd name="T3" fmla="*/ 18 h 18"/>
                <a:gd name="T4" fmla="*/ 8 w 164"/>
                <a:gd name="T5" fmla="*/ 18 h 18"/>
                <a:gd name="T6" fmla="*/ 4 w 164"/>
                <a:gd name="T7" fmla="*/ 18 h 18"/>
                <a:gd name="T8" fmla="*/ 2 w 164"/>
                <a:gd name="T9" fmla="*/ 16 h 18"/>
                <a:gd name="T10" fmla="*/ 0 w 164"/>
                <a:gd name="T11" fmla="*/ 12 h 18"/>
                <a:gd name="T12" fmla="*/ 0 w 164"/>
                <a:gd name="T13" fmla="*/ 8 h 18"/>
                <a:gd name="T14" fmla="*/ 0 w 164"/>
                <a:gd name="T15" fmla="*/ 8 h 18"/>
                <a:gd name="T16" fmla="*/ 0 w 164"/>
                <a:gd name="T17" fmla="*/ 6 h 18"/>
                <a:gd name="T18" fmla="*/ 2 w 164"/>
                <a:gd name="T19" fmla="*/ 2 h 18"/>
                <a:gd name="T20" fmla="*/ 4 w 164"/>
                <a:gd name="T21" fmla="*/ 0 h 18"/>
                <a:gd name="T22" fmla="*/ 8 w 164"/>
                <a:gd name="T23" fmla="*/ 0 h 18"/>
                <a:gd name="T24" fmla="*/ 154 w 164"/>
                <a:gd name="T25" fmla="*/ 0 h 18"/>
                <a:gd name="T26" fmla="*/ 154 w 164"/>
                <a:gd name="T27" fmla="*/ 0 h 18"/>
                <a:gd name="T28" fmla="*/ 158 w 164"/>
                <a:gd name="T29" fmla="*/ 0 h 18"/>
                <a:gd name="T30" fmla="*/ 160 w 164"/>
                <a:gd name="T31" fmla="*/ 2 h 18"/>
                <a:gd name="T32" fmla="*/ 162 w 164"/>
                <a:gd name="T33" fmla="*/ 6 h 18"/>
                <a:gd name="T34" fmla="*/ 164 w 164"/>
                <a:gd name="T35" fmla="*/ 8 h 18"/>
                <a:gd name="T36" fmla="*/ 164 w 164"/>
                <a:gd name="T37" fmla="*/ 8 h 18"/>
                <a:gd name="T38" fmla="*/ 162 w 164"/>
                <a:gd name="T39" fmla="*/ 12 h 18"/>
                <a:gd name="T40" fmla="*/ 160 w 164"/>
                <a:gd name="T41" fmla="*/ 16 h 18"/>
                <a:gd name="T42" fmla="*/ 158 w 164"/>
                <a:gd name="T43" fmla="*/ 18 h 18"/>
                <a:gd name="T44" fmla="*/ 154 w 164"/>
                <a:gd name="T45" fmla="*/ 18 h 18"/>
                <a:gd name="T46" fmla="*/ 154 w 164"/>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4" h="18">
                  <a:moveTo>
                    <a:pt x="154" y="18"/>
                  </a:moveTo>
                  <a:lnTo>
                    <a:pt x="8" y="18"/>
                  </a:lnTo>
                  <a:lnTo>
                    <a:pt x="8" y="18"/>
                  </a:lnTo>
                  <a:lnTo>
                    <a:pt x="4" y="18"/>
                  </a:lnTo>
                  <a:lnTo>
                    <a:pt x="2" y="16"/>
                  </a:lnTo>
                  <a:lnTo>
                    <a:pt x="0" y="12"/>
                  </a:lnTo>
                  <a:lnTo>
                    <a:pt x="0" y="8"/>
                  </a:lnTo>
                  <a:lnTo>
                    <a:pt x="0" y="8"/>
                  </a:lnTo>
                  <a:lnTo>
                    <a:pt x="0" y="6"/>
                  </a:lnTo>
                  <a:lnTo>
                    <a:pt x="2" y="2"/>
                  </a:lnTo>
                  <a:lnTo>
                    <a:pt x="4" y="0"/>
                  </a:lnTo>
                  <a:lnTo>
                    <a:pt x="8" y="0"/>
                  </a:lnTo>
                  <a:lnTo>
                    <a:pt x="154" y="0"/>
                  </a:lnTo>
                  <a:lnTo>
                    <a:pt x="154" y="0"/>
                  </a:lnTo>
                  <a:lnTo>
                    <a:pt x="158" y="0"/>
                  </a:lnTo>
                  <a:lnTo>
                    <a:pt x="160" y="2"/>
                  </a:lnTo>
                  <a:lnTo>
                    <a:pt x="162" y="6"/>
                  </a:lnTo>
                  <a:lnTo>
                    <a:pt x="164" y="8"/>
                  </a:lnTo>
                  <a:lnTo>
                    <a:pt x="164" y="8"/>
                  </a:lnTo>
                  <a:lnTo>
                    <a:pt x="162" y="12"/>
                  </a:lnTo>
                  <a:lnTo>
                    <a:pt x="160" y="16"/>
                  </a:lnTo>
                  <a:lnTo>
                    <a:pt x="158" y="18"/>
                  </a:lnTo>
                  <a:lnTo>
                    <a:pt x="154" y="18"/>
                  </a:lnTo>
                  <a:lnTo>
                    <a:pt x="154"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2">
              <a:extLst>
                <a:ext uri="{FF2B5EF4-FFF2-40B4-BE49-F238E27FC236}">
                  <a16:creationId xmlns:a16="http://schemas.microsoft.com/office/drawing/2014/main" id="{69A34859-E3F4-456F-B84A-2F3B7A6433EA}"/>
                </a:ext>
              </a:extLst>
            </p:cNvPr>
            <p:cNvSpPr>
              <a:spLocks/>
            </p:cNvSpPr>
            <p:nvPr/>
          </p:nvSpPr>
          <p:spPr bwMode="auto">
            <a:xfrm>
              <a:off x="1903" y="1181"/>
              <a:ext cx="154" cy="18"/>
            </a:xfrm>
            <a:custGeom>
              <a:avLst/>
              <a:gdLst>
                <a:gd name="T0" fmla="*/ 144 w 154"/>
                <a:gd name="T1" fmla="*/ 18 h 18"/>
                <a:gd name="T2" fmla="*/ 10 w 154"/>
                <a:gd name="T3" fmla="*/ 18 h 18"/>
                <a:gd name="T4" fmla="*/ 10 w 154"/>
                <a:gd name="T5" fmla="*/ 18 h 18"/>
                <a:gd name="T6" fmla="*/ 6 w 154"/>
                <a:gd name="T7" fmla="*/ 16 h 18"/>
                <a:gd name="T8" fmla="*/ 4 w 154"/>
                <a:gd name="T9" fmla="*/ 14 h 18"/>
                <a:gd name="T10" fmla="*/ 2 w 154"/>
                <a:gd name="T11" fmla="*/ 12 h 18"/>
                <a:gd name="T12" fmla="*/ 0 w 154"/>
                <a:gd name="T13" fmla="*/ 8 h 18"/>
                <a:gd name="T14" fmla="*/ 0 w 154"/>
                <a:gd name="T15" fmla="*/ 8 h 18"/>
                <a:gd name="T16" fmla="*/ 2 w 154"/>
                <a:gd name="T17" fmla="*/ 4 h 18"/>
                <a:gd name="T18" fmla="*/ 4 w 154"/>
                <a:gd name="T19" fmla="*/ 2 h 18"/>
                <a:gd name="T20" fmla="*/ 6 w 154"/>
                <a:gd name="T21" fmla="*/ 0 h 18"/>
                <a:gd name="T22" fmla="*/ 10 w 154"/>
                <a:gd name="T23" fmla="*/ 0 h 18"/>
                <a:gd name="T24" fmla="*/ 144 w 154"/>
                <a:gd name="T25" fmla="*/ 0 h 18"/>
                <a:gd name="T26" fmla="*/ 144 w 154"/>
                <a:gd name="T27" fmla="*/ 0 h 18"/>
                <a:gd name="T28" fmla="*/ 148 w 154"/>
                <a:gd name="T29" fmla="*/ 0 h 18"/>
                <a:gd name="T30" fmla="*/ 150 w 154"/>
                <a:gd name="T31" fmla="*/ 2 h 18"/>
                <a:gd name="T32" fmla="*/ 152 w 154"/>
                <a:gd name="T33" fmla="*/ 4 h 18"/>
                <a:gd name="T34" fmla="*/ 154 w 154"/>
                <a:gd name="T35" fmla="*/ 8 h 18"/>
                <a:gd name="T36" fmla="*/ 154 w 154"/>
                <a:gd name="T37" fmla="*/ 8 h 18"/>
                <a:gd name="T38" fmla="*/ 152 w 154"/>
                <a:gd name="T39" fmla="*/ 12 h 18"/>
                <a:gd name="T40" fmla="*/ 150 w 154"/>
                <a:gd name="T41" fmla="*/ 14 h 18"/>
                <a:gd name="T42" fmla="*/ 148 w 154"/>
                <a:gd name="T43" fmla="*/ 16 h 18"/>
                <a:gd name="T44" fmla="*/ 144 w 154"/>
                <a:gd name="T45" fmla="*/ 18 h 18"/>
                <a:gd name="T46" fmla="*/ 144 w 154"/>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4" h="18">
                  <a:moveTo>
                    <a:pt x="144" y="18"/>
                  </a:moveTo>
                  <a:lnTo>
                    <a:pt x="10" y="18"/>
                  </a:lnTo>
                  <a:lnTo>
                    <a:pt x="10" y="18"/>
                  </a:lnTo>
                  <a:lnTo>
                    <a:pt x="6" y="16"/>
                  </a:lnTo>
                  <a:lnTo>
                    <a:pt x="4" y="14"/>
                  </a:lnTo>
                  <a:lnTo>
                    <a:pt x="2" y="12"/>
                  </a:lnTo>
                  <a:lnTo>
                    <a:pt x="0" y="8"/>
                  </a:lnTo>
                  <a:lnTo>
                    <a:pt x="0" y="8"/>
                  </a:lnTo>
                  <a:lnTo>
                    <a:pt x="2" y="4"/>
                  </a:lnTo>
                  <a:lnTo>
                    <a:pt x="4" y="2"/>
                  </a:lnTo>
                  <a:lnTo>
                    <a:pt x="6" y="0"/>
                  </a:lnTo>
                  <a:lnTo>
                    <a:pt x="10" y="0"/>
                  </a:lnTo>
                  <a:lnTo>
                    <a:pt x="144" y="0"/>
                  </a:lnTo>
                  <a:lnTo>
                    <a:pt x="144" y="0"/>
                  </a:lnTo>
                  <a:lnTo>
                    <a:pt x="148" y="0"/>
                  </a:lnTo>
                  <a:lnTo>
                    <a:pt x="150" y="2"/>
                  </a:lnTo>
                  <a:lnTo>
                    <a:pt x="152" y="4"/>
                  </a:lnTo>
                  <a:lnTo>
                    <a:pt x="154" y="8"/>
                  </a:lnTo>
                  <a:lnTo>
                    <a:pt x="154" y="8"/>
                  </a:lnTo>
                  <a:lnTo>
                    <a:pt x="152" y="12"/>
                  </a:lnTo>
                  <a:lnTo>
                    <a:pt x="150" y="14"/>
                  </a:lnTo>
                  <a:lnTo>
                    <a:pt x="148" y="16"/>
                  </a:lnTo>
                  <a:lnTo>
                    <a:pt x="144" y="18"/>
                  </a:lnTo>
                  <a:lnTo>
                    <a:pt x="144"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3">
              <a:extLst>
                <a:ext uri="{FF2B5EF4-FFF2-40B4-BE49-F238E27FC236}">
                  <a16:creationId xmlns:a16="http://schemas.microsoft.com/office/drawing/2014/main" id="{387F3A52-B610-4E24-9F75-9548E66AC112}"/>
                </a:ext>
              </a:extLst>
            </p:cNvPr>
            <p:cNvSpPr>
              <a:spLocks/>
            </p:cNvSpPr>
            <p:nvPr/>
          </p:nvSpPr>
          <p:spPr bwMode="auto">
            <a:xfrm>
              <a:off x="1947" y="1115"/>
              <a:ext cx="164" cy="18"/>
            </a:xfrm>
            <a:custGeom>
              <a:avLst/>
              <a:gdLst>
                <a:gd name="T0" fmla="*/ 154 w 164"/>
                <a:gd name="T1" fmla="*/ 18 h 18"/>
                <a:gd name="T2" fmla="*/ 8 w 164"/>
                <a:gd name="T3" fmla="*/ 18 h 18"/>
                <a:gd name="T4" fmla="*/ 8 w 164"/>
                <a:gd name="T5" fmla="*/ 18 h 18"/>
                <a:gd name="T6" fmla="*/ 4 w 164"/>
                <a:gd name="T7" fmla="*/ 18 h 18"/>
                <a:gd name="T8" fmla="*/ 2 w 164"/>
                <a:gd name="T9" fmla="*/ 16 h 18"/>
                <a:gd name="T10" fmla="*/ 0 w 164"/>
                <a:gd name="T11" fmla="*/ 14 h 18"/>
                <a:gd name="T12" fmla="*/ 0 w 164"/>
                <a:gd name="T13" fmla="*/ 10 h 18"/>
                <a:gd name="T14" fmla="*/ 0 w 164"/>
                <a:gd name="T15" fmla="*/ 10 h 18"/>
                <a:gd name="T16" fmla="*/ 0 w 164"/>
                <a:gd name="T17" fmla="*/ 6 h 18"/>
                <a:gd name="T18" fmla="*/ 2 w 164"/>
                <a:gd name="T19" fmla="*/ 4 h 18"/>
                <a:gd name="T20" fmla="*/ 4 w 164"/>
                <a:gd name="T21" fmla="*/ 2 h 18"/>
                <a:gd name="T22" fmla="*/ 8 w 164"/>
                <a:gd name="T23" fmla="*/ 0 h 18"/>
                <a:gd name="T24" fmla="*/ 154 w 164"/>
                <a:gd name="T25" fmla="*/ 0 h 18"/>
                <a:gd name="T26" fmla="*/ 154 w 164"/>
                <a:gd name="T27" fmla="*/ 0 h 18"/>
                <a:gd name="T28" fmla="*/ 158 w 164"/>
                <a:gd name="T29" fmla="*/ 2 h 18"/>
                <a:gd name="T30" fmla="*/ 160 w 164"/>
                <a:gd name="T31" fmla="*/ 4 h 18"/>
                <a:gd name="T32" fmla="*/ 162 w 164"/>
                <a:gd name="T33" fmla="*/ 6 h 18"/>
                <a:gd name="T34" fmla="*/ 164 w 164"/>
                <a:gd name="T35" fmla="*/ 10 h 18"/>
                <a:gd name="T36" fmla="*/ 164 w 164"/>
                <a:gd name="T37" fmla="*/ 10 h 18"/>
                <a:gd name="T38" fmla="*/ 162 w 164"/>
                <a:gd name="T39" fmla="*/ 14 h 18"/>
                <a:gd name="T40" fmla="*/ 160 w 164"/>
                <a:gd name="T41" fmla="*/ 16 h 18"/>
                <a:gd name="T42" fmla="*/ 158 w 164"/>
                <a:gd name="T43" fmla="*/ 18 h 18"/>
                <a:gd name="T44" fmla="*/ 154 w 164"/>
                <a:gd name="T45" fmla="*/ 18 h 18"/>
                <a:gd name="T46" fmla="*/ 154 w 164"/>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4" h="18">
                  <a:moveTo>
                    <a:pt x="154" y="18"/>
                  </a:moveTo>
                  <a:lnTo>
                    <a:pt x="8" y="18"/>
                  </a:lnTo>
                  <a:lnTo>
                    <a:pt x="8" y="18"/>
                  </a:lnTo>
                  <a:lnTo>
                    <a:pt x="4" y="18"/>
                  </a:lnTo>
                  <a:lnTo>
                    <a:pt x="2" y="16"/>
                  </a:lnTo>
                  <a:lnTo>
                    <a:pt x="0" y="14"/>
                  </a:lnTo>
                  <a:lnTo>
                    <a:pt x="0" y="10"/>
                  </a:lnTo>
                  <a:lnTo>
                    <a:pt x="0" y="10"/>
                  </a:lnTo>
                  <a:lnTo>
                    <a:pt x="0" y="6"/>
                  </a:lnTo>
                  <a:lnTo>
                    <a:pt x="2" y="4"/>
                  </a:lnTo>
                  <a:lnTo>
                    <a:pt x="4" y="2"/>
                  </a:lnTo>
                  <a:lnTo>
                    <a:pt x="8" y="0"/>
                  </a:lnTo>
                  <a:lnTo>
                    <a:pt x="154" y="0"/>
                  </a:lnTo>
                  <a:lnTo>
                    <a:pt x="154" y="0"/>
                  </a:lnTo>
                  <a:lnTo>
                    <a:pt x="158" y="2"/>
                  </a:lnTo>
                  <a:lnTo>
                    <a:pt x="160" y="4"/>
                  </a:lnTo>
                  <a:lnTo>
                    <a:pt x="162" y="6"/>
                  </a:lnTo>
                  <a:lnTo>
                    <a:pt x="164" y="10"/>
                  </a:lnTo>
                  <a:lnTo>
                    <a:pt x="164" y="10"/>
                  </a:lnTo>
                  <a:lnTo>
                    <a:pt x="162" y="14"/>
                  </a:lnTo>
                  <a:lnTo>
                    <a:pt x="160" y="16"/>
                  </a:lnTo>
                  <a:lnTo>
                    <a:pt x="158" y="18"/>
                  </a:lnTo>
                  <a:lnTo>
                    <a:pt x="154" y="18"/>
                  </a:lnTo>
                  <a:lnTo>
                    <a:pt x="154"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4">
              <a:extLst>
                <a:ext uri="{FF2B5EF4-FFF2-40B4-BE49-F238E27FC236}">
                  <a16:creationId xmlns:a16="http://schemas.microsoft.com/office/drawing/2014/main" id="{65EEE380-7102-4D83-8824-B4B09367191B}"/>
                </a:ext>
              </a:extLst>
            </p:cNvPr>
            <p:cNvSpPr>
              <a:spLocks/>
            </p:cNvSpPr>
            <p:nvPr/>
          </p:nvSpPr>
          <p:spPr bwMode="auto">
            <a:xfrm>
              <a:off x="1965" y="1051"/>
              <a:ext cx="182" cy="18"/>
            </a:xfrm>
            <a:custGeom>
              <a:avLst/>
              <a:gdLst>
                <a:gd name="T0" fmla="*/ 172 w 182"/>
                <a:gd name="T1" fmla="*/ 18 h 18"/>
                <a:gd name="T2" fmla="*/ 10 w 182"/>
                <a:gd name="T3" fmla="*/ 18 h 18"/>
                <a:gd name="T4" fmla="*/ 10 w 182"/>
                <a:gd name="T5" fmla="*/ 18 h 18"/>
                <a:gd name="T6" fmla="*/ 6 w 182"/>
                <a:gd name="T7" fmla="*/ 18 h 18"/>
                <a:gd name="T8" fmla="*/ 4 w 182"/>
                <a:gd name="T9" fmla="*/ 16 h 18"/>
                <a:gd name="T10" fmla="*/ 2 w 182"/>
                <a:gd name="T11" fmla="*/ 12 h 18"/>
                <a:gd name="T12" fmla="*/ 0 w 182"/>
                <a:gd name="T13" fmla="*/ 8 h 18"/>
                <a:gd name="T14" fmla="*/ 0 w 182"/>
                <a:gd name="T15" fmla="*/ 8 h 18"/>
                <a:gd name="T16" fmla="*/ 2 w 182"/>
                <a:gd name="T17" fmla="*/ 6 h 18"/>
                <a:gd name="T18" fmla="*/ 4 w 182"/>
                <a:gd name="T19" fmla="*/ 2 h 18"/>
                <a:gd name="T20" fmla="*/ 6 w 182"/>
                <a:gd name="T21" fmla="*/ 0 h 18"/>
                <a:gd name="T22" fmla="*/ 10 w 182"/>
                <a:gd name="T23" fmla="*/ 0 h 18"/>
                <a:gd name="T24" fmla="*/ 172 w 182"/>
                <a:gd name="T25" fmla="*/ 0 h 18"/>
                <a:gd name="T26" fmla="*/ 172 w 182"/>
                <a:gd name="T27" fmla="*/ 0 h 18"/>
                <a:gd name="T28" fmla="*/ 176 w 182"/>
                <a:gd name="T29" fmla="*/ 0 h 18"/>
                <a:gd name="T30" fmla="*/ 178 w 182"/>
                <a:gd name="T31" fmla="*/ 2 h 18"/>
                <a:gd name="T32" fmla="*/ 180 w 182"/>
                <a:gd name="T33" fmla="*/ 6 h 18"/>
                <a:gd name="T34" fmla="*/ 182 w 182"/>
                <a:gd name="T35" fmla="*/ 8 h 18"/>
                <a:gd name="T36" fmla="*/ 182 w 182"/>
                <a:gd name="T37" fmla="*/ 8 h 18"/>
                <a:gd name="T38" fmla="*/ 180 w 182"/>
                <a:gd name="T39" fmla="*/ 12 h 18"/>
                <a:gd name="T40" fmla="*/ 178 w 182"/>
                <a:gd name="T41" fmla="*/ 16 h 18"/>
                <a:gd name="T42" fmla="*/ 176 w 182"/>
                <a:gd name="T43" fmla="*/ 18 h 18"/>
                <a:gd name="T44" fmla="*/ 172 w 182"/>
                <a:gd name="T45" fmla="*/ 18 h 18"/>
                <a:gd name="T46" fmla="*/ 172 w 18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2" h="18">
                  <a:moveTo>
                    <a:pt x="172" y="18"/>
                  </a:moveTo>
                  <a:lnTo>
                    <a:pt x="10" y="18"/>
                  </a:lnTo>
                  <a:lnTo>
                    <a:pt x="10" y="18"/>
                  </a:lnTo>
                  <a:lnTo>
                    <a:pt x="6" y="18"/>
                  </a:lnTo>
                  <a:lnTo>
                    <a:pt x="4" y="16"/>
                  </a:lnTo>
                  <a:lnTo>
                    <a:pt x="2" y="12"/>
                  </a:lnTo>
                  <a:lnTo>
                    <a:pt x="0" y="8"/>
                  </a:lnTo>
                  <a:lnTo>
                    <a:pt x="0" y="8"/>
                  </a:lnTo>
                  <a:lnTo>
                    <a:pt x="2" y="6"/>
                  </a:lnTo>
                  <a:lnTo>
                    <a:pt x="4" y="2"/>
                  </a:lnTo>
                  <a:lnTo>
                    <a:pt x="6" y="0"/>
                  </a:lnTo>
                  <a:lnTo>
                    <a:pt x="10" y="0"/>
                  </a:lnTo>
                  <a:lnTo>
                    <a:pt x="172" y="0"/>
                  </a:lnTo>
                  <a:lnTo>
                    <a:pt x="172" y="0"/>
                  </a:lnTo>
                  <a:lnTo>
                    <a:pt x="176" y="0"/>
                  </a:lnTo>
                  <a:lnTo>
                    <a:pt x="178" y="2"/>
                  </a:lnTo>
                  <a:lnTo>
                    <a:pt x="180" y="6"/>
                  </a:lnTo>
                  <a:lnTo>
                    <a:pt x="182" y="8"/>
                  </a:lnTo>
                  <a:lnTo>
                    <a:pt x="182" y="8"/>
                  </a:lnTo>
                  <a:lnTo>
                    <a:pt x="180" y="12"/>
                  </a:lnTo>
                  <a:lnTo>
                    <a:pt x="178" y="16"/>
                  </a:lnTo>
                  <a:lnTo>
                    <a:pt x="176" y="18"/>
                  </a:lnTo>
                  <a:lnTo>
                    <a:pt x="172" y="18"/>
                  </a:lnTo>
                  <a:lnTo>
                    <a:pt x="172"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6" name="Picture 45">
            <a:extLst>
              <a:ext uri="{FF2B5EF4-FFF2-40B4-BE49-F238E27FC236}">
                <a16:creationId xmlns:a16="http://schemas.microsoft.com/office/drawing/2014/main" id="{F11C69B0-E115-4DDD-A453-C6DD7CD25A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520" y="1458771"/>
            <a:ext cx="757283" cy="951221"/>
          </a:xfrm>
          <a:prstGeom prst="rect">
            <a:avLst/>
          </a:prstGeom>
        </p:spPr>
      </p:pic>
      <p:pic>
        <p:nvPicPr>
          <p:cNvPr id="18" name="Graphic 17" descr="User with solid fill">
            <a:extLst>
              <a:ext uri="{FF2B5EF4-FFF2-40B4-BE49-F238E27FC236}">
                <a16:creationId xmlns:a16="http://schemas.microsoft.com/office/drawing/2014/main" id="{4BC9093F-001D-489F-B452-4A1B47D965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0664" y="1427876"/>
            <a:ext cx="757283" cy="757283"/>
          </a:xfrm>
          <a:prstGeom prst="rect">
            <a:avLst/>
          </a:prstGeom>
        </p:spPr>
      </p:pic>
      <p:cxnSp>
        <p:nvCxnSpPr>
          <p:cNvPr id="62" name="Straight Connector 61">
            <a:extLst>
              <a:ext uri="{FF2B5EF4-FFF2-40B4-BE49-F238E27FC236}">
                <a16:creationId xmlns:a16="http://schemas.microsoft.com/office/drawing/2014/main" id="{1C969FE8-58D8-4B60-B676-8AE9A94A215C}"/>
              </a:ext>
            </a:extLst>
          </p:cNvPr>
          <p:cNvCxnSpPr>
            <a:cxnSpLocks/>
            <a:endCxn id="21" idx="0"/>
          </p:cNvCxnSpPr>
          <p:nvPr/>
        </p:nvCxnSpPr>
        <p:spPr>
          <a:xfrm>
            <a:off x="5977634" y="3721879"/>
            <a:ext cx="0" cy="765764"/>
          </a:xfrm>
          <a:prstGeom prst="line">
            <a:avLst/>
          </a:prstGeom>
          <a:ln w="6350">
            <a:solidFill>
              <a:schemeClr val="bg2">
                <a:lumMod val="50000"/>
                <a:lumOff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D8DB8793-33CA-4E8D-88C1-A1892A811637}"/>
              </a:ext>
            </a:extLst>
          </p:cNvPr>
          <p:cNvSpPr/>
          <p:nvPr/>
        </p:nvSpPr>
        <p:spPr>
          <a:xfrm>
            <a:off x="1350444" y="4639186"/>
            <a:ext cx="1728000" cy="468000"/>
          </a:xfrm>
          <a:prstGeom prst="rect">
            <a:avLst/>
          </a:prstGeom>
          <a:noFill/>
          <a:ln w="6350">
            <a:noFill/>
          </a:ln>
        </p:spPr>
        <p:style>
          <a:lnRef idx="2">
            <a:schemeClr val="dk1">
              <a:shade val="50000"/>
            </a:schemeClr>
          </a:lnRef>
          <a:fillRef idx="1">
            <a:schemeClr val="dk1"/>
          </a:fillRef>
          <a:effectRef idx="0">
            <a:schemeClr val="dk1"/>
          </a:effectRef>
          <a:fontRef idx="minor">
            <a:schemeClr val="lt1"/>
          </a:fontRef>
        </p:style>
        <p:txBody>
          <a:bodyPr rtlCol="0" anchor="ctr" anchorCtr="0"/>
          <a:lstStyle/>
          <a:p>
            <a:pPr algn="ctr"/>
            <a:r>
              <a:rPr lang="en-IN" sz="1000">
                <a:solidFill>
                  <a:schemeClr val="bg1"/>
                </a:solidFill>
              </a:rPr>
              <a:t>Shipped through courier partner</a:t>
            </a:r>
          </a:p>
        </p:txBody>
      </p:sp>
      <p:sp>
        <p:nvSpPr>
          <p:cNvPr id="61" name="Rectangle 60">
            <a:extLst>
              <a:ext uri="{FF2B5EF4-FFF2-40B4-BE49-F238E27FC236}">
                <a16:creationId xmlns:a16="http://schemas.microsoft.com/office/drawing/2014/main" id="{32A3EF67-8F34-46E4-86B3-DCC792213AD8}"/>
              </a:ext>
            </a:extLst>
          </p:cNvPr>
          <p:cNvSpPr/>
          <p:nvPr/>
        </p:nvSpPr>
        <p:spPr>
          <a:xfrm>
            <a:off x="5037709" y="2959014"/>
            <a:ext cx="1912677" cy="762865"/>
          </a:xfrm>
          <a:prstGeom prst="rect">
            <a:avLst/>
          </a:prstGeom>
          <a:solidFill>
            <a:schemeClr val="tx1"/>
          </a:solidFill>
          <a:ln w="6350">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r>
              <a:rPr lang="en-IN" sz="1200">
                <a:solidFill>
                  <a:schemeClr val="bg1"/>
                </a:solidFill>
              </a:rPr>
              <a:t>Website platform development/</a:t>
            </a:r>
            <a:br>
              <a:rPr lang="en-IN" sz="1200">
                <a:solidFill>
                  <a:schemeClr val="bg1"/>
                </a:solidFill>
              </a:rPr>
            </a:br>
            <a:r>
              <a:rPr lang="en-IN" sz="1200">
                <a:solidFill>
                  <a:schemeClr val="bg1"/>
                </a:solidFill>
              </a:rPr>
              <a:t>maintenance managed by program team</a:t>
            </a:r>
          </a:p>
        </p:txBody>
      </p:sp>
      <p:pic>
        <p:nvPicPr>
          <p:cNvPr id="13" name="Graphic 12" descr="Marketing outline">
            <a:extLst>
              <a:ext uri="{FF2B5EF4-FFF2-40B4-BE49-F238E27FC236}">
                <a16:creationId xmlns:a16="http://schemas.microsoft.com/office/drawing/2014/main" id="{8494B1EB-06A5-49CE-AC38-C1FBC88081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21700" y="881531"/>
            <a:ext cx="914400" cy="914400"/>
          </a:xfrm>
          <a:prstGeom prst="rect">
            <a:avLst/>
          </a:prstGeom>
        </p:spPr>
      </p:pic>
      <p:sp>
        <p:nvSpPr>
          <p:cNvPr id="65" name="Rectangle 64">
            <a:extLst>
              <a:ext uri="{FF2B5EF4-FFF2-40B4-BE49-F238E27FC236}">
                <a16:creationId xmlns:a16="http://schemas.microsoft.com/office/drawing/2014/main" id="{52555B28-442A-4C50-B1E2-1A3D8E2C0CC1}"/>
              </a:ext>
            </a:extLst>
          </p:cNvPr>
          <p:cNvSpPr/>
          <p:nvPr/>
        </p:nvSpPr>
        <p:spPr>
          <a:xfrm>
            <a:off x="7805875" y="987965"/>
            <a:ext cx="3061692" cy="419118"/>
          </a:xfrm>
          <a:prstGeom prst="rect">
            <a:avLst/>
          </a:prstGeom>
          <a:solidFill>
            <a:schemeClr val="tx1"/>
          </a:solidFill>
          <a:ln w="6350">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r>
              <a:rPr lang="en-IN" sz="1200">
                <a:solidFill>
                  <a:schemeClr val="bg1"/>
                </a:solidFill>
              </a:rPr>
              <a:t>Marketeer who ensures foot fall of donors and drives new engagements</a:t>
            </a:r>
          </a:p>
        </p:txBody>
      </p:sp>
      <p:pic>
        <p:nvPicPr>
          <p:cNvPr id="58" name="Graphic 57" descr="Boardroom outline">
            <a:extLst>
              <a:ext uri="{FF2B5EF4-FFF2-40B4-BE49-F238E27FC236}">
                <a16:creationId xmlns:a16="http://schemas.microsoft.com/office/drawing/2014/main" id="{012C2CA1-B19F-4E3D-8AC6-034670DA5A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84764" y="3264794"/>
            <a:ext cx="633283" cy="633283"/>
          </a:xfrm>
          <a:prstGeom prst="rect">
            <a:avLst/>
          </a:prstGeom>
        </p:spPr>
      </p:pic>
      <p:sp>
        <p:nvSpPr>
          <p:cNvPr id="71" name="TextBox 70">
            <a:extLst>
              <a:ext uri="{FF2B5EF4-FFF2-40B4-BE49-F238E27FC236}">
                <a16:creationId xmlns:a16="http://schemas.microsoft.com/office/drawing/2014/main" id="{D57F0A6A-9021-4615-B8B6-C08B6E359ED2}"/>
              </a:ext>
            </a:extLst>
          </p:cNvPr>
          <p:cNvSpPr txBox="1"/>
          <p:nvPr/>
        </p:nvSpPr>
        <p:spPr>
          <a:xfrm>
            <a:off x="7185603" y="2268518"/>
            <a:ext cx="2558610" cy="430887"/>
          </a:xfrm>
          <a:prstGeom prst="rect">
            <a:avLst/>
          </a:prstGeom>
          <a:noFill/>
        </p:spPr>
        <p:txBody>
          <a:bodyPr wrap="square">
            <a:spAutoFit/>
          </a:bodyPr>
          <a:lstStyle/>
          <a:p>
            <a:r>
              <a:rPr lang="en-IN" sz="1100" i="1">
                <a:solidFill>
                  <a:schemeClr val="bg1"/>
                </a:solidFill>
                <a:effectLst/>
              </a:rPr>
              <a:t>IBM NLP capabilities based screening of application form and suggestions</a:t>
            </a:r>
          </a:p>
        </p:txBody>
      </p:sp>
      <p:sp>
        <p:nvSpPr>
          <p:cNvPr id="67" name="Rectangle 66">
            <a:extLst>
              <a:ext uri="{FF2B5EF4-FFF2-40B4-BE49-F238E27FC236}">
                <a16:creationId xmlns:a16="http://schemas.microsoft.com/office/drawing/2014/main" id="{311A9B79-FD7A-4C2C-AD8B-F44DBCBF020E}"/>
              </a:ext>
            </a:extLst>
          </p:cNvPr>
          <p:cNvSpPr/>
          <p:nvPr/>
        </p:nvSpPr>
        <p:spPr>
          <a:xfrm>
            <a:off x="4987868" y="3996362"/>
            <a:ext cx="1933832" cy="418399"/>
          </a:xfrm>
          <a:prstGeom prst="rect">
            <a:avLst/>
          </a:prstGeom>
          <a:solidFill>
            <a:schemeClr val="tx1"/>
          </a:solidFill>
          <a:ln w="6350">
            <a:noFill/>
          </a:ln>
        </p:spPr>
        <p:style>
          <a:lnRef idx="2">
            <a:schemeClr val="dk1">
              <a:shade val="50000"/>
            </a:schemeClr>
          </a:lnRef>
          <a:fillRef idx="1">
            <a:schemeClr val="dk1"/>
          </a:fillRef>
          <a:effectRef idx="0">
            <a:schemeClr val="dk1"/>
          </a:effectRef>
          <a:fontRef idx="minor">
            <a:schemeClr val="lt1"/>
          </a:fontRef>
        </p:style>
        <p:txBody>
          <a:bodyPr rtlCol="0" anchor="ctr" anchorCtr="0"/>
          <a:lstStyle/>
          <a:p>
            <a:pPr algn="ctr"/>
            <a:r>
              <a:rPr lang="en-IN" sz="1000">
                <a:solidFill>
                  <a:schemeClr val="bg1"/>
                </a:solidFill>
              </a:rPr>
              <a:t>The inventory and logistics will be managed by the program team</a:t>
            </a:r>
          </a:p>
        </p:txBody>
      </p:sp>
      <p:grpSp>
        <p:nvGrpSpPr>
          <p:cNvPr id="69" name="Group 113">
            <a:extLst>
              <a:ext uri="{FF2B5EF4-FFF2-40B4-BE49-F238E27FC236}">
                <a16:creationId xmlns:a16="http://schemas.microsoft.com/office/drawing/2014/main" id="{77DD5DD1-F7B5-4952-9866-A06BA2087500}"/>
              </a:ext>
            </a:extLst>
          </p:cNvPr>
          <p:cNvGrpSpPr>
            <a:grpSpLocks noChangeAspect="1"/>
          </p:cNvGrpSpPr>
          <p:nvPr/>
        </p:nvGrpSpPr>
        <p:grpSpPr bwMode="auto">
          <a:xfrm>
            <a:off x="9179177" y="5516193"/>
            <a:ext cx="358894" cy="426610"/>
            <a:chOff x="3133" y="2866"/>
            <a:chExt cx="742" cy="882"/>
          </a:xfrm>
        </p:grpSpPr>
        <p:sp>
          <p:nvSpPr>
            <p:cNvPr id="74" name="AutoShape 112">
              <a:extLst>
                <a:ext uri="{FF2B5EF4-FFF2-40B4-BE49-F238E27FC236}">
                  <a16:creationId xmlns:a16="http://schemas.microsoft.com/office/drawing/2014/main" id="{FB7A4E09-2077-45ED-A7BA-F93CA6FE857F}"/>
                </a:ext>
              </a:extLst>
            </p:cNvPr>
            <p:cNvSpPr>
              <a:spLocks noChangeAspect="1" noChangeArrowheads="1" noTextEdit="1"/>
            </p:cNvSpPr>
            <p:nvPr/>
          </p:nvSpPr>
          <p:spPr bwMode="auto">
            <a:xfrm>
              <a:off x="3133" y="2866"/>
              <a:ext cx="742" cy="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14">
              <a:extLst>
                <a:ext uri="{FF2B5EF4-FFF2-40B4-BE49-F238E27FC236}">
                  <a16:creationId xmlns:a16="http://schemas.microsoft.com/office/drawing/2014/main" id="{80C759E4-9AFC-4036-9CF2-0662206CA734}"/>
                </a:ext>
              </a:extLst>
            </p:cNvPr>
            <p:cNvSpPr>
              <a:spLocks/>
            </p:cNvSpPr>
            <p:nvPr/>
          </p:nvSpPr>
          <p:spPr bwMode="auto">
            <a:xfrm>
              <a:off x="3259" y="3464"/>
              <a:ext cx="396" cy="168"/>
            </a:xfrm>
            <a:custGeom>
              <a:avLst/>
              <a:gdLst>
                <a:gd name="T0" fmla="*/ 174 w 396"/>
                <a:gd name="T1" fmla="*/ 168 h 168"/>
                <a:gd name="T2" fmla="*/ 174 w 396"/>
                <a:gd name="T3" fmla="*/ 160 h 168"/>
                <a:gd name="T4" fmla="*/ 180 w 396"/>
                <a:gd name="T5" fmla="*/ 140 h 168"/>
                <a:gd name="T6" fmla="*/ 194 w 396"/>
                <a:gd name="T7" fmla="*/ 126 h 168"/>
                <a:gd name="T8" fmla="*/ 218 w 396"/>
                <a:gd name="T9" fmla="*/ 116 h 168"/>
                <a:gd name="T10" fmla="*/ 348 w 396"/>
                <a:gd name="T11" fmla="*/ 116 h 168"/>
                <a:gd name="T12" fmla="*/ 360 w 396"/>
                <a:gd name="T13" fmla="*/ 116 h 168"/>
                <a:gd name="T14" fmla="*/ 374 w 396"/>
                <a:gd name="T15" fmla="*/ 110 h 168"/>
                <a:gd name="T16" fmla="*/ 378 w 396"/>
                <a:gd name="T17" fmla="*/ 104 h 168"/>
                <a:gd name="T18" fmla="*/ 378 w 396"/>
                <a:gd name="T19" fmla="*/ 96 h 168"/>
                <a:gd name="T20" fmla="*/ 372 w 396"/>
                <a:gd name="T21" fmla="*/ 78 h 168"/>
                <a:gd name="T22" fmla="*/ 360 w 396"/>
                <a:gd name="T23" fmla="*/ 66 h 168"/>
                <a:gd name="T24" fmla="*/ 352 w 396"/>
                <a:gd name="T25" fmla="*/ 64 h 168"/>
                <a:gd name="T26" fmla="*/ 232 w 396"/>
                <a:gd name="T27" fmla="*/ 64 h 168"/>
                <a:gd name="T28" fmla="*/ 202 w 396"/>
                <a:gd name="T29" fmla="*/ 58 h 168"/>
                <a:gd name="T30" fmla="*/ 118 w 396"/>
                <a:gd name="T31" fmla="*/ 20 h 168"/>
                <a:gd name="T32" fmla="*/ 0 w 396"/>
                <a:gd name="T33" fmla="*/ 18 h 168"/>
                <a:gd name="T34" fmla="*/ 108 w 396"/>
                <a:gd name="T35" fmla="*/ 0 h 168"/>
                <a:gd name="T36" fmla="*/ 116 w 396"/>
                <a:gd name="T37" fmla="*/ 0 h 168"/>
                <a:gd name="T38" fmla="*/ 210 w 396"/>
                <a:gd name="T39" fmla="*/ 42 h 168"/>
                <a:gd name="T40" fmla="*/ 220 w 396"/>
                <a:gd name="T41" fmla="*/ 46 h 168"/>
                <a:gd name="T42" fmla="*/ 352 w 396"/>
                <a:gd name="T43" fmla="*/ 46 h 168"/>
                <a:gd name="T44" fmla="*/ 360 w 396"/>
                <a:gd name="T45" fmla="*/ 48 h 168"/>
                <a:gd name="T46" fmla="*/ 368 w 396"/>
                <a:gd name="T47" fmla="*/ 50 h 168"/>
                <a:gd name="T48" fmla="*/ 390 w 396"/>
                <a:gd name="T49" fmla="*/ 70 h 168"/>
                <a:gd name="T50" fmla="*/ 396 w 396"/>
                <a:gd name="T51" fmla="*/ 96 h 168"/>
                <a:gd name="T52" fmla="*/ 396 w 396"/>
                <a:gd name="T53" fmla="*/ 104 h 168"/>
                <a:gd name="T54" fmla="*/ 390 w 396"/>
                <a:gd name="T55" fmla="*/ 116 h 168"/>
                <a:gd name="T56" fmla="*/ 386 w 396"/>
                <a:gd name="T57" fmla="*/ 122 h 168"/>
                <a:gd name="T58" fmla="*/ 374 w 396"/>
                <a:gd name="T59" fmla="*/ 130 h 168"/>
                <a:gd name="T60" fmla="*/ 352 w 396"/>
                <a:gd name="T61" fmla="*/ 134 h 168"/>
                <a:gd name="T62" fmla="*/ 220 w 396"/>
                <a:gd name="T63" fmla="*/ 134 h 168"/>
                <a:gd name="T64" fmla="*/ 214 w 396"/>
                <a:gd name="T65" fmla="*/ 136 h 168"/>
                <a:gd name="T66" fmla="*/ 196 w 396"/>
                <a:gd name="T67" fmla="*/ 148 h 168"/>
                <a:gd name="T68" fmla="*/ 192 w 396"/>
                <a:gd name="T69"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6" h="168">
                  <a:moveTo>
                    <a:pt x="192" y="168"/>
                  </a:moveTo>
                  <a:lnTo>
                    <a:pt x="174" y="168"/>
                  </a:lnTo>
                  <a:lnTo>
                    <a:pt x="174" y="160"/>
                  </a:lnTo>
                  <a:lnTo>
                    <a:pt x="174" y="160"/>
                  </a:lnTo>
                  <a:lnTo>
                    <a:pt x="176" y="148"/>
                  </a:lnTo>
                  <a:lnTo>
                    <a:pt x="180" y="140"/>
                  </a:lnTo>
                  <a:lnTo>
                    <a:pt x="186" y="132"/>
                  </a:lnTo>
                  <a:lnTo>
                    <a:pt x="194" y="126"/>
                  </a:lnTo>
                  <a:lnTo>
                    <a:pt x="210" y="120"/>
                  </a:lnTo>
                  <a:lnTo>
                    <a:pt x="218" y="116"/>
                  </a:lnTo>
                  <a:lnTo>
                    <a:pt x="220" y="116"/>
                  </a:lnTo>
                  <a:lnTo>
                    <a:pt x="348" y="116"/>
                  </a:lnTo>
                  <a:lnTo>
                    <a:pt x="348" y="116"/>
                  </a:lnTo>
                  <a:lnTo>
                    <a:pt x="360" y="116"/>
                  </a:lnTo>
                  <a:lnTo>
                    <a:pt x="368" y="114"/>
                  </a:lnTo>
                  <a:lnTo>
                    <a:pt x="374" y="110"/>
                  </a:lnTo>
                  <a:lnTo>
                    <a:pt x="374" y="110"/>
                  </a:lnTo>
                  <a:lnTo>
                    <a:pt x="378" y="104"/>
                  </a:lnTo>
                  <a:lnTo>
                    <a:pt x="378" y="96"/>
                  </a:lnTo>
                  <a:lnTo>
                    <a:pt x="378" y="96"/>
                  </a:lnTo>
                  <a:lnTo>
                    <a:pt x="378" y="86"/>
                  </a:lnTo>
                  <a:lnTo>
                    <a:pt x="372" y="78"/>
                  </a:lnTo>
                  <a:lnTo>
                    <a:pt x="366" y="70"/>
                  </a:lnTo>
                  <a:lnTo>
                    <a:pt x="360" y="66"/>
                  </a:lnTo>
                  <a:lnTo>
                    <a:pt x="360" y="66"/>
                  </a:lnTo>
                  <a:lnTo>
                    <a:pt x="352" y="64"/>
                  </a:lnTo>
                  <a:lnTo>
                    <a:pt x="232" y="64"/>
                  </a:lnTo>
                  <a:lnTo>
                    <a:pt x="232" y="64"/>
                  </a:lnTo>
                  <a:lnTo>
                    <a:pt x="216" y="64"/>
                  </a:lnTo>
                  <a:lnTo>
                    <a:pt x="202" y="58"/>
                  </a:lnTo>
                  <a:lnTo>
                    <a:pt x="118" y="20"/>
                  </a:lnTo>
                  <a:lnTo>
                    <a:pt x="118" y="20"/>
                  </a:lnTo>
                  <a:lnTo>
                    <a:pt x="108" y="18"/>
                  </a:lnTo>
                  <a:lnTo>
                    <a:pt x="0" y="18"/>
                  </a:lnTo>
                  <a:lnTo>
                    <a:pt x="0" y="0"/>
                  </a:lnTo>
                  <a:lnTo>
                    <a:pt x="108" y="0"/>
                  </a:lnTo>
                  <a:lnTo>
                    <a:pt x="108" y="0"/>
                  </a:lnTo>
                  <a:lnTo>
                    <a:pt x="116" y="0"/>
                  </a:lnTo>
                  <a:lnTo>
                    <a:pt x="124" y="2"/>
                  </a:lnTo>
                  <a:lnTo>
                    <a:pt x="210" y="42"/>
                  </a:lnTo>
                  <a:lnTo>
                    <a:pt x="210" y="42"/>
                  </a:lnTo>
                  <a:lnTo>
                    <a:pt x="220" y="46"/>
                  </a:lnTo>
                  <a:lnTo>
                    <a:pt x="232" y="46"/>
                  </a:lnTo>
                  <a:lnTo>
                    <a:pt x="352" y="46"/>
                  </a:lnTo>
                  <a:lnTo>
                    <a:pt x="352" y="46"/>
                  </a:lnTo>
                  <a:lnTo>
                    <a:pt x="360" y="48"/>
                  </a:lnTo>
                  <a:lnTo>
                    <a:pt x="368" y="50"/>
                  </a:lnTo>
                  <a:lnTo>
                    <a:pt x="368" y="50"/>
                  </a:lnTo>
                  <a:lnTo>
                    <a:pt x="380" y="60"/>
                  </a:lnTo>
                  <a:lnTo>
                    <a:pt x="390" y="70"/>
                  </a:lnTo>
                  <a:lnTo>
                    <a:pt x="394" y="82"/>
                  </a:lnTo>
                  <a:lnTo>
                    <a:pt x="396" y="96"/>
                  </a:lnTo>
                  <a:lnTo>
                    <a:pt x="396" y="96"/>
                  </a:lnTo>
                  <a:lnTo>
                    <a:pt x="396" y="104"/>
                  </a:lnTo>
                  <a:lnTo>
                    <a:pt x="394" y="110"/>
                  </a:lnTo>
                  <a:lnTo>
                    <a:pt x="390" y="116"/>
                  </a:lnTo>
                  <a:lnTo>
                    <a:pt x="386" y="122"/>
                  </a:lnTo>
                  <a:lnTo>
                    <a:pt x="386" y="122"/>
                  </a:lnTo>
                  <a:lnTo>
                    <a:pt x="380" y="126"/>
                  </a:lnTo>
                  <a:lnTo>
                    <a:pt x="374" y="130"/>
                  </a:lnTo>
                  <a:lnTo>
                    <a:pt x="362" y="134"/>
                  </a:lnTo>
                  <a:lnTo>
                    <a:pt x="352" y="134"/>
                  </a:lnTo>
                  <a:lnTo>
                    <a:pt x="346" y="134"/>
                  </a:lnTo>
                  <a:lnTo>
                    <a:pt x="220" y="134"/>
                  </a:lnTo>
                  <a:lnTo>
                    <a:pt x="220" y="134"/>
                  </a:lnTo>
                  <a:lnTo>
                    <a:pt x="214" y="136"/>
                  </a:lnTo>
                  <a:lnTo>
                    <a:pt x="204" y="142"/>
                  </a:lnTo>
                  <a:lnTo>
                    <a:pt x="196" y="148"/>
                  </a:lnTo>
                  <a:lnTo>
                    <a:pt x="192" y="154"/>
                  </a:lnTo>
                  <a:lnTo>
                    <a:pt x="192" y="160"/>
                  </a:lnTo>
                  <a:lnTo>
                    <a:pt x="192" y="16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15">
              <a:extLst>
                <a:ext uri="{FF2B5EF4-FFF2-40B4-BE49-F238E27FC236}">
                  <a16:creationId xmlns:a16="http://schemas.microsoft.com/office/drawing/2014/main" id="{8CB7C61F-8301-480C-9A5E-1EF0A7F9CCA0}"/>
                </a:ext>
              </a:extLst>
            </p:cNvPr>
            <p:cNvSpPr>
              <a:spLocks/>
            </p:cNvSpPr>
            <p:nvPr/>
          </p:nvSpPr>
          <p:spPr bwMode="auto">
            <a:xfrm>
              <a:off x="3259" y="3494"/>
              <a:ext cx="616" cy="254"/>
            </a:xfrm>
            <a:custGeom>
              <a:avLst/>
              <a:gdLst>
                <a:gd name="T0" fmla="*/ 304 w 616"/>
                <a:gd name="T1" fmla="*/ 254 h 254"/>
                <a:gd name="T2" fmla="*/ 266 w 616"/>
                <a:gd name="T3" fmla="*/ 246 h 254"/>
                <a:gd name="T4" fmla="*/ 78 w 616"/>
                <a:gd name="T5" fmla="*/ 178 h 254"/>
                <a:gd name="T6" fmla="*/ 0 w 616"/>
                <a:gd name="T7" fmla="*/ 160 h 254"/>
                <a:gd name="T8" fmla="*/ 254 w 616"/>
                <a:gd name="T9" fmla="*/ 222 h 254"/>
                <a:gd name="T10" fmla="*/ 270 w 616"/>
                <a:gd name="T11" fmla="*/ 228 h 254"/>
                <a:gd name="T12" fmla="*/ 304 w 616"/>
                <a:gd name="T13" fmla="*/ 236 h 254"/>
                <a:gd name="T14" fmla="*/ 320 w 616"/>
                <a:gd name="T15" fmla="*/ 234 h 254"/>
                <a:gd name="T16" fmla="*/ 344 w 616"/>
                <a:gd name="T17" fmla="*/ 224 h 254"/>
                <a:gd name="T18" fmla="*/ 568 w 616"/>
                <a:gd name="T19" fmla="*/ 76 h 254"/>
                <a:gd name="T20" fmla="*/ 584 w 616"/>
                <a:gd name="T21" fmla="*/ 64 h 254"/>
                <a:gd name="T22" fmla="*/ 596 w 616"/>
                <a:gd name="T23" fmla="*/ 50 h 254"/>
                <a:gd name="T24" fmla="*/ 596 w 616"/>
                <a:gd name="T25" fmla="*/ 44 h 254"/>
                <a:gd name="T26" fmla="*/ 592 w 616"/>
                <a:gd name="T27" fmla="*/ 28 h 254"/>
                <a:gd name="T28" fmla="*/ 588 w 616"/>
                <a:gd name="T29" fmla="*/ 24 h 254"/>
                <a:gd name="T30" fmla="*/ 572 w 616"/>
                <a:gd name="T31" fmla="*/ 18 h 254"/>
                <a:gd name="T32" fmla="*/ 548 w 616"/>
                <a:gd name="T33" fmla="*/ 24 h 254"/>
                <a:gd name="T34" fmla="*/ 520 w 616"/>
                <a:gd name="T35" fmla="*/ 38 h 254"/>
                <a:gd name="T36" fmla="*/ 502 w 616"/>
                <a:gd name="T37" fmla="*/ 50 h 254"/>
                <a:gd name="T38" fmla="*/ 438 w 616"/>
                <a:gd name="T39" fmla="*/ 82 h 254"/>
                <a:gd name="T40" fmla="*/ 390 w 616"/>
                <a:gd name="T41" fmla="*/ 100 h 254"/>
                <a:gd name="T42" fmla="*/ 360 w 616"/>
                <a:gd name="T43" fmla="*/ 104 h 254"/>
                <a:gd name="T44" fmla="*/ 368 w 616"/>
                <a:gd name="T45" fmla="*/ 86 h 254"/>
                <a:gd name="T46" fmla="*/ 388 w 616"/>
                <a:gd name="T47" fmla="*/ 82 h 254"/>
                <a:gd name="T48" fmla="*/ 434 w 616"/>
                <a:gd name="T49" fmla="*/ 64 h 254"/>
                <a:gd name="T50" fmla="*/ 494 w 616"/>
                <a:gd name="T51" fmla="*/ 32 h 254"/>
                <a:gd name="T52" fmla="*/ 510 w 616"/>
                <a:gd name="T53" fmla="*/ 24 h 254"/>
                <a:gd name="T54" fmla="*/ 534 w 616"/>
                <a:gd name="T55" fmla="*/ 10 h 254"/>
                <a:gd name="T56" fmla="*/ 564 w 616"/>
                <a:gd name="T57" fmla="*/ 0 h 254"/>
                <a:gd name="T58" fmla="*/ 586 w 616"/>
                <a:gd name="T59" fmla="*/ 2 h 254"/>
                <a:gd name="T60" fmla="*/ 600 w 616"/>
                <a:gd name="T61" fmla="*/ 10 h 254"/>
                <a:gd name="T62" fmla="*/ 606 w 616"/>
                <a:gd name="T63" fmla="*/ 16 h 254"/>
                <a:gd name="T64" fmla="*/ 614 w 616"/>
                <a:gd name="T65" fmla="*/ 32 h 254"/>
                <a:gd name="T66" fmla="*/ 614 w 616"/>
                <a:gd name="T67" fmla="*/ 48 h 254"/>
                <a:gd name="T68" fmla="*/ 612 w 616"/>
                <a:gd name="T69" fmla="*/ 58 h 254"/>
                <a:gd name="T70" fmla="*/ 594 w 616"/>
                <a:gd name="T71" fmla="*/ 80 h 254"/>
                <a:gd name="T72" fmla="*/ 578 w 616"/>
                <a:gd name="T73" fmla="*/ 92 h 254"/>
                <a:gd name="T74" fmla="*/ 354 w 616"/>
                <a:gd name="T75" fmla="*/ 238 h 254"/>
                <a:gd name="T76" fmla="*/ 340 w 616"/>
                <a:gd name="T77" fmla="*/ 246 h 254"/>
                <a:gd name="T78" fmla="*/ 304 w 616"/>
                <a:gd name="T79"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6" h="254">
                  <a:moveTo>
                    <a:pt x="304" y="254"/>
                  </a:moveTo>
                  <a:lnTo>
                    <a:pt x="304" y="254"/>
                  </a:lnTo>
                  <a:lnTo>
                    <a:pt x="284" y="250"/>
                  </a:lnTo>
                  <a:lnTo>
                    <a:pt x="266" y="246"/>
                  </a:lnTo>
                  <a:lnTo>
                    <a:pt x="246" y="238"/>
                  </a:lnTo>
                  <a:lnTo>
                    <a:pt x="78" y="178"/>
                  </a:lnTo>
                  <a:lnTo>
                    <a:pt x="0" y="178"/>
                  </a:lnTo>
                  <a:lnTo>
                    <a:pt x="0" y="160"/>
                  </a:lnTo>
                  <a:lnTo>
                    <a:pt x="82" y="160"/>
                  </a:lnTo>
                  <a:lnTo>
                    <a:pt x="254" y="222"/>
                  </a:lnTo>
                  <a:lnTo>
                    <a:pt x="254" y="222"/>
                  </a:lnTo>
                  <a:lnTo>
                    <a:pt x="270" y="228"/>
                  </a:lnTo>
                  <a:lnTo>
                    <a:pt x="286" y="234"/>
                  </a:lnTo>
                  <a:lnTo>
                    <a:pt x="304" y="236"/>
                  </a:lnTo>
                  <a:lnTo>
                    <a:pt x="304" y="236"/>
                  </a:lnTo>
                  <a:lnTo>
                    <a:pt x="320" y="234"/>
                  </a:lnTo>
                  <a:lnTo>
                    <a:pt x="332" y="230"/>
                  </a:lnTo>
                  <a:lnTo>
                    <a:pt x="344" y="224"/>
                  </a:lnTo>
                  <a:lnTo>
                    <a:pt x="568" y="76"/>
                  </a:lnTo>
                  <a:lnTo>
                    <a:pt x="568" y="76"/>
                  </a:lnTo>
                  <a:lnTo>
                    <a:pt x="576" y="72"/>
                  </a:lnTo>
                  <a:lnTo>
                    <a:pt x="584" y="64"/>
                  </a:lnTo>
                  <a:lnTo>
                    <a:pt x="592" y="56"/>
                  </a:lnTo>
                  <a:lnTo>
                    <a:pt x="596" y="50"/>
                  </a:lnTo>
                  <a:lnTo>
                    <a:pt x="596" y="44"/>
                  </a:lnTo>
                  <a:lnTo>
                    <a:pt x="596" y="44"/>
                  </a:lnTo>
                  <a:lnTo>
                    <a:pt x="596" y="36"/>
                  </a:lnTo>
                  <a:lnTo>
                    <a:pt x="592" y="28"/>
                  </a:lnTo>
                  <a:lnTo>
                    <a:pt x="592" y="28"/>
                  </a:lnTo>
                  <a:lnTo>
                    <a:pt x="588" y="24"/>
                  </a:lnTo>
                  <a:lnTo>
                    <a:pt x="584" y="20"/>
                  </a:lnTo>
                  <a:lnTo>
                    <a:pt x="572" y="18"/>
                  </a:lnTo>
                  <a:lnTo>
                    <a:pt x="560" y="20"/>
                  </a:lnTo>
                  <a:lnTo>
                    <a:pt x="548" y="24"/>
                  </a:lnTo>
                  <a:lnTo>
                    <a:pt x="528" y="32"/>
                  </a:lnTo>
                  <a:lnTo>
                    <a:pt x="520" y="38"/>
                  </a:lnTo>
                  <a:lnTo>
                    <a:pt x="520" y="38"/>
                  </a:lnTo>
                  <a:lnTo>
                    <a:pt x="502" y="50"/>
                  </a:lnTo>
                  <a:lnTo>
                    <a:pt x="462" y="70"/>
                  </a:lnTo>
                  <a:lnTo>
                    <a:pt x="438" y="82"/>
                  </a:lnTo>
                  <a:lnTo>
                    <a:pt x="414" y="92"/>
                  </a:lnTo>
                  <a:lnTo>
                    <a:pt x="390" y="100"/>
                  </a:lnTo>
                  <a:lnTo>
                    <a:pt x="370" y="104"/>
                  </a:lnTo>
                  <a:lnTo>
                    <a:pt x="360" y="104"/>
                  </a:lnTo>
                  <a:lnTo>
                    <a:pt x="360" y="86"/>
                  </a:lnTo>
                  <a:lnTo>
                    <a:pt x="368" y="86"/>
                  </a:lnTo>
                  <a:lnTo>
                    <a:pt x="368" y="86"/>
                  </a:lnTo>
                  <a:lnTo>
                    <a:pt x="388" y="82"/>
                  </a:lnTo>
                  <a:lnTo>
                    <a:pt x="410" y="74"/>
                  </a:lnTo>
                  <a:lnTo>
                    <a:pt x="434" y="64"/>
                  </a:lnTo>
                  <a:lnTo>
                    <a:pt x="456" y="54"/>
                  </a:lnTo>
                  <a:lnTo>
                    <a:pt x="494" y="32"/>
                  </a:lnTo>
                  <a:lnTo>
                    <a:pt x="510" y="24"/>
                  </a:lnTo>
                  <a:lnTo>
                    <a:pt x="510" y="24"/>
                  </a:lnTo>
                  <a:lnTo>
                    <a:pt x="522" y="16"/>
                  </a:lnTo>
                  <a:lnTo>
                    <a:pt x="534" y="10"/>
                  </a:lnTo>
                  <a:lnTo>
                    <a:pt x="548" y="4"/>
                  </a:lnTo>
                  <a:lnTo>
                    <a:pt x="564" y="0"/>
                  </a:lnTo>
                  <a:lnTo>
                    <a:pt x="578" y="0"/>
                  </a:lnTo>
                  <a:lnTo>
                    <a:pt x="586" y="2"/>
                  </a:lnTo>
                  <a:lnTo>
                    <a:pt x="594" y="6"/>
                  </a:lnTo>
                  <a:lnTo>
                    <a:pt x="600" y="10"/>
                  </a:lnTo>
                  <a:lnTo>
                    <a:pt x="606" y="16"/>
                  </a:lnTo>
                  <a:lnTo>
                    <a:pt x="606" y="16"/>
                  </a:lnTo>
                  <a:lnTo>
                    <a:pt x="612" y="24"/>
                  </a:lnTo>
                  <a:lnTo>
                    <a:pt x="614" y="32"/>
                  </a:lnTo>
                  <a:lnTo>
                    <a:pt x="616" y="40"/>
                  </a:lnTo>
                  <a:lnTo>
                    <a:pt x="614" y="48"/>
                  </a:lnTo>
                  <a:lnTo>
                    <a:pt x="614" y="48"/>
                  </a:lnTo>
                  <a:lnTo>
                    <a:pt x="612" y="58"/>
                  </a:lnTo>
                  <a:lnTo>
                    <a:pt x="606" y="66"/>
                  </a:lnTo>
                  <a:lnTo>
                    <a:pt x="594" y="80"/>
                  </a:lnTo>
                  <a:lnTo>
                    <a:pt x="582" y="88"/>
                  </a:lnTo>
                  <a:lnTo>
                    <a:pt x="578" y="92"/>
                  </a:lnTo>
                  <a:lnTo>
                    <a:pt x="354" y="238"/>
                  </a:lnTo>
                  <a:lnTo>
                    <a:pt x="354" y="238"/>
                  </a:lnTo>
                  <a:lnTo>
                    <a:pt x="350" y="242"/>
                  </a:lnTo>
                  <a:lnTo>
                    <a:pt x="340" y="246"/>
                  </a:lnTo>
                  <a:lnTo>
                    <a:pt x="324" y="252"/>
                  </a:lnTo>
                  <a:lnTo>
                    <a:pt x="304" y="254"/>
                  </a:lnTo>
                  <a:lnTo>
                    <a:pt x="304" y="25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16">
              <a:extLst>
                <a:ext uri="{FF2B5EF4-FFF2-40B4-BE49-F238E27FC236}">
                  <a16:creationId xmlns:a16="http://schemas.microsoft.com/office/drawing/2014/main" id="{A4BFAF0A-4CD9-4DBB-8FB4-C9374DD9A7C8}"/>
                </a:ext>
              </a:extLst>
            </p:cNvPr>
            <p:cNvSpPr>
              <a:spLocks noEditPoints="1"/>
            </p:cNvSpPr>
            <p:nvPr/>
          </p:nvSpPr>
          <p:spPr bwMode="auto">
            <a:xfrm>
              <a:off x="3133" y="3428"/>
              <a:ext cx="144" cy="288"/>
            </a:xfrm>
            <a:custGeom>
              <a:avLst/>
              <a:gdLst>
                <a:gd name="T0" fmla="*/ 144 w 144"/>
                <a:gd name="T1" fmla="*/ 288 h 288"/>
                <a:gd name="T2" fmla="*/ 0 w 144"/>
                <a:gd name="T3" fmla="*/ 288 h 288"/>
                <a:gd name="T4" fmla="*/ 0 w 144"/>
                <a:gd name="T5" fmla="*/ 0 h 288"/>
                <a:gd name="T6" fmla="*/ 144 w 144"/>
                <a:gd name="T7" fmla="*/ 0 h 288"/>
                <a:gd name="T8" fmla="*/ 144 w 144"/>
                <a:gd name="T9" fmla="*/ 288 h 288"/>
                <a:gd name="T10" fmla="*/ 18 w 144"/>
                <a:gd name="T11" fmla="*/ 270 h 288"/>
                <a:gd name="T12" fmla="*/ 126 w 144"/>
                <a:gd name="T13" fmla="*/ 270 h 288"/>
                <a:gd name="T14" fmla="*/ 126 w 144"/>
                <a:gd name="T15" fmla="*/ 18 h 288"/>
                <a:gd name="T16" fmla="*/ 18 w 144"/>
                <a:gd name="T17" fmla="*/ 18 h 288"/>
                <a:gd name="T18" fmla="*/ 18 w 144"/>
                <a:gd name="T19" fmla="*/ 27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288">
                  <a:moveTo>
                    <a:pt x="144" y="288"/>
                  </a:moveTo>
                  <a:lnTo>
                    <a:pt x="0" y="288"/>
                  </a:lnTo>
                  <a:lnTo>
                    <a:pt x="0" y="0"/>
                  </a:lnTo>
                  <a:lnTo>
                    <a:pt x="144" y="0"/>
                  </a:lnTo>
                  <a:lnTo>
                    <a:pt x="144" y="288"/>
                  </a:lnTo>
                  <a:close/>
                  <a:moveTo>
                    <a:pt x="18" y="270"/>
                  </a:moveTo>
                  <a:lnTo>
                    <a:pt x="126" y="270"/>
                  </a:lnTo>
                  <a:lnTo>
                    <a:pt x="126" y="18"/>
                  </a:lnTo>
                  <a:lnTo>
                    <a:pt x="18" y="18"/>
                  </a:lnTo>
                  <a:lnTo>
                    <a:pt x="18" y="27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117">
              <a:extLst>
                <a:ext uri="{FF2B5EF4-FFF2-40B4-BE49-F238E27FC236}">
                  <a16:creationId xmlns:a16="http://schemas.microsoft.com/office/drawing/2014/main" id="{FDC436B6-DC8D-4040-9BAE-CCA7C2B93F44}"/>
                </a:ext>
              </a:extLst>
            </p:cNvPr>
            <p:cNvSpPr>
              <a:spLocks noChangeArrowheads="1"/>
            </p:cNvSpPr>
            <p:nvPr/>
          </p:nvSpPr>
          <p:spPr bwMode="auto">
            <a:xfrm>
              <a:off x="3197" y="3522"/>
              <a:ext cx="18" cy="176"/>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18">
              <a:extLst>
                <a:ext uri="{FF2B5EF4-FFF2-40B4-BE49-F238E27FC236}">
                  <a16:creationId xmlns:a16="http://schemas.microsoft.com/office/drawing/2014/main" id="{AB565F1B-4FE6-4A9C-93A1-4E16D1CD4933}"/>
                </a:ext>
              </a:extLst>
            </p:cNvPr>
            <p:cNvSpPr>
              <a:spLocks/>
            </p:cNvSpPr>
            <p:nvPr/>
          </p:nvSpPr>
          <p:spPr bwMode="auto">
            <a:xfrm>
              <a:off x="3545" y="3230"/>
              <a:ext cx="76" cy="136"/>
            </a:xfrm>
            <a:custGeom>
              <a:avLst/>
              <a:gdLst>
                <a:gd name="T0" fmla="*/ 24 w 76"/>
                <a:gd name="T1" fmla="*/ 136 h 136"/>
                <a:gd name="T2" fmla="*/ 14 w 76"/>
                <a:gd name="T3" fmla="*/ 134 h 136"/>
                <a:gd name="T4" fmla="*/ 2 w 76"/>
                <a:gd name="T5" fmla="*/ 122 h 136"/>
                <a:gd name="T6" fmla="*/ 0 w 76"/>
                <a:gd name="T7" fmla="*/ 98 h 136"/>
                <a:gd name="T8" fmla="*/ 18 w 76"/>
                <a:gd name="T9" fmla="*/ 112 h 136"/>
                <a:gd name="T10" fmla="*/ 20 w 76"/>
                <a:gd name="T11" fmla="*/ 116 h 136"/>
                <a:gd name="T12" fmla="*/ 52 w 76"/>
                <a:gd name="T13" fmla="*/ 118 h 136"/>
                <a:gd name="T14" fmla="*/ 56 w 76"/>
                <a:gd name="T15" fmla="*/ 116 h 136"/>
                <a:gd name="T16" fmla="*/ 58 w 76"/>
                <a:gd name="T17" fmla="*/ 82 h 136"/>
                <a:gd name="T18" fmla="*/ 56 w 76"/>
                <a:gd name="T19" fmla="*/ 78 h 136"/>
                <a:gd name="T20" fmla="*/ 24 w 76"/>
                <a:gd name="T21" fmla="*/ 76 h 136"/>
                <a:gd name="T22" fmla="*/ 14 w 76"/>
                <a:gd name="T23" fmla="*/ 76 h 136"/>
                <a:gd name="T24" fmla="*/ 2 w 76"/>
                <a:gd name="T25" fmla="*/ 62 h 136"/>
                <a:gd name="T26" fmla="*/ 0 w 76"/>
                <a:gd name="T27" fmla="*/ 24 h 136"/>
                <a:gd name="T28" fmla="*/ 2 w 76"/>
                <a:gd name="T29" fmla="*/ 14 h 136"/>
                <a:gd name="T30" fmla="*/ 14 w 76"/>
                <a:gd name="T31" fmla="*/ 2 h 136"/>
                <a:gd name="T32" fmla="*/ 52 w 76"/>
                <a:gd name="T33" fmla="*/ 0 h 136"/>
                <a:gd name="T34" fmla="*/ 62 w 76"/>
                <a:gd name="T35" fmla="*/ 2 h 136"/>
                <a:gd name="T36" fmla="*/ 74 w 76"/>
                <a:gd name="T37" fmla="*/ 14 h 136"/>
                <a:gd name="T38" fmla="*/ 76 w 76"/>
                <a:gd name="T39" fmla="*/ 38 h 136"/>
                <a:gd name="T40" fmla="*/ 58 w 76"/>
                <a:gd name="T41" fmla="*/ 24 h 136"/>
                <a:gd name="T42" fmla="*/ 56 w 76"/>
                <a:gd name="T43" fmla="*/ 20 h 136"/>
                <a:gd name="T44" fmla="*/ 24 w 76"/>
                <a:gd name="T45" fmla="*/ 18 h 136"/>
                <a:gd name="T46" fmla="*/ 20 w 76"/>
                <a:gd name="T47" fmla="*/ 20 h 136"/>
                <a:gd name="T48" fmla="*/ 18 w 76"/>
                <a:gd name="T49" fmla="*/ 54 h 136"/>
                <a:gd name="T50" fmla="*/ 20 w 76"/>
                <a:gd name="T51" fmla="*/ 58 h 136"/>
                <a:gd name="T52" fmla="*/ 52 w 76"/>
                <a:gd name="T53" fmla="*/ 58 h 136"/>
                <a:gd name="T54" fmla="*/ 62 w 76"/>
                <a:gd name="T55" fmla="*/ 60 h 136"/>
                <a:gd name="T56" fmla="*/ 74 w 76"/>
                <a:gd name="T57" fmla="*/ 74 h 136"/>
                <a:gd name="T58" fmla="*/ 76 w 76"/>
                <a:gd name="T59" fmla="*/ 112 h 136"/>
                <a:gd name="T60" fmla="*/ 74 w 76"/>
                <a:gd name="T61" fmla="*/ 122 h 136"/>
                <a:gd name="T62" fmla="*/ 62 w 76"/>
                <a:gd name="T63" fmla="*/ 134 h 136"/>
                <a:gd name="T64" fmla="*/ 52 w 76"/>
                <a:gd name="T6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136">
                  <a:moveTo>
                    <a:pt x="52" y="136"/>
                  </a:moveTo>
                  <a:lnTo>
                    <a:pt x="24" y="136"/>
                  </a:lnTo>
                  <a:lnTo>
                    <a:pt x="24" y="136"/>
                  </a:lnTo>
                  <a:lnTo>
                    <a:pt x="14" y="134"/>
                  </a:lnTo>
                  <a:lnTo>
                    <a:pt x="6" y="128"/>
                  </a:lnTo>
                  <a:lnTo>
                    <a:pt x="2" y="122"/>
                  </a:lnTo>
                  <a:lnTo>
                    <a:pt x="0" y="112"/>
                  </a:lnTo>
                  <a:lnTo>
                    <a:pt x="0" y="98"/>
                  </a:lnTo>
                  <a:lnTo>
                    <a:pt x="18" y="98"/>
                  </a:lnTo>
                  <a:lnTo>
                    <a:pt x="18" y="112"/>
                  </a:lnTo>
                  <a:lnTo>
                    <a:pt x="18" y="112"/>
                  </a:lnTo>
                  <a:lnTo>
                    <a:pt x="20" y="116"/>
                  </a:lnTo>
                  <a:lnTo>
                    <a:pt x="24" y="118"/>
                  </a:lnTo>
                  <a:lnTo>
                    <a:pt x="52" y="118"/>
                  </a:lnTo>
                  <a:lnTo>
                    <a:pt x="52" y="118"/>
                  </a:lnTo>
                  <a:lnTo>
                    <a:pt x="56" y="116"/>
                  </a:lnTo>
                  <a:lnTo>
                    <a:pt x="58" y="112"/>
                  </a:lnTo>
                  <a:lnTo>
                    <a:pt x="58" y="82"/>
                  </a:lnTo>
                  <a:lnTo>
                    <a:pt x="58" y="82"/>
                  </a:lnTo>
                  <a:lnTo>
                    <a:pt x="56" y="78"/>
                  </a:lnTo>
                  <a:lnTo>
                    <a:pt x="52" y="76"/>
                  </a:lnTo>
                  <a:lnTo>
                    <a:pt x="24" y="76"/>
                  </a:lnTo>
                  <a:lnTo>
                    <a:pt x="24" y="76"/>
                  </a:lnTo>
                  <a:lnTo>
                    <a:pt x="14" y="76"/>
                  </a:lnTo>
                  <a:lnTo>
                    <a:pt x="6" y="70"/>
                  </a:lnTo>
                  <a:lnTo>
                    <a:pt x="2" y="62"/>
                  </a:lnTo>
                  <a:lnTo>
                    <a:pt x="0" y="54"/>
                  </a:lnTo>
                  <a:lnTo>
                    <a:pt x="0" y="24"/>
                  </a:lnTo>
                  <a:lnTo>
                    <a:pt x="0" y="24"/>
                  </a:lnTo>
                  <a:lnTo>
                    <a:pt x="2" y="14"/>
                  </a:lnTo>
                  <a:lnTo>
                    <a:pt x="6" y="6"/>
                  </a:lnTo>
                  <a:lnTo>
                    <a:pt x="14" y="2"/>
                  </a:lnTo>
                  <a:lnTo>
                    <a:pt x="24" y="0"/>
                  </a:lnTo>
                  <a:lnTo>
                    <a:pt x="52" y="0"/>
                  </a:lnTo>
                  <a:lnTo>
                    <a:pt x="52" y="0"/>
                  </a:lnTo>
                  <a:lnTo>
                    <a:pt x="62" y="2"/>
                  </a:lnTo>
                  <a:lnTo>
                    <a:pt x="70" y="6"/>
                  </a:lnTo>
                  <a:lnTo>
                    <a:pt x="74" y="14"/>
                  </a:lnTo>
                  <a:lnTo>
                    <a:pt x="76" y="24"/>
                  </a:lnTo>
                  <a:lnTo>
                    <a:pt x="76" y="38"/>
                  </a:lnTo>
                  <a:lnTo>
                    <a:pt x="58" y="38"/>
                  </a:lnTo>
                  <a:lnTo>
                    <a:pt x="58" y="24"/>
                  </a:lnTo>
                  <a:lnTo>
                    <a:pt x="58" y="24"/>
                  </a:lnTo>
                  <a:lnTo>
                    <a:pt x="56" y="20"/>
                  </a:lnTo>
                  <a:lnTo>
                    <a:pt x="52" y="18"/>
                  </a:lnTo>
                  <a:lnTo>
                    <a:pt x="24" y="18"/>
                  </a:lnTo>
                  <a:lnTo>
                    <a:pt x="24" y="18"/>
                  </a:lnTo>
                  <a:lnTo>
                    <a:pt x="20" y="20"/>
                  </a:lnTo>
                  <a:lnTo>
                    <a:pt x="18" y="24"/>
                  </a:lnTo>
                  <a:lnTo>
                    <a:pt x="18" y="54"/>
                  </a:lnTo>
                  <a:lnTo>
                    <a:pt x="18" y="54"/>
                  </a:lnTo>
                  <a:lnTo>
                    <a:pt x="20" y="58"/>
                  </a:lnTo>
                  <a:lnTo>
                    <a:pt x="24" y="58"/>
                  </a:lnTo>
                  <a:lnTo>
                    <a:pt x="52" y="58"/>
                  </a:lnTo>
                  <a:lnTo>
                    <a:pt x="52" y="58"/>
                  </a:lnTo>
                  <a:lnTo>
                    <a:pt x="62" y="60"/>
                  </a:lnTo>
                  <a:lnTo>
                    <a:pt x="70" y="66"/>
                  </a:lnTo>
                  <a:lnTo>
                    <a:pt x="74" y="74"/>
                  </a:lnTo>
                  <a:lnTo>
                    <a:pt x="76" y="82"/>
                  </a:lnTo>
                  <a:lnTo>
                    <a:pt x="76" y="112"/>
                  </a:lnTo>
                  <a:lnTo>
                    <a:pt x="76" y="112"/>
                  </a:lnTo>
                  <a:lnTo>
                    <a:pt x="74" y="122"/>
                  </a:lnTo>
                  <a:lnTo>
                    <a:pt x="70" y="128"/>
                  </a:lnTo>
                  <a:lnTo>
                    <a:pt x="62" y="134"/>
                  </a:lnTo>
                  <a:lnTo>
                    <a:pt x="52" y="136"/>
                  </a:lnTo>
                  <a:lnTo>
                    <a:pt x="52" y="136"/>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119">
              <a:extLst>
                <a:ext uri="{FF2B5EF4-FFF2-40B4-BE49-F238E27FC236}">
                  <a16:creationId xmlns:a16="http://schemas.microsoft.com/office/drawing/2014/main" id="{9CC4583C-5E89-4D5F-9970-128EC1B0C2A1}"/>
                </a:ext>
              </a:extLst>
            </p:cNvPr>
            <p:cNvSpPr>
              <a:spLocks noChangeArrowheads="1"/>
            </p:cNvSpPr>
            <p:nvPr/>
          </p:nvSpPr>
          <p:spPr bwMode="auto">
            <a:xfrm>
              <a:off x="3575" y="3222"/>
              <a:ext cx="18"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120">
              <a:extLst>
                <a:ext uri="{FF2B5EF4-FFF2-40B4-BE49-F238E27FC236}">
                  <a16:creationId xmlns:a16="http://schemas.microsoft.com/office/drawing/2014/main" id="{131F822E-648F-4750-B915-E6DE28E29490}"/>
                </a:ext>
              </a:extLst>
            </p:cNvPr>
            <p:cNvSpPr>
              <a:spLocks noChangeArrowheads="1"/>
            </p:cNvSpPr>
            <p:nvPr/>
          </p:nvSpPr>
          <p:spPr bwMode="auto">
            <a:xfrm>
              <a:off x="3575" y="3356"/>
              <a:ext cx="18"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21">
              <a:extLst>
                <a:ext uri="{FF2B5EF4-FFF2-40B4-BE49-F238E27FC236}">
                  <a16:creationId xmlns:a16="http://schemas.microsoft.com/office/drawing/2014/main" id="{95C8BC5D-9662-4FA9-A669-7652FAB66896}"/>
                </a:ext>
              </a:extLst>
            </p:cNvPr>
            <p:cNvSpPr>
              <a:spLocks noEditPoints="1"/>
            </p:cNvSpPr>
            <p:nvPr/>
          </p:nvSpPr>
          <p:spPr bwMode="auto">
            <a:xfrm>
              <a:off x="3399" y="3114"/>
              <a:ext cx="368" cy="368"/>
            </a:xfrm>
            <a:custGeom>
              <a:avLst/>
              <a:gdLst>
                <a:gd name="T0" fmla="*/ 166 w 368"/>
                <a:gd name="T1" fmla="*/ 366 h 368"/>
                <a:gd name="T2" fmla="*/ 112 w 368"/>
                <a:gd name="T3" fmla="*/ 352 h 368"/>
                <a:gd name="T4" fmla="*/ 68 w 368"/>
                <a:gd name="T5" fmla="*/ 326 h 368"/>
                <a:gd name="T6" fmla="*/ 32 w 368"/>
                <a:gd name="T7" fmla="*/ 286 h 368"/>
                <a:gd name="T8" fmla="*/ 8 w 368"/>
                <a:gd name="T9" fmla="*/ 238 h 368"/>
                <a:gd name="T10" fmla="*/ 0 w 368"/>
                <a:gd name="T11" fmla="*/ 184 h 368"/>
                <a:gd name="T12" fmla="*/ 4 w 368"/>
                <a:gd name="T13" fmla="*/ 146 h 368"/>
                <a:gd name="T14" fmla="*/ 22 w 368"/>
                <a:gd name="T15" fmla="*/ 96 h 368"/>
                <a:gd name="T16" fmla="*/ 54 w 368"/>
                <a:gd name="T17" fmla="*/ 54 h 368"/>
                <a:gd name="T18" fmla="*/ 96 w 368"/>
                <a:gd name="T19" fmla="*/ 22 h 368"/>
                <a:gd name="T20" fmla="*/ 148 w 368"/>
                <a:gd name="T21" fmla="*/ 4 h 368"/>
                <a:gd name="T22" fmla="*/ 184 w 368"/>
                <a:gd name="T23" fmla="*/ 0 h 368"/>
                <a:gd name="T24" fmla="*/ 238 w 368"/>
                <a:gd name="T25" fmla="*/ 8 h 368"/>
                <a:gd name="T26" fmla="*/ 286 w 368"/>
                <a:gd name="T27" fmla="*/ 32 h 368"/>
                <a:gd name="T28" fmla="*/ 326 w 368"/>
                <a:gd name="T29" fmla="*/ 68 h 368"/>
                <a:gd name="T30" fmla="*/ 354 w 368"/>
                <a:gd name="T31" fmla="*/ 112 h 368"/>
                <a:gd name="T32" fmla="*/ 366 w 368"/>
                <a:gd name="T33" fmla="*/ 166 h 368"/>
                <a:gd name="T34" fmla="*/ 366 w 368"/>
                <a:gd name="T35" fmla="*/ 202 h 368"/>
                <a:gd name="T36" fmla="*/ 354 w 368"/>
                <a:gd name="T37" fmla="*/ 256 h 368"/>
                <a:gd name="T38" fmla="*/ 326 w 368"/>
                <a:gd name="T39" fmla="*/ 300 h 368"/>
                <a:gd name="T40" fmla="*/ 286 w 368"/>
                <a:gd name="T41" fmla="*/ 336 h 368"/>
                <a:gd name="T42" fmla="*/ 238 w 368"/>
                <a:gd name="T43" fmla="*/ 360 h 368"/>
                <a:gd name="T44" fmla="*/ 184 w 368"/>
                <a:gd name="T45" fmla="*/ 368 h 368"/>
                <a:gd name="T46" fmla="*/ 184 w 368"/>
                <a:gd name="T47" fmla="*/ 18 h 368"/>
                <a:gd name="T48" fmla="*/ 134 w 368"/>
                <a:gd name="T49" fmla="*/ 26 h 368"/>
                <a:gd name="T50" fmla="*/ 92 w 368"/>
                <a:gd name="T51" fmla="*/ 46 h 368"/>
                <a:gd name="T52" fmla="*/ 56 w 368"/>
                <a:gd name="T53" fmla="*/ 78 h 368"/>
                <a:gd name="T54" fmla="*/ 32 w 368"/>
                <a:gd name="T55" fmla="*/ 120 h 368"/>
                <a:gd name="T56" fmla="*/ 20 w 368"/>
                <a:gd name="T57" fmla="*/ 166 h 368"/>
                <a:gd name="T58" fmla="*/ 20 w 368"/>
                <a:gd name="T59" fmla="*/ 200 h 368"/>
                <a:gd name="T60" fmla="*/ 32 w 368"/>
                <a:gd name="T61" fmla="*/ 248 h 368"/>
                <a:gd name="T62" fmla="*/ 56 w 368"/>
                <a:gd name="T63" fmla="*/ 290 h 368"/>
                <a:gd name="T64" fmla="*/ 92 w 368"/>
                <a:gd name="T65" fmla="*/ 322 h 368"/>
                <a:gd name="T66" fmla="*/ 134 w 368"/>
                <a:gd name="T67" fmla="*/ 342 h 368"/>
                <a:gd name="T68" fmla="*/ 184 w 368"/>
                <a:gd name="T69" fmla="*/ 350 h 368"/>
                <a:gd name="T70" fmla="*/ 218 w 368"/>
                <a:gd name="T71" fmla="*/ 346 h 368"/>
                <a:gd name="T72" fmla="*/ 262 w 368"/>
                <a:gd name="T73" fmla="*/ 330 h 368"/>
                <a:gd name="T74" fmla="*/ 302 w 368"/>
                <a:gd name="T75" fmla="*/ 300 h 368"/>
                <a:gd name="T76" fmla="*/ 330 w 368"/>
                <a:gd name="T77" fmla="*/ 262 h 368"/>
                <a:gd name="T78" fmla="*/ 346 w 368"/>
                <a:gd name="T79" fmla="*/ 218 h 368"/>
                <a:gd name="T80" fmla="*/ 350 w 368"/>
                <a:gd name="T81" fmla="*/ 184 h 368"/>
                <a:gd name="T82" fmla="*/ 342 w 368"/>
                <a:gd name="T83" fmla="*/ 134 h 368"/>
                <a:gd name="T84" fmla="*/ 322 w 368"/>
                <a:gd name="T85" fmla="*/ 92 h 368"/>
                <a:gd name="T86" fmla="*/ 290 w 368"/>
                <a:gd name="T87" fmla="*/ 56 h 368"/>
                <a:gd name="T88" fmla="*/ 248 w 368"/>
                <a:gd name="T89" fmla="*/ 32 h 368"/>
                <a:gd name="T90" fmla="*/ 200 w 368"/>
                <a:gd name="T91" fmla="*/ 2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8" h="368">
                  <a:moveTo>
                    <a:pt x="184" y="368"/>
                  </a:moveTo>
                  <a:lnTo>
                    <a:pt x="184" y="368"/>
                  </a:lnTo>
                  <a:lnTo>
                    <a:pt x="166" y="366"/>
                  </a:lnTo>
                  <a:lnTo>
                    <a:pt x="148" y="364"/>
                  </a:lnTo>
                  <a:lnTo>
                    <a:pt x="130" y="360"/>
                  </a:lnTo>
                  <a:lnTo>
                    <a:pt x="112" y="352"/>
                  </a:lnTo>
                  <a:lnTo>
                    <a:pt x="96" y="346"/>
                  </a:lnTo>
                  <a:lnTo>
                    <a:pt x="82" y="336"/>
                  </a:lnTo>
                  <a:lnTo>
                    <a:pt x="68" y="326"/>
                  </a:lnTo>
                  <a:lnTo>
                    <a:pt x="54" y="314"/>
                  </a:lnTo>
                  <a:lnTo>
                    <a:pt x="42" y="300"/>
                  </a:lnTo>
                  <a:lnTo>
                    <a:pt x="32" y="286"/>
                  </a:lnTo>
                  <a:lnTo>
                    <a:pt x="22" y="272"/>
                  </a:lnTo>
                  <a:lnTo>
                    <a:pt x="14" y="256"/>
                  </a:lnTo>
                  <a:lnTo>
                    <a:pt x="8" y="238"/>
                  </a:lnTo>
                  <a:lnTo>
                    <a:pt x="4" y="220"/>
                  </a:lnTo>
                  <a:lnTo>
                    <a:pt x="2" y="202"/>
                  </a:lnTo>
                  <a:lnTo>
                    <a:pt x="0" y="184"/>
                  </a:lnTo>
                  <a:lnTo>
                    <a:pt x="0" y="184"/>
                  </a:lnTo>
                  <a:lnTo>
                    <a:pt x="2" y="166"/>
                  </a:lnTo>
                  <a:lnTo>
                    <a:pt x="4" y="146"/>
                  </a:lnTo>
                  <a:lnTo>
                    <a:pt x="8" y="130"/>
                  </a:lnTo>
                  <a:lnTo>
                    <a:pt x="14" y="112"/>
                  </a:lnTo>
                  <a:lnTo>
                    <a:pt x="22" y="96"/>
                  </a:lnTo>
                  <a:lnTo>
                    <a:pt x="32" y="82"/>
                  </a:lnTo>
                  <a:lnTo>
                    <a:pt x="42" y="68"/>
                  </a:lnTo>
                  <a:lnTo>
                    <a:pt x="54" y="54"/>
                  </a:lnTo>
                  <a:lnTo>
                    <a:pt x="68" y="42"/>
                  </a:lnTo>
                  <a:lnTo>
                    <a:pt x="82" y="32"/>
                  </a:lnTo>
                  <a:lnTo>
                    <a:pt x="96" y="22"/>
                  </a:lnTo>
                  <a:lnTo>
                    <a:pt x="112" y="14"/>
                  </a:lnTo>
                  <a:lnTo>
                    <a:pt x="130" y="8"/>
                  </a:lnTo>
                  <a:lnTo>
                    <a:pt x="148" y="4"/>
                  </a:lnTo>
                  <a:lnTo>
                    <a:pt x="166" y="2"/>
                  </a:lnTo>
                  <a:lnTo>
                    <a:pt x="184" y="0"/>
                  </a:lnTo>
                  <a:lnTo>
                    <a:pt x="184" y="0"/>
                  </a:lnTo>
                  <a:lnTo>
                    <a:pt x="202" y="2"/>
                  </a:lnTo>
                  <a:lnTo>
                    <a:pt x="220" y="4"/>
                  </a:lnTo>
                  <a:lnTo>
                    <a:pt x="238" y="8"/>
                  </a:lnTo>
                  <a:lnTo>
                    <a:pt x="256" y="14"/>
                  </a:lnTo>
                  <a:lnTo>
                    <a:pt x="272" y="22"/>
                  </a:lnTo>
                  <a:lnTo>
                    <a:pt x="286" y="32"/>
                  </a:lnTo>
                  <a:lnTo>
                    <a:pt x="300" y="42"/>
                  </a:lnTo>
                  <a:lnTo>
                    <a:pt x="314" y="54"/>
                  </a:lnTo>
                  <a:lnTo>
                    <a:pt x="326" y="68"/>
                  </a:lnTo>
                  <a:lnTo>
                    <a:pt x="336" y="82"/>
                  </a:lnTo>
                  <a:lnTo>
                    <a:pt x="346" y="96"/>
                  </a:lnTo>
                  <a:lnTo>
                    <a:pt x="354" y="112"/>
                  </a:lnTo>
                  <a:lnTo>
                    <a:pt x="360" y="130"/>
                  </a:lnTo>
                  <a:lnTo>
                    <a:pt x="364" y="146"/>
                  </a:lnTo>
                  <a:lnTo>
                    <a:pt x="366" y="166"/>
                  </a:lnTo>
                  <a:lnTo>
                    <a:pt x="368" y="184"/>
                  </a:lnTo>
                  <a:lnTo>
                    <a:pt x="368" y="184"/>
                  </a:lnTo>
                  <a:lnTo>
                    <a:pt x="366" y="202"/>
                  </a:lnTo>
                  <a:lnTo>
                    <a:pt x="364" y="220"/>
                  </a:lnTo>
                  <a:lnTo>
                    <a:pt x="360" y="238"/>
                  </a:lnTo>
                  <a:lnTo>
                    <a:pt x="354" y="256"/>
                  </a:lnTo>
                  <a:lnTo>
                    <a:pt x="346" y="272"/>
                  </a:lnTo>
                  <a:lnTo>
                    <a:pt x="336" y="286"/>
                  </a:lnTo>
                  <a:lnTo>
                    <a:pt x="326" y="300"/>
                  </a:lnTo>
                  <a:lnTo>
                    <a:pt x="314" y="314"/>
                  </a:lnTo>
                  <a:lnTo>
                    <a:pt x="300" y="326"/>
                  </a:lnTo>
                  <a:lnTo>
                    <a:pt x="286" y="336"/>
                  </a:lnTo>
                  <a:lnTo>
                    <a:pt x="272" y="346"/>
                  </a:lnTo>
                  <a:lnTo>
                    <a:pt x="256" y="352"/>
                  </a:lnTo>
                  <a:lnTo>
                    <a:pt x="238" y="360"/>
                  </a:lnTo>
                  <a:lnTo>
                    <a:pt x="220" y="364"/>
                  </a:lnTo>
                  <a:lnTo>
                    <a:pt x="202" y="366"/>
                  </a:lnTo>
                  <a:lnTo>
                    <a:pt x="184" y="368"/>
                  </a:lnTo>
                  <a:lnTo>
                    <a:pt x="184" y="368"/>
                  </a:lnTo>
                  <a:close/>
                  <a:moveTo>
                    <a:pt x="184" y="18"/>
                  </a:moveTo>
                  <a:lnTo>
                    <a:pt x="184" y="18"/>
                  </a:lnTo>
                  <a:lnTo>
                    <a:pt x="168" y="20"/>
                  </a:lnTo>
                  <a:lnTo>
                    <a:pt x="150" y="22"/>
                  </a:lnTo>
                  <a:lnTo>
                    <a:pt x="134" y="26"/>
                  </a:lnTo>
                  <a:lnTo>
                    <a:pt x="120" y="32"/>
                  </a:lnTo>
                  <a:lnTo>
                    <a:pt x="106" y="38"/>
                  </a:lnTo>
                  <a:lnTo>
                    <a:pt x="92" y="46"/>
                  </a:lnTo>
                  <a:lnTo>
                    <a:pt x="78" y="56"/>
                  </a:lnTo>
                  <a:lnTo>
                    <a:pt x="68" y="66"/>
                  </a:lnTo>
                  <a:lnTo>
                    <a:pt x="56" y="78"/>
                  </a:lnTo>
                  <a:lnTo>
                    <a:pt x="46" y="92"/>
                  </a:lnTo>
                  <a:lnTo>
                    <a:pt x="38" y="106"/>
                  </a:lnTo>
                  <a:lnTo>
                    <a:pt x="32" y="120"/>
                  </a:lnTo>
                  <a:lnTo>
                    <a:pt x="26" y="134"/>
                  </a:lnTo>
                  <a:lnTo>
                    <a:pt x="22" y="150"/>
                  </a:lnTo>
                  <a:lnTo>
                    <a:pt x="20" y="166"/>
                  </a:lnTo>
                  <a:lnTo>
                    <a:pt x="18" y="184"/>
                  </a:lnTo>
                  <a:lnTo>
                    <a:pt x="18" y="184"/>
                  </a:lnTo>
                  <a:lnTo>
                    <a:pt x="20" y="200"/>
                  </a:lnTo>
                  <a:lnTo>
                    <a:pt x="22" y="218"/>
                  </a:lnTo>
                  <a:lnTo>
                    <a:pt x="26" y="234"/>
                  </a:lnTo>
                  <a:lnTo>
                    <a:pt x="32" y="248"/>
                  </a:lnTo>
                  <a:lnTo>
                    <a:pt x="38" y="262"/>
                  </a:lnTo>
                  <a:lnTo>
                    <a:pt x="46" y="276"/>
                  </a:lnTo>
                  <a:lnTo>
                    <a:pt x="56" y="290"/>
                  </a:lnTo>
                  <a:lnTo>
                    <a:pt x="68" y="300"/>
                  </a:lnTo>
                  <a:lnTo>
                    <a:pt x="78" y="312"/>
                  </a:lnTo>
                  <a:lnTo>
                    <a:pt x="92" y="322"/>
                  </a:lnTo>
                  <a:lnTo>
                    <a:pt x="106" y="330"/>
                  </a:lnTo>
                  <a:lnTo>
                    <a:pt x="120" y="336"/>
                  </a:lnTo>
                  <a:lnTo>
                    <a:pt x="134" y="342"/>
                  </a:lnTo>
                  <a:lnTo>
                    <a:pt x="150" y="346"/>
                  </a:lnTo>
                  <a:lnTo>
                    <a:pt x="168" y="348"/>
                  </a:lnTo>
                  <a:lnTo>
                    <a:pt x="184" y="350"/>
                  </a:lnTo>
                  <a:lnTo>
                    <a:pt x="184" y="350"/>
                  </a:lnTo>
                  <a:lnTo>
                    <a:pt x="200" y="348"/>
                  </a:lnTo>
                  <a:lnTo>
                    <a:pt x="218" y="346"/>
                  </a:lnTo>
                  <a:lnTo>
                    <a:pt x="234" y="342"/>
                  </a:lnTo>
                  <a:lnTo>
                    <a:pt x="248" y="336"/>
                  </a:lnTo>
                  <a:lnTo>
                    <a:pt x="262" y="330"/>
                  </a:lnTo>
                  <a:lnTo>
                    <a:pt x="276" y="322"/>
                  </a:lnTo>
                  <a:lnTo>
                    <a:pt x="290" y="312"/>
                  </a:lnTo>
                  <a:lnTo>
                    <a:pt x="302" y="300"/>
                  </a:lnTo>
                  <a:lnTo>
                    <a:pt x="312" y="290"/>
                  </a:lnTo>
                  <a:lnTo>
                    <a:pt x="322" y="276"/>
                  </a:lnTo>
                  <a:lnTo>
                    <a:pt x="330" y="262"/>
                  </a:lnTo>
                  <a:lnTo>
                    <a:pt x="336" y="248"/>
                  </a:lnTo>
                  <a:lnTo>
                    <a:pt x="342" y="234"/>
                  </a:lnTo>
                  <a:lnTo>
                    <a:pt x="346" y="218"/>
                  </a:lnTo>
                  <a:lnTo>
                    <a:pt x="348" y="200"/>
                  </a:lnTo>
                  <a:lnTo>
                    <a:pt x="350" y="184"/>
                  </a:lnTo>
                  <a:lnTo>
                    <a:pt x="350" y="184"/>
                  </a:lnTo>
                  <a:lnTo>
                    <a:pt x="348" y="166"/>
                  </a:lnTo>
                  <a:lnTo>
                    <a:pt x="346" y="150"/>
                  </a:lnTo>
                  <a:lnTo>
                    <a:pt x="342" y="134"/>
                  </a:lnTo>
                  <a:lnTo>
                    <a:pt x="336" y="120"/>
                  </a:lnTo>
                  <a:lnTo>
                    <a:pt x="330" y="106"/>
                  </a:lnTo>
                  <a:lnTo>
                    <a:pt x="322" y="92"/>
                  </a:lnTo>
                  <a:lnTo>
                    <a:pt x="312" y="78"/>
                  </a:lnTo>
                  <a:lnTo>
                    <a:pt x="302" y="66"/>
                  </a:lnTo>
                  <a:lnTo>
                    <a:pt x="290" y="56"/>
                  </a:lnTo>
                  <a:lnTo>
                    <a:pt x="276" y="46"/>
                  </a:lnTo>
                  <a:lnTo>
                    <a:pt x="262" y="38"/>
                  </a:lnTo>
                  <a:lnTo>
                    <a:pt x="248" y="32"/>
                  </a:lnTo>
                  <a:lnTo>
                    <a:pt x="234" y="26"/>
                  </a:lnTo>
                  <a:lnTo>
                    <a:pt x="218" y="22"/>
                  </a:lnTo>
                  <a:lnTo>
                    <a:pt x="200" y="20"/>
                  </a:lnTo>
                  <a:lnTo>
                    <a:pt x="184" y="18"/>
                  </a:lnTo>
                  <a:lnTo>
                    <a:pt x="184"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22">
              <a:extLst>
                <a:ext uri="{FF2B5EF4-FFF2-40B4-BE49-F238E27FC236}">
                  <a16:creationId xmlns:a16="http://schemas.microsoft.com/office/drawing/2014/main" id="{52FAEC60-2D4D-4E76-B90A-A84AF9551934}"/>
                </a:ext>
              </a:extLst>
            </p:cNvPr>
            <p:cNvSpPr>
              <a:spLocks noEditPoints="1"/>
            </p:cNvSpPr>
            <p:nvPr/>
          </p:nvSpPr>
          <p:spPr bwMode="auto">
            <a:xfrm>
              <a:off x="3463" y="3178"/>
              <a:ext cx="240" cy="240"/>
            </a:xfrm>
            <a:custGeom>
              <a:avLst/>
              <a:gdLst>
                <a:gd name="T0" fmla="*/ 120 w 240"/>
                <a:gd name="T1" fmla="*/ 240 h 240"/>
                <a:gd name="T2" fmla="*/ 96 w 240"/>
                <a:gd name="T3" fmla="*/ 238 h 240"/>
                <a:gd name="T4" fmla="*/ 52 w 240"/>
                <a:gd name="T5" fmla="*/ 220 h 240"/>
                <a:gd name="T6" fmla="*/ 20 w 240"/>
                <a:gd name="T7" fmla="*/ 188 h 240"/>
                <a:gd name="T8" fmla="*/ 2 w 240"/>
                <a:gd name="T9" fmla="*/ 144 h 240"/>
                <a:gd name="T10" fmla="*/ 0 w 240"/>
                <a:gd name="T11" fmla="*/ 120 h 240"/>
                <a:gd name="T12" fmla="*/ 0 w 240"/>
                <a:gd name="T13" fmla="*/ 108 h 240"/>
                <a:gd name="T14" fmla="*/ 10 w 240"/>
                <a:gd name="T15" fmla="*/ 74 h 240"/>
                <a:gd name="T16" fmla="*/ 34 w 240"/>
                <a:gd name="T17" fmla="*/ 34 h 240"/>
                <a:gd name="T18" fmla="*/ 74 w 240"/>
                <a:gd name="T19" fmla="*/ 8 h 240"/>
                <a:gd name="T20" fmla="*/ 108 w 240"/>
                <a:gd name="T21" fmla="*/ 0 h 240"/>
                <a:gd name="T22" fmla="*/ 120 w 240"/>
                <a:gd name="T23" fmla="*/ 0 h 240"/>
                <a:gd name="T24" fmla="*/ 144 w 240"/>
                <a:gd name="T25" fmla="*/ 2 h 240"/>
                <a:gd name="T26" fmla="*/ 188 w 240"/>
                <a:gd name="T27" fmla="*/ 20 h 240"/>
                <a:gd name="T28" fmla="*/ 220 w 240"/>
                <a:gd name="T29" fmla="*/ 52 h 240"/>
                <a:gd name="T30" fmla="*/ 238 w 240"/>
                <a:gd name="T31" fmla="*/ 96 h 240"/>
                <a:gd name="T32" fmla="*/ 240 w 240"/>
                <a:gd name="T33" fmla="*/ 120 h 240"/>
                <a:gd name="T34" fmla="*/ 240 w 240"/>
                <a:gd name="T35" fmla="*/ 132 h 240"/>
                <a:gd name="T36" fmla="*/ 230 w 240"/>
                <a:gd name="T37" fmla="*/ 166 h 240"/>
                <a:gd name="T38" fmla="*/ 206 w 240"/>
                <a:gd name="T39" fmla="*/ 204 h 240"/>
                <a:gd name="T40" fmla="*/ 166 w 240"/>
                <a:gd name="T41" fmla="*/ 230 h 240"/>
                <a:gd name="T42" fmla="*/ 132 w 240"/>
                <a:gd name="T43" fmla="*/ 240 h 240"/>
                <a:gd name="T44" fmla="*/ 120 w 240"/>
                <a:gd name="T45" fmla="*/ 240 h 240"/>
                <a:gd name="T46" fmla="*/ 120 w 240"/>
                <a:gd name="T47" fmla="*/ 18 h 240"/>
                <a:gd name="T48" fmla="*/ 80 w 240"/>
                <a:gd name="T49" fmla="*/ 26 h 240"/>
                <a:gd name="T50" fmla="*/ 48 w 240"/>
                <a:gd name="T51" fmla="*/ 48 h 240"/>
                <a:gd name="T52" fmla="*/ 26 w 240"/>
                <a:gd name="T53" fmla="*/ 80 h 240"/>
                <a:gd name="T54" fmla="*/ 18 w 240"/>
                <a:gd name="T55" fmla="*/ 120 h 240"/>
                <a:gd name="T56" fmla="*/ 20 w 240"/>
                <a:gd name="T57" fmla="*/ 140 h 240"/>
                <a:gd name="T58" fmla="*/ 36 w 240"/>
                <a:gd name="T59" fmla="*/ 178 h 240"/>
                <a:gd name="T60" fmla="*/ 62 w 240"/>
                <a:gd name="T61" fmla="*/ 204 h 240"/>
                <a:gd name="T62" fmla="*/ 100 w 240"/>
                <a:gd name="T63" fmla="*/ 220 h 240"/>
                <a:gd name="T64" fmla="*/ 120 w 240"/>
                <a:gd name="T65" fmla="*/ 222 h 240"/>
                <a:gd name="T66" fmla="*/ 160 w 240"/>
                <a:gd name="T67" fmla="*/ 214 h 240"/>
                <a:gd name="T68" fmla="*/ 192 w 240"/>
                <a:gd name="T69" fmla="*/ 192 h 240"/>
                <a:gd name="T70" fmla="*/ 214 w 240"/>
                <a:gd name="T71" fmla="*/ 160 h 240"/>
                <a:gd name="T72" fmla="*/ 222 w 240"/>
                <a:gd name="T73" fmla="*/ 120 h 240"/>
                <a:gd name="T74" fmla="*/ 220 w 240"/>
                <a:gd name="T75" fmla="*/ 100 h 240"/>
                <a:gd name="T76" fmla="*/ 204 w 240"/>
                <a:gd name="T77" fmla="*/ 62 h 240"/>
                <a:gd name="T78" fmla="*/ 178 w 240"/>
                <a:gd name="T79" fmla="*/ 36 h 240"/>
                <a:gd name="T80" fmla="*/ 140 w 240"/>
                <a:gd name="T81" fmla="*/ 20 h 240"/>
                <a:gd name="T82" fmla="*/ 120 w 240"/>
                <a:gd name="T83" fmla="*/ 1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0" h="240">
                  <a:moveTo>
                    <a:pt x="120" y="240"/>
                  </a:moveTo>
                  <a:lnTo>
                    <a:pt x="120" y="240"/>
                  </a:lnTo>
                  <a:lnTo>
                    <a:pt x="108" y="240"/>
                  </a:lnTo>
                  <a:lnTo>
                    <a:pt x="96" y="238"/>
                  </a:lnTo>
                  <a:lnTo>
                    <a:pt x="74" y="230"/>
                  </a:lnTo>
                  <a:lnTo>
                    <a:pt x="52" y="220"/>
                  </a:lnTo>
                  <a:lnTo>
                    <a:pt x="34" y="204"/>
                  </a:lnTo>
                  <a:lnTo>
                    <a:pt x="20" y="188"/>
                  </a:lnTo>
                  <a:lnTo>
                    <a:pt x="10" y="166"/>
                  </a:lnTo>
                  <a:lnTo>
                    <a:pt x="2" y="144"/>
                  </a:lnTo>
                  <a:lnTo>
                    <a:pt x="0" y="132"/>
                  </a:lnTo>
                  <a:lnTo>
                    <a:pt x="0" y="120"/>
                  </a:lnTo>
                  <a:lnTo>
                    <a:pt x="0" y="120"/>
                  </a:lnTo>
                  <a:lnTo>
                    <a:pt x="0" y="108"/>
                  </a:lnTo>
                  <a:lnTo>
                    <a:pt x="2" y="96"/>
                  </a:lnTo>
                  <a:lnTo>
                    <a:pt x="10" y="74"/>
                  </a:lnTo>
                  <a:lnTo>
                    <a:pt x="20" y="52"/>
                  </a:lnTo>
                  <a:lnTo>
                    <a:pt x="34" y="34"/>
                  </a:lnTo>
                  <a:lnTo>
                    <a:pt x="52" y="20"/>
                  </a:lnTo>
                  <a:lnTo>
                    <a:pt x="74" y="8"/>
                  </a:lnTo>
                  <a:lnTo>
                    <a:pt x="96" y="2"/>
                  </a:lnTo>
                  <a:lnTo>
                    <a:pt x="108" y="0"/>
                  </a:lnTo>
                  <a:lnTo>
                    <a:pt x="120" y="0"/>
                  </a:lnTo>
                  <a:lnTo>
                    <a:pt x="120" y="0"/>
                  </a:lnTo>
                  <a:lnTo>
                    <a:pt x="132" y="0"/>
                  </a:lnTo>
                  <a:lnTo>
                    <a:pt x="144" y="2"/>
                  </a:lnTo>
                  <a:lnTo>
                    <a:pt x="166" y="8"/>
                  </a:lnTo>
                  <a:lnTo>
                    <a:pt x="188" y="20"/>
                  </a:lnTo>
                  <a:lnTo>
                    <a:pt x="206" y="34"/>
                  </a:lnTo>
                  <a:lnTo>
                    <a:pt x="220" y="52"/>
                  </a:lnTo>
                  <a:lnTo>
                    <a:pt x="230" y="74"/>
                  </a:lnTo>
                  <a:lnTo>
                    <a:pt x="238" y="96"/>
                  </a:lnTo>
                  <a:lnTo>
                    <a:pt x="240" y="108"/>
                  </a:lnTo>
                  <a:lnTo>
                    <a:pt x="240" y="120"/>
                  </a:lnTo>
                  <a:lnTo>
                    <a:pt x="240" y="120"/>
                  </a:lnTo>
                  <a:lnTo>
                    <a:pt x="240" y="132"/>
                  </a:lnTo>
                  <a:lnTo>
                    <a:pt x="238" y="144"/>
                  </a:lnTo>
                  <a:lnTo>
                    <a:pt x="230" y="166"/>
                  </a:lnTo>
                  <a:lnTo>
                    <a:pt x="220" y="188"/>
                  </a:lnTo>
                  <a:lnTo>
                    <a:pt x="206" y="204"/>
                  </a:lnTo>
                  <a:lnTo>
                    <a:pt x="188" y="220"/>
                  </a:lnTo>
                  <a:lnTo>
                    <a:pt x="166" y="230"/>
                  </a:lnTo>
                  <a:lnTo>
                    <a:pt x="144" y="238"/>
                  </a:lnTo>
                  <a:lnTo>
                    <a:pt x="132" y="240"/>
                  </a:lnTo>
                  <a:lnTo>
                    <a:pt x="120" y="240"/>
                  </a:lnTo>
                  <a:lnTo>
                    <a:pt x="120" y="240"/>
                  </a:lnTo>
                  <a:close/>
                  <a:moveTo>
                    <a:pt x="120" y="18"/>
                  </a:moveTo>
                  <a:lnTo>
                    <a:pt x="120" y="18"/>
                  </a:lnTo>
                  <a:lnTo>
                    <a:pt x="100" y="20"/>
                  </a:lnTo>
                  <a:lnTo>
                    <a:pt x="80" y="26"/>
                  </a:lnTo>
                  <a:lnTo>
                    <a:pt x="62" y="36"/>
                  </a:lnTo>
                  <a:lnTo>
                    <a:pt x="48" y="48"/>
                  </a:lnTo>
                  <a:lnTo>
                    <a:pt x="36" y="62"/>
                  </a:lnTo>
                  <a:lnTo>
                    <a:pt x="26" y="80"/>
                  </a:lnTo>
                  <a:lnTo>
                    <a:pt x="20" y="100"/>
                  </a:lnTo>
                  <a:lnTo>
                    <a:pt x="18" y="120"/>
                  </a:lnTo>
                  <a:lnTo>
                    <a:pt x="18" y="120"/>
                  </a:lnTo>
                  <a:lnTo>
                    <a:pt x="20" y="140"/>
                  </a:lnTo>
                  <a:lnTo>
                    <a:pt x="26" y="160"/>
                  </a:lnTo>
                  <a:lnTo>
                    <a:pt x="36" y="178"/>
                  </a:lnTo>
                  <a:lnTo>
                    <a:pt x="48" y="192"/>
                  </a:lnTo>
                  <a:lnTo>
                    <a:pt x="62" y="204"/>
                  </a:lnTo>
                  <a:lnTo>
                    <a:pt x="80" y="214"/>
                  </a:lnTo>
                  <a:lnTo>
                    <a:pt x="100" y="220"/>
                  </a:lnTo>
                  <a:lnTo>
                    <a:pt x="120" y="222"/>
                  </a:lnTo>
                  <a:lnTo>
                    <a:pt x="120" y="222"/>
                  </a:lnTo>
                  <a:lnTo>
                    <a:pt x="140" y="220"/>
                  </a:lnTo>
                  <a:lnTo>
                    <a:pt x="160" y="214"/>
                  </a:lnTo>
                  <a:lnTo>
                    <a:pt x="178" y="204"/>
                  </a:lnTo>
                  <a:lnTo>
                    <a:pt x="192" y="192"/>
                  </a:lnTo>
                  <a:lnTo>
                    <a:pt x="204" y="178"/>
                  </a:lnTo>
                  <a:lnTo>
                    <a:pt x="214" y="160"/>
                  </a:lnTo>
                  <a:lnTo>
                    <a:pt x="220" y="140"/>
                  </a:lnTo>
                  <a:lnTo>
                    <a:pt x="222" y="120"/>
                  </a:lnTo>
                  <a:lnTo>
                    <a:pt x="222" y="120"/>
                  </a:lnTo>
                  <a:lnTo>
                    <a:pt x="220" y="100"/>
                  </a:lnTo>
                  <a:lnTo>
                    <a:pt x="214" y="80"/>
                  </a:lnTo>
                  <a:lnTo>
                    <a:pt x="204" y="62"/>
                  </a:lnTo>
                  <a:lnTo>
                    <a:pt x="192" y="48"/>
                  </a:lnTo>
                  <a:lnTo>
                    <a:pt x="178" y="36"/>
                  </a:lnTo>
                  <a:lnTo>
                    <a:pt x="160" y="26"/>
                  </a:lnTo>
                  <a:lnTo>
                    <a:pt x="140" y="20"/>
                  </a:lnTo>
                  <a:lnTo>
                    <a:pt x="120" y="18"/>
                  </a:lnTo>
                  <a:lnTo>
                    <a:pt x="120"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123">
              <a:extLst>
                <a:ext uri="{FF2B5EF4-FFF2-40B4-BE49-F238E27FC236}">
                  <a16:creationId xmlns:a16="http://schemas.microsoft.com/office/drawing/2014/main" id="{792D9DB1-95C7-4E8A-A5B3-27A7C2329631}"/>
                </a:ext>
              </a:extLst>
            </p:cNvPr>
            <p:cNvSpPr>
              <a:spLocks noChangeArrowheads="1"/>
            </p:cNvSpPr>
            <p:nvPr/>
          </p:nvSpPr>
          <p:spPr bwMode="auto">
            <a:xfrm>
              <a:off x="3505" y="3292"/>
              <a:ext cx="22"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124">
              <a:extLst>
                <a:ext uri="{FF2B5EF4-FFF2-40B4-BE49-F238E27FC236}">
                  <a16:creationId xmlns:a16="http://schemas.microsoft.com/office/drawing/2014/main" id="{1081910F-1BFD-4414-A95D-424910E38FE1}"/>
                </a:ext>
              </a:extLst>
            </p:cNvPr>
            <p:cNvSpPr>
              <a:spLocks noChangeArrowheads="1"/>
            </p:cNvSpPr>
            <p:nvPr/>
          </p:nvSpPr>
          <p:spPr bwMode="auto">
            <a:xfrm>
              <a:off x="3635" y="3292"/>
              <a:ext cx="22"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125">
              <a:extLst>
                <a:ext uri="{FF2B5EF4-FFF2-40B4-BE49-F238E27FC236}">
                  <a16:creationId xmlns:a16="http://schemas.microsoft.com/office/drawing/2014/main" id="{B30598FE-C13E-4C4C-B8F3-22D2730A695A}"/>
                </a:ext>
              </a:extLst>
            </p:cNvPr>
            <p:cNvSpPr>
              <a:spLocks noChangeArrowheads="1"/>
            </p:cNvSpPr>
            <p:nvPr/>
          </p:nvSpPr>
          <p:spPr bwMode="auto">
            <a:xfrm>
              <a:off x="3517" y="2922"/>
              <a:ext cx="18" cy="70"/>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126">
              <a:extLst>
                <a:ext uri="{FF2B5EF4-FFF2-40B4-BE49-F238E27FC236}">
                  <a16:creationId xmlns:a16="http://schemas.microsoft.com/office/drawing/2014/main" id="{00FEB8C3-9343-480A-BF35-27D51CCFB311}"/>
                </a:ext>
              </a:extLst>
            </p:cNvPr>
            <p:cNvSpPr>
              <a:spLocks noChangeArrowheads="1"/>
            </p:cNvSpPr>
            <p:nvPr/>
          </p:nvSpPr>
          <p:spPr bwMode="auto">
            <a:xfrm>
              <a:off x="3517" y="3012"/>
              <a:ext cx="18" cy="26"/>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127">
              <a:extLst>
                <a:ext uri="{FF2B5EF4-FFF2-40B4-BE49-F238E27FC236}">
                  <a16:creationId xmlns:a16="http://schemas.microsoft.com/office/drawing/2014/main" id="{0B2F5374-F3AA-4865-9675-752AEFADBE8B}"/>
                </a:ext>
              </a:extLst>
            </p:cNvPr>
            <p:cNvSpPr>
              <a:spLocks noChangeArrowheads="1"/>
            </p:cNvSpPr>
            <p:nvPr/>
          </p:nvSpPr>
          <p:spPr bwMode="auto">
            <a:xfrm>
              <a:off x="3559" y="2866"/>
              <a:ext cx="18" cy="6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28">
              <a:extLst>
                <a:ext uri="{FF2B5EF4-FFF2-40B4-BE49-F238E27FC236}">
                  <a16:creationId xmlns:a16="http://schemas.microsoft.com/office/drawing/2014/main" id="{C8302F4D-C6F6-47A8-80EA-E9B9976F38C9}"/>
                </a:ext>
              </a:extLst>
            </p:cNvPr>
            <p:cNvSpPr>
              <a:spLocks noChangeArrowheads="1"/>
            </p:cNvSpPr>
            <p:nvPr/>
          </p:nvSpPr>
          <p:spPr bwMode="auto">
            <a:xfrm>
              <a:off x="3559" y="2954"/>
              <a:ext cx="18" cy="26"/>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29">
              <a:extLst>
                <a:ext uri="{FF2B5EF4-FFF2-40B4-BE49-F238E27FC236}">
                  <a16:creationId xmlns:a16="http://schemas.microsoft.com/office/drawing/2014/main" id="{0A9F6109-76EF-4BD8-83DC-02CB749AFAC2}"/>
                </a:ext>
              </a:extLst>
            </p:cNvPr>
            <p:cNvSpPr>
              <a:spLocks noChangeArrowheads="1"/>
            </p:cNvSpPr>
            <p:nvPr/>
          </p:nvSpPr>
          <p:spPr bwMode="auto">
            <a:xfrm>
              <a:off x="3601" y="2938"/>
              <a:ext cx="18" cy="6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130">
              <a:extLst>
                <a:ext uri="{FF2B5EF4-FFF2-40B4-BE49-F238E27FC236}">
                  <a16:creationId xmlns:a16="http://schemas.microsoft.com/office/drawing/2014/main" id="{CB73CCBE-4EE4-418F-AE9F-70B8342AADE8}"/>
                </a:ext>
              </a:extLst>
            </p:cNvPr>
            <p:cNvSpPr>
              <a:spLocks noChangeArrowheads="1"/>
            </p:cNvSpPr>
            <p:nvPr/>
          </p:nvSpPr>
          <p:spPr bwMode="auto">
            <a:xfrm>
              <a:off x="3601" y="3028"/>
              <a:ext cx="18" cy="24"/>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5" name="Group 35">
            <a:extLst>
              <a:ext uri="{FF2B5EF4-FFF2-40B4-BE49-F238E27FC236}">
                <a16:creationId xmlns:a16="http://schemas.microsoft.com/office/drawing/2014/main" id="{05026ECF-2E65-4257-8FB4-4C849F5949D5}"/>
              </a:ext>
            </a:extLst>
          </p:cNvPr>
          <p:cNvGrpSpPr>
            <a:grpSpLocks noChangeAspect="1"/>
          </p:cNvGrpSpPr>
          <p:nvPr/>
        </p:nvGrpSpPr>
        <p:grpSpPr bwMode="auto">
          <a:xfrm>
            <a:off x="3948922" y="4047957"/>
            <a:ext cx="407032" cy="464291"/>
            <a:chOff x="1896" y="1919"/>
            <a:chExt cx="654" cy="746"/>
          </a:xfrm>
        </p:grpSpPr>
        <p:sp>
          <p:nvSpPr>
            <p:cNvPr id="96" name="AutoShape 34">
              <a:extLst>
                <a:ext uri="{FF2B5EF4-FFF2-40B4-BE49-F238E27FC236}">
                  <a16:creationId xmlns:a16="http://schemas.microsoft.com/office/drawing/2014/main" id="{D45AC3CC-D7F4-49C8-8703-64070EF0D88E}"/>
                </a:ext>
              </a:extLst>
            </p:cNvPr>
            <p:cNvSpPr>
              <a:spLocks noChangeAspect="1" noChangeArrowheads="1" noTextEdit="1"/>
            </p:cNvSpPr>
            <p:nvPr/>
          </p:nvSpPr>
          <p:spPr bwMode="auto">
            <a:xfrm>
              <a:off x="1896" y="1919"/>
              <a:ext cx="654"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6">
              <a:extLst>
                <a:ext uri="{FF2B5EF4-FFF2-40B4-BE49-F238E27FC236}">
                  <a16:creationId xmlns:a16="http://schemas.microsoft.com/office/drawing/2014/main" id="{72DC0E6C-399B-4683-9AD3-FCB980AECD81}"/>
                </a:ext>
              </a:extLst>
            </p:cNvPr>
            <p:cNvSpPr>
              <a:spLocks noEditPoints="1"/>
            </p:cNvSpPr>
            <p:nvPr/>
          </p:nvSpPr>
          <p:spPr bwMode="auto">
            <a:xfrm>
              <a:off x="1984" y="2053"/>
              <a:ext cx="478" cy="478"/>
            </a:xfrm>
            <a:custGeom>
              <a:avLst/>
              <a:gdLst>
                <a:gd name="T0" fmla="*/ 214 w 478"/>
                <a:gd name="T1" fmla="*/ 476 h 478"/>
                <a:gd name="T2" fmla="*/ 146 w 478"/>
                <a:gd name="T3" fmla="*/ 458 h 478"/>
                <a:gd name="T4" fmla="*/ 86 w 478"/>
                <a:gd name="T5" fmla="*/ 422 h 478"/>
                <a:gd name="T6" fmla="*/ 40 w 478"/>
                <a:gd name="T7" fmla="*/ 372 h 478"/>
                <a:gd name="T8" fmla="*/ 10 w 478"/>
                <a:gd name="T9" fmla="*/ 310 h 478"/>
                <a:gd name="T10" fmla="*/ 0 w 478"/>
                <a:gd name="T11" fmla="*/ 238 h 478"/>
                <a:gd name="T12" fmla="*/ 4 w 478"/>
                <a:gd name="T13" fmla="*/ 190 h 478"/>
                <a:gd name="T14" fmla="*/ 28 w 478"/>
                <a:gd name="T15" fmla="*/ 124 h 478"/>
                <a:gd name="T16" fmla="*/ 70 w 478"/>
                <a:gd name="T17" fmla="*/ 70 h 478"/>
                <a:gd name="T18" fmla="*/ 124 w 478"/>
                <a:gd name="T19" fmla="*/ 28 h 478"/>
                <a:gd name="T20" fmla="*/ 190 w 478"/>
                <a:gd name="T21" fmla="*/ 4 h 478"/>
                <a:gd name="T22" fmla="*/ 238 w 478"/>
                <a:gd name="T23" fmla="*/ 0 h 478"/>
                <a:gd name="T24" fmla="*/ 310 w 478"/>
                <a:gd name="T25" fmla="*/ 10 h 478"/>
                <a:gd name="T26" fmla="*/ 372 w 478"/>
                <a:gd name="T27" fmla="*/ 40 h 478"/>
                <a:gd name="T28" fmla="*/ 422 w 478"/>
                <a:gd name="T29" fmla="*/ 86 h 478"/>
                <a:gd name="T30" fmla="*/ 458 w 478"/>
                <a:gd name="T31" fmla="*/ 146 h 478"/>
                <a:gd name="T32" fmla="*/ 476 w 478"/>
                <a:gd name="T33" fmla="*/ 214 h 478"/>
                <a:gd name="T34" fmla="*/ 476 w 478"/>
                <a:gd name="T35" fmla="*/ 264 h 478"/>
                <a:gd name="T36" fmla="*/ 458 w 478"/>
                <a:gd name="T37" fmla="*/ 332 h 478"/>
                <a:gd name="T38" fmla="*/ 422 w 478"/>
                <a:gd name="T39" fmla="*/ 390 h 478"/>
                <a:gd name="T40" fmla="*/ 372 w 478"/>
                <a:gd name="T41" fmla="*/ 436 h 478"/>
                <a:gd name="T42" fmla="*/ 310 w 478"/>
                <a:gd name="T43" fmla="*/ 466 h 478"/>
                <a:gd name="T44" fmla="*/ 238 w 478"/>
                <a:gd name="T45" fmla="*/ 478 h 478"/>
                <a:gd name="T46" fmla="*/ 238 w 478"/>
                <a:gd name="T47" fmla="*/ 18 h 478"/>
                <a:gd name="T48" fmla="*/ 172 w 478"/>
                <a:gd name="T49" fmla="*/ 28 h 478"/>
                <a:gd name="T50" fmla="*/ 116 w 478"/>
                <a:gd name="T51" fmla="*/ 56 h 478"/>
                <a:gd name="T52" fmla="*/ 68 w 478"/>
                <a:gd name="T53" fmla="*/ 98 h 478"/>
                <a:gd name="T54" fmla="*/ 34 w 478"/>
                <a:gd name="T55" fmla="*/ 152 h 478"/>
                <a:gd name="T56" fmla="*/ 18 w 478"/>
                <a:gd name="T57" fmla="*/ 216 h 478"/>
                <a:gd name="T58" fmla="*/ 18 w 478"/>
                <a:gd name="T59" fmla="*/ 262 h 478"/>
                <a:gd name="T60" fmla="*/ 34 w 478"/>
                <a:gd name="T61" fmla="*/ 324 h 478"/>
                <a:gd name="T62" fmla="*/ 68 w 478"/>
                <a:gd name="T63" fmla="*/ 380 h 478"/>
                <a:gd name="T64" fmla="*/ 116 w 478"/>
                <a:gd name="T65" fmla="*/ 422 h 478"/>
                <a:gd name="T66" fmla="*/ 172 w 478"/>
                <a:gd name="T67" fmla="*/ 450 h 478"/>
                <a:gd name="T68" fmla="*/ 238 w 478"/>
                <a:gd name="T69" fmla="*/ 460 h 478"/>
                <a:gd name="T70" fmla="*/ 282 w 478"/>
                <a:gd name="T71" fmla="*/ 456 h 478"/>
                <a:gd name="T72" fmla="*/ 344 w 478"/>
                <a:gd name="T73" fmla="*/ 432 h 478"/>
                <a:gd name="T74" fmla="*/ 394 w 478"/>
                <a:gd name="T75" fmla="*/ 394 h 478"/>
                <a:gd name="T76" fmla="*/ 432 w 478"/>
                <a:gd name="T77" fmla="*/ 344 h 478"/>
                <a:gd name="T78" fmla="*/ 454 w 478"/>
                <a:gd name="T79" fmla="*/ 284 h 478"/>
                <a:gd name="T80" fmla="*/ 460 w 478"/>
                <a:gd name="T81" fmla="*/ 238 h 478"/>
                <a:gd name="T82" fmla="*/ 450 w 478"/>
                <a:gd name="T83" fmla="*/ 174 h 478"/>
                <a:gd name="T84" fmla="*/ 422 w 478"/>
                <a:gd name="T85" fmla="*/ 116 h 478"/>
                <a:gd name="T86" fmla="*/ 378 w 478"/>
                <a:gd name="T87" fmla="*/ 68 h 478"/>
                <a:gd name="T88" fmla="*/ 324 w 478"/>
                <a:gd name="T89" fmla="*/ 36 h 478"/>
                <a:gd name="T90" fmla="*/ 262 w 478"/>
                <a:gd name="T91" fmla="*/ 18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8" h="478">
                  <a:moveTo>
                    <a:pt x="238" y="478"/>
                  </a:moveTo>
                  <a:lnTo>
                    <a:pt x="238" y="478"/>
                  </a:lnTo>
                  <a:lnTo>
                    <a:pt x="214" y="476"/>
                  </a:lnTo>
                  <a:lnTo>
                    <a:pt x="190" y="472"/>
                  </a:lnTo>
                  <a:lnTo>
                    <a:pt x="168" y="466"/>
                  </a:lnTo>
                  <a:lnTo>
                    <a:pt x="146" y="458"/>
                  </a:lnTo>
                  <a:lnTo>
                    <a:pt x="124" y="448"/>
                  </a:lnTo>
                  <a:lnTo>
                    <a:pt x="104" y="436"/>
                  </a:lnTo>
                  <a:lnTo>
                    <a:pt x="86" y="422"/>
                  </a:lnTo>
                  <a:lnTo>
                    <a:pt x="70" y="408"/>
                  </a:lnTo>
                  <a:lnTo>
                    <a:pt x="54" y="390"/>
                  </a:lnTo>
                  <a:lnTo>
                    <a:pt x="40" y="372"/>
                  </a:lnTo>
                  <a:lnTo>
                    <a:pt x="28" y="352"/>
                  </a:lnTo>
                  <a:lnTo>
                    <a:pt x="18" y="332"/>
                  </a:lnTo>
                  <a:lnTo>
                    <a:pt x="10" y="310"/>
                  </a:lnTo>
                  <a:lnTo>
                    <a:pt x="4" y="286"/>
                  </a:lnTo>
                  <a:lnTo>
                    <a:pt x="0" y="264"/>
                  </a:lnTo>
                  <a:lnTo>
                    <a:pt x="0" y="238"/>
                  </a:lnTo>
                  <a:lnTo>
                    <a:pt x="0" y="238"/>
                  </a:lnTo>
                  <a:lnTo>
                    <a:pt x="0" y="214"/>
                  </a:lnTo>
                  <a:lnTo>
                    <a:pt x="4" y="190"/>
                  </a:lnTo>
                  <a:lnTo>
                    <a:pt x="10" y="168"/>
                  </a:lnTo>
                  <a:lnTo>
                    <a:pt x="18" y="146"/>
                  </a:lnTo>
                  <a:lnTo>
                    <a:pt x="28" y="124"/>
                  </a:lnTo>
                  <a:lnTo>
                    <a:pt x="40" y="106"/>
                  </a:lnTo>
                  <a:lnTo>
                    <a:pt x="54" y="86"/>
                  </a:lnTo>
                  <a:lnTo>
                    <a:pt x="70" y="70"/>
                  </a:lnTo>
                  <a:lnTo>
                    <a:pt x="86" y="54"/>
                  </a:lnTo>
                  <a:lnTo>
                    <a:pt x="104" y="40"/>
                  </a:lnTo>
                  <a:lnTo>
                    <a:pt x="124" y="28"/>
                  </a:lnTo>
                  <a:lnTo>
                    <a:pt x="146" y="18"/>
                  </a:lnTo>
                  <a:lnTo>
                    <a:pt x="168" y="10"/>
                  </a:lnTo>
                  <a:lnTo>
                    <a:pt x="190" y="4"/>
                  </a:lnTo>
                  <a:lnTo>
                    <a:pt x="214" y="2"/>
                  </a:lnTo>
                  <a:lnTo>
                    <a:pt x="238" y="0"/>
                  </a:lnTo>
                  <a:lnTo>
                    <a:pt x="238" y="0"/>
                  </a:lnTo>
                  <a:lnTo>
                    <a:pt x="262" y="2"/>
                  </a:lnTo>
                  <a:lnTo>
                    <a:pt x="286" y="4"/>
                  </a:lnTo>
                  <a:lnTo>
                    <a:pt x="310" y="10"/>
                  </a:lnTo>
                  <a:lnTo>
                    <a:pt x="332" y="18"/>
                  </a:lnTo>
                  <a:lnTo>
                    <a:pt x="352" y="28"/>
                  </a:lnTo>
                  <a:lnTo>
                    <a:pt x="372" y="40"/>
                  </a:lnTo>
                  <a:lnTo>
                    <a:pt x="390" y="54"/>
                  </a:lnTo>
                  <a:lnTo>
                    <a:pt x="408" y="70"/>
                  </a:lnTo>
                  <a:lnTo>
                    <a:pt x="422" y="86"/>
                  </a:lnTo>
                  <a:lnTo>
                    <a:pt x="436" y="106"/>
                  </a:lnTo>
                  <a:lnTo>
                    <a:pt x="448" y="124"/>
                  </a:lnTo>
                  <a:lnTo>
                    <a:pt x="458" y="146"/>
                  </a:lnTo>
                  <a:lnTo>
                    <a:pt x="466" y="168"/>
                  </a:lnTo>
                  <a:lnTo>
                    <a:pt x="472" y="190"/>
                  </a:lnTo>
                  <a:lnTo>
                    <a:pt x="476" y="214"/>
                  </a:lnTo>
                  <a:lnTo>
                    <a:pt x="478" y="238"/>
                  </a:lnTo>
                  <a:lnTo>
                    <a:pt x="478" y="238"/>
                  </a:lnTo>
                  <a:lnTo>
                    <a:pt x="476" y="264"/>
                  </a:lnTo>
                  <a:lnTo>
                    <a:pt x="472" y="286"/>
                  </a:lnTo>
                  <a:lnTo>
                    <a:pt x="466" y="310"/>
                  </a:lnTo>
                  <a:lnTo>
                    <a:pt x="458" y="332"/>
                  </a:lnTo>
                  <a:lnTo>
                    <a:pt x="448" y="352"/>
                  </a:lnTo>
                  <a:lnTo>
                    <a:pt x="436" y="372"/>
                  </a:lnTo>
                  <a:lnTo>
                    <a:pt x="422" y="390"/>
                  </a:lnTo>
                  <a:lnTo>
                    <a:pt x="408" y="408"/>
                  </a:lnTo>
                  <a:lnTo>
                    <a:pt x="390" y="422"/>
                  </a:lnTo>
                  <a:lnTo>
                    <a:pt x="372" y="436"/>
                  </a:lnTo>
                  <a:lnTo>
                    <a:pt x="352" y="448"/>
                  </a:lnTo>
                  <a:lnTo>
                    <a:pt x="332" y="458"/>
                  </a:lnTo>
                  <a:lnTo>
                    <a:pt x="310" y="466"/>
                  </a:lnTo>
                  <a:lnTo>
                    <a:pt x="286" y="472"/>
                  </a:lnTo>
                  <a:lnTo>
                    <a:pt x="262" y="476"/>
                  </a:lnTo>
                  <a:lnTo>
                    <a:pt x="238" y="478"/>
                  </a:lnTo>
                  <a:lnTo>
                    <a:pt x="238" y="478"/>
                  </a:lnTo>
                  <a:close/>
                  <a:moveTo>
                    <a:pt x="238" y="18"/>
                  </a:moveTo>
                  <a:lnTo>
                    <a:pt x="238" y="18"/>
                  </a:lnTo>
                  <a:lnTo>
                    <a:pt x="216" y="18"/>
                  </a:lnTo>
                  <a:lnTo>
                    <a:pt x="194" y="22"/>
                  </a:lnTo>
                  <a:lnTo>
                    <a:pt x="172" y="28"/>
                  </a:lnTo>
                  <a:lnTo>
                    <a:pt x="152" y="36"/>
                  </a:lnTo>
                  <a:lnTo>
                    <a:pt x="134" y="44"/>
                  </a:lnTo>
                  <a:lnTo>
                    <a:pt x="116" y="56"/>
                  </a:lnTo>
                  <a:lnTo>
                    <a:pt x="98" y="68"/>
                  </a:lnTo>
                  <a:lnTo>
                    <a:pt x="82" y="82"/>
                  </a:lnTo>
                  <a:lnTo>
                    <a:pt x="68" y="98"/>
                  </a:lnTo>
                  <a:lnTo>
                    <a:pt x="56" y="116"/>
                  </a:lnTo>
                  <a:lnTo>
                    <a:pt x="44" y="134"/>
                  </a:lnTo>
                  <a:lnTo>
                    <a:pt x="34" y="152"/>
                  </a:lnTo>
                  <a:lnTo>
                    <a:pt x="28" y="174"/>
                  </a:lnTo>
                  <a:lnTo>
                    <a:pt x="22" y="194"/>
                  </a:lnTo>
                  <a:lnTo>
                    <a:pt x="18" y="216"/>
                  </a:lnTo>
                  <a:lnTo>
                    <a:pt x="18" y="238"/>
                  </a:lnTo>
                  <a:lnTo>
                    <a:pt x="18" y="238"/>
                  </a:lnTo>
                  <a:lnTo>
                    <a:pt x="18" y="262"/>
                  </a:lnTo>
                  <a:lnTo>
                    <a:pt x="22" y="284"/>
                  </a:lnTo>
                  <a:lnTo>
                    <a:pt x="28" y="304"/>
                  </a:lnTo>
                  <a:lnTo>
                    <a:pt x="34" y="324"/>
                  </a:lnTo>
                  <a:lnTo>
                    <a:pt x="44" y="344"/>
                  </a:lnTo>
                  <a:lnTo>
                    <a:pt x="56" y="362"/>
                  </a:lnTo>
                  <a:lnTo>
                    <a:pt x="68" y="380"/>
                  </a:lnTo>
                  <a:lnTo>
                    <a:pt x="82" y="394"/>
                  </a:lnTo>
                  <a:lnTo>
                    <a:pt x="98" y="410"/>
                  </a:lnTo>
                  <a:lnTo>
                    <a:pt x="116" y="422"/>
                  </a:lnTo>
                  <a:lnTo>
                    <a:pt x="134" y="432"/>
                  </a:lnTo>
                  <a:lnTo>
                    <a:pt x="152" y="442"/>
                  </a:lnTo>
                  <a:lnTo>
                    <a:pt x="172" y="450"/>
                  </a:lnTo>
                  <a:lnTo>
                    <a:pt x="194" y="456"/>
                  </a:lnTo>
                  <a:lnTo>
                    <a:pt x="216" y="458"/>
                  </a:lnTo>
                  <a:lnTo>
                    <a:pt x="238" y="460"/>
                  </a:lnTo>
                  <a:lnTo>
                    <a:pt x="238" y="460"/>
                  </a:lnTo>
                  <a:lnTo>
                    <a:pt x="262" y="458"/>
                  </a:lnTo>
                  <a:lnTo>
                    <a:pt x="282" y="456"/>
                  </a:lnTo>
                  <a:lnTo>
                    <a:pt x="304" y="450"/>
                  </a:lnTo>
                  <a:lnTo>
                    <a:pt x="324" y="442"/>
                  </a:lnTo>
                  <a:lnTo>
                    <a:pt x="344" y="432"/>
                  </a:lnTo>
                  <a:lnTo>
                    <a:pt x="362" y="422"/>
                  </a:lnTo>
                  <a:lnTo>
                    <a:pt x="378" y="410"/>
                  </a:lnTo>
                  <a:lnTo>
                    <a:pt x="394" y="394"/>
                  </a:lnTo>
                  <a:lnTo>
                    <a:pt x="408" y="380"/>
                  </a:lnTo>
                  <a:lnTo>
                    <a:pt x="422" y="362"/>
                  </a:lnTo>
                  <a:lnTo>
                    <a:pt x="432" y="344"/>
                  </a:lnTo>
                  <a:lnTo>
                    <a:pt x="442" y="324"/>
                  </a:lnTo>
                  <a:lnTo>
                    <a:pt x="450" y="304"/>
                  </a:lnTo>
                  <a:lnTo>
                    <a:pt x="454" y="284"/>
                  </a:lnTo>
                  <a:lnTo>
                    <a:pt x="458" y="262"/>
                  </a:lnTo>
                  <a:lnTo>
                    <a:pt x="460" y="238"/>
                  </a:lnTo>
                  <a:lnTo>
                    <a:pt x="460" y="238"/>
                  </a:lnTo>
                  <a:lnTo>
                    <a:pt x="458" y="216"/>
                  </a:lnTo>
                  <a:lnTo>
                    <a:pt x="454" y="194"/>
                  </a:lnTo>
                  <a:lnTo>
                    <a:pt x="450" y="174"/>
                  </a:lnTo>
                  <a:lnTo>
                    <a:pt x="442" y="152"/>
                  </a:lnTo>
                  <a:lnTo>
                    <a:pt x="432" y="134"/>
                  </a:lnTo>
                  <a:lnTo>
                    <a:pt x="422" y="116"/>
                  </a:lnTo>
                  <a:lnTo>
                    <a:pt x="408" y="98"/>
                  </a:lnTo>
                  <a:lnTo>
                    <a:pt x="394" y="82"/>
                  </a:lnTo>
                  <a:lnTo>
                    <a:pt x="378" y="68"/>
                  </a:lnTo>
                  <a:lnTo>
                    <a:pt x="362" y="56"/>
                  </a:lnTo>
                  <a:lnTo>
                    <a:pt x="344" y="44"/>
                  </a:lnTo>
                  <a:lnTo>
                    <a:pt x="324" y="36"/>
                  </a:lnTo>
                  <a:lnTo>
                    <a:pt x="304" y="28"/>
                  </a:lnTo>
                  <a:lnTo>
                    <a:pt x="282" y="22"/>
                  </a:lnTo>
                  <a:lnTo>
                    <a:pt x="262" y="18"/>
                  </a:lnTo>
                  <a:lnTo>
                    <a:pt x="238" y="18"/>
                  </a:lnTo>
                  <a:lnTo>
                    <a:pt x="238"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7">
              <a:extLst>
                <a:ext uri="{FF2B5EF4-FFF2-40B4-BE49-F238E27FC236}">
                  <a16:creationId xmlns:a16="http://schemas.microsoft.com/office/drawing/2014/main" id="{AA0B1D81-BDEC-4048-96A1-C162B91DEFFF}"/>
                </a:ext>
              </a:extLst>
            </p:cNvPr>
            <p:cNvSpPr>
              <a:spLocks noEditPoints="1"/>
            </p:cNvSpPr>
            <p:nvPr/>
          </p:nvSpPr>
          <p:spPr bwMode="auto">
            <a:xfrm>
              <a:off x="2178" y="1919"/>
              <a:ext cx="88" cy="88"/>
            </a:xfrm>
            <a:custGeom>
              <a:avLst/>
              <a:gdLst>
                <a:gd name="T0" fmla="*/ 44 w 88"/>
                <a:gd name="T1" fmla="*/ 88 h 88"/>
                <a:gd name="T2" fmla="*/ 44 w 88"/>
                <a:gd name="T3" fmla="*/ 88 h 88"/>
                <a:gd name="T4" fmla="*/ 36 w 88"/>
                <a:gd name="T5" fmla="*/ 88 h 88"/>
                <a:gd name="T6" fmla="*/ 28 w 88"/>
                <a:gd name="T7" fmla="*/ 86 h 88"/>
                <a:gd name="T8" fmla="*/ 20 w 88"/>
                <a:gd name="T9" fmla="*/ 82 h 88"/>
                <a:gd name="T10" fmla="*/ 14 w 88"/>
                <a:gd name="T11" fmla="*/ 76 h 88"/>
                <a:gd name="T12" fmla="*/ 8 w 88"/>
                <a:gd name="T13" fmla="*/ 70 h 88"/>
                <a:gd name="T14" fmla="*/ 4 w 88"/>
                <a:gd name="T15" fmla="*/ 62 h 88"/>
                <a:gd name="T16" fmla="*/ 2 w 88"/>
                <a:gd name="T17" fmla="*/ 54 h 88"/>
                <a:gd name="T18" fmla="*/ 0 w 88"/>
                <a:gd name="T19" fmla="*/ 44 h 88"/>
                <a:gd name="T20" fmla="*/ 0 w 88"/>
                <a:gd name="T21" fmla="*/ 44 h 88"/>
                <a:gd name="T22" fmla="*/ 2 w 88"/>
                <a:gd name="T23" fmla="*/ 36 h 88"/>
                <a:gd name="T24" fmla="*/ 4 w 88"/>
                <a:gd name="T25" fmla="*/ 28 h 88"/>
                <a:gd name="T26" fmla="*/ 8 w 88"/>
                <a:gd name="T27" fmla="*/ 20 h 88"/>
                <a:gd name="T28" fmla="*/ 14 w 88"/>
                <a:gd name="T29" fmla="*/ 14 h 88"/>
                <a:gd name="T30" fmla="*/ 20 w 88"/>
                <a:gd name="T31" fmla="*/ 8 h 88"/>
                <a:gd name="T32" fmla="*/ 28 w 88"/>
                <a:gd name="T33" fmla="*/ 4 h 88"/>
                <a:gd name="T34" fmla="*/ 36 w 88"/>
                <a:gd name="T35" fmla="*/ 2 h 88"/>
                <a:gd name="T36" fmla="*/ 44 w 88"/>
                <a:gd name="T37" fmla="*/ 0 h 88"/>
                <a:gd name="T38" fmla="*/ 44 w 88"/>
                <a:gd name="T39" fmla="*/ 0 h 88"/>
                <a:gd name="T40" fmla="*/ 54 w 88"/>
                <a:gd name="T41" fmla="*/ 2 h 88"/>
                <a:gd name="T42" fmla="*/ 62 w 88"/>
                <a:gd name="T43" fmla="*/ 4 h 88"/>
                <a:gd name="T44" fmla="*/ 70 w 88"/>
                <a:gd name="T45" fmla="*/ 8 h 88"/>
                <a:gd name="T46" fmla="*/ 76 w 88"/>
                <a:gd name="T47" fmla="*/ 14 h 88"/>
                <a:gd name="T48" fmla="*/ 82 w 88"/>
                <a:gd name="T49" fmla="*/ 20 h 88"/>
                <a:gd name="T50" fmla="*/ 86 w 88"/>
                <a:gd name="T51" fmla="*/ 28 h 88"/>
                <a:gd name="T52" fmla="*/ 88 w 88"/>
                <a:gd name="T53" fmla="*/ 36 h 88"/>
                <a:gd name="T54" fmla="*/ 88 w 88"/>
                <a:gd name="T55" fmla="*/ 44 h 88"/>
                <a:gd name="T56" fmla="*/ 88 w 88"/>
                <a:gd name="T57" fmla="*/ 44 h 88"/>
                <a:gd name="T58" fmla="*/ 88 w 88"/>
                <a:gd name="T59" fmla="*/ 54 h 88"/>
                <a:gd name="T60" fmla="*/ 86 w 88"/>
                <a:gd name="T61" fmla="*/ 62 h 88"/>
                <a:gd name="T62" fmla="*/ 82 w 88"/>
                <a:gd name="T63" fmla="*/ 70 h 88"/>
                <a:gd name="T64" fmla="*/ 76 w 88"/>
                <a:gd name="T65" fmla="*/ 76 h 88"/>
                <a:gd name="T66" fmla="*/ 70 w 88"/>
                <a:gd name="T67" fmla="*/ 82 h 88"/>
                <a:gd name="T68" fmla="*/ 62 w 88"/>
                <a:gd name="T69" fmla="*/ 86 h 88"/>
                <a:gd name="T70" fmla="*/ 54 w 88"/>
                <a:gd name="T71" fmla="*/ 88 h 88"/>
                <a:gd name="T72" fmla="*/ 44 w 88"/>
                <a:gd name="T73" fmla="*/ 88 h 88"/>
                <a:gd name="T74" fmla="*/ 44 w 88"/>
                <a:gd name="T75" fmla="*/ 88 h 88"/>
                <a:gd name="T76" fmla="*/ 44 w 88"/>
                <a:gd name="T77" fmla="*/ 18 h 88"/>
                <a:gd name="T78" fmla="*/ 44 w 88"/>
                <a:gd name="T79" fmla="*/ 18 h 88"/>
                <a:gd name="T80" fmla="*/ 34 w 88"/>
                <a:gd name="T81" fmla="*/ 20 h 88"/>
                <a:gd name="T82" fmla="*/ 26 w 88"/>
                <a:gd name="T83" fmla="*/ 26 h 88"/>
                <a:gd name="T84" fmla="*/ 20 w 88"/>
                <a:gd name="T85" fmla="*/ 34 h 88"/>
                <a:gd name="T86" fmla="*/ 18 w 88"/>
                <a:gd name="T87" fmla="*/ 44 h 88"/>
                <a:gd name="T88" fmla="*/ 18 w 88"/>
                <a:gd name="T89" fmla="*/ 44 h 88"/>
                <a:gd name="T90" fmla="*/ 20 w 88"/>
                <a:gd name="T91" fmla="*/ 54 h 88"/>
                <a:gd name="T92" fmla="*/ 26 w 88"/>
                <a:gd name="T93" fmla="*/ 64 h 88"/>
                <a:gd name="T94" fmla="*/ 34 w 88"/>
                <a:gd name="T95" fmla="*/ 68 h 88"/>
                <a:gd name="T96" fmla="*/ 44 w 88"/>
                <a:gd name="T97" fmla="*/ 70 h 88"/>
                <a:gd name="T98" fmla="*/ 44 w 88"/>
                <a:gd name="T99" fmla="*/ 70 h 88"/>
                <a:gd name="T100" fmla="*/ 54 w 88"/>
                <a:gd name="T101" fmla="*/ 68 h 88"/>
                <a:gd name="T102" fmla="*/ 64 w 88"/>
                <a:gd name="T103" fmla="*/ 64 h 88"/>
                <a:gd name="T104" fmla="*/ 68 w 88"/>
                <a:gd name="T105" fmla="*/ 54 h 88"/>
                <a:gd name="T106" fmla="*/ 70 w 88"/>
                <a:gd name="T107" fmla="*/ 44 h 88"/>
                <a:gd name="T108" fmla="*/ 70 w 88"/>
                <a:gd name="T109" fmla="*/ 44 h 88"/>
                <a:gd name="T110" fmla="*/ 68 w 88"/>
                <a:gd name="T111" fmla="*/ 34 h 88"/>
                <a:gd name="T112" fmla="*/ 64 w 88"/>
                <a:gd name="T113" fmla="*/ 26 h 88"/>
                <a:gd name="T114" fmla="*/ 54 w 88"/>
                <a:gd name="T115" fmla="*/ 20 h 88"/>
                <a:gd name="T116" fmla="*/ 44 w 88"/>
                <a:gd name="T117" fmla="*/ 18 h 88"/>
                <a:gd name="T118" fmla="*/ 44 w 88"/>
                <a:gd name="T119" fmla="*/ 1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88">
                  <a:moveTo>
                    <a:pt x="44" y="88"/>
                  </a:moveTo>
                  <a:lnTo>
                    <a:pt x="44" y="88"/>
                  </a:lnTo>
                  <a:lnTo>
                    <a:pt x="36" y="88"/>
                  </a:lnTo>
                  <a:lnTo>
                    <a:pt x="28" y="86"/>
                  </a:lnTo>
                  <a:lnTo>
                    <a:pt x="20" y="82"/>
                  </a:lnTo>
                  <a:lnTo>
                    <a:pt x="14" y="76"/>
                  </a:lnTo>
                  <a:lnTo>
                    <a:pt x="8" y="70"/>
                  </a:lnTo>
                  <a:lnTo>
                    <a:pt x="4" y="62"/>
                  </a:lnTo>
                  <a:lnTo>
                    <a:pt x="2" y="54"/>
                  </a:lnTo>
                  <a:lnTo>
                    <a:pt x="0" y="44"/>
                  </a:lnTo>
                  <a:lnTo>
                    <a:pt x="0" y="44"/>
                  </a:lnTo>
                  <a:lnTo>
                    <a:pt x="2" y="36"/>
                  </a:lnTo>
                  <a:lnTo>
                    <a:pt x="4" y="28"/>
                  </a:lnTo>
                  <a:lnTo>
                    <a:pt x="8" y="20"/>
                  </a:lnTo>
                  <a:lnTo>
                    <a:pt x="14" y="14"/>
                  </a:lnTo>
                  <a:lnTo>
                    <a:pt x="20" y="8"/>
                  </a:lnTo>
                  <a:lnTo>
                    <a:pt x="28" y="4"/>
                  </a:lnTo>
                  <a:lnTo>
                    <a:pt x="36" y="2"/>
                  </a:lnTo>
                  <a:lnTo>
                    <a:pt x="44" y="0"/>
                  </a:lnTo>
                  <a:lnTo>
                    <a:pt x="44" y="0"/>
                  </a:lnTo>
                  <a:lnTo>
                    <a:pt x="54" y="2"/>
                  </a:lnTo>
                  <a:lnTo>
                    <a:pt x="62" y="4"/>
                  </a:lnTo>
                  <a:lnTo>
                    <a:pt x="70" y="8"/>
                  </a:lnTo>
                  <a:lnTo>
                    <a:pt x="76" y="14"/>
                  </a:lnTo>
                  <a:lnTo>
                    <a:pt x="82" y="20"/>
                  </a:lnTo>
                  <a:lnTo>
                    <a:pt x="86" y="28"/>
                  </a:lnTo>
                  <a:lnTo>
                    <a:pt x="88" y="36"/>
                  </a:lnTo>
                  <a:lnTo>
                    <a:pt x="88" y="44"/>
                  </a:lnTo>
                  <a:lnTo>
                    <a:pt x="88" y="44"/>
                  </a:lnTo>
                  <a:lnTo>
                    <a:pt x="88" y="54"/>
                  </a:lnTo>
                  <a:lnTo>
                    <a:pt x="86" y="62"/>
                  </a:lnTo>
                  <a:lnTo>
                    <a:pt x="82" y="70"/>
                  </a:lnTo>
                  <a:lnTo>
                    <a:pt x="76" y="76"/>
                  </a:lnTo>
                  <a:lnTo>
                    <a:pt x="70" y="82"/>
                  </a:lnTo>
                  <a:lnTo>
                    <a:pt x="62" y="86"/>
                  </a:lnTo>
                  <a:lnTo>
                    <a:pt x="54" y="88"/>
                  </a:lnTo>
                  <a:lnTo>
                    <a:pt x="44" y="88"/>
                  </a:lnTo>
                  <a:lnTo>
                    <a:pt x="44" y="88"/>
                  </a:lnTo>
                  <a:close/>
                  <a:moveTo>
                    <a:pt x="44" y="18"/>
                  </a:moveTo>
                  <a:lnTo>
                    <a:pt x="44" y="18"/>
                  </a:lnTo>
                  <a:lnTo>
                    <a:pt x="34" y="20"/>
                  </a:lnTo>
                  <a:lnTo>
                    <a:pt x="26" y="26"/>
                  </a:lnTo>
                  <a:lnTo>
                    <a:pt x="20" y="34"/>
                  </a:lnTo>
                  <a:lnTo>
                    <a:pt x="18" y="44"/>
                  </a:lnTo>
                  <a:lnTo>
                    <a:pt x="18" y="44"/>
                  </a:lnTo>
                  <a:lnTo>
                    <a:pt x="20" y="54"/>
                  </a:lnTo>
                  <a:lnTo>
                    <a:pt x="26" y="64"/>
                  </a:lnTo>
                  <a:lnTo>
                    <a:pt x="34" y="68"/>
                  </a:lnTo>
                  <a:lnTo>
                    <a:pt x="44" y="70"/>
                  </a:lnTo>
                  <a:lnTo>
                    <a:pt x="44" y="70"/>
                  </a:lnTo>
                  <a:lnTo>
                    <a:pt x="54" y="68"/>
                  </a:lnTo>
                  <a:lnTo>
                    <a:pt x="64" y="64"/>
                  </a:lnTo>
                  <a:lnTo>
                    <a:pt x="68" y="54"/>
                  </a:lnTo>
                  <a:lnTo>
                    <a:pt x="70" y="44"/>
                  </a:lnTo>
                  <a:lnTo>
                    <a:pt x="70" y="44"/>
                  </a:lnTo>
                  <a:lnTo>
                    <a:pt x="68" y="34"/>
                  </a:lnTo>
                  <a:lnTo>
                    <a:pt x="64" y="26"/>
                  </a:lnTo>
                  <a:lnTo>
                    <a:pt x="54" y="20"/>
                  </a:lnTo>
                  <a:lnTo>
                    <a:pt x="44" y="18"/>
                  </a:lnTo>
                  <a:lnTo>
                    <a:pt x="44"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8">
              <a:extLst>
                <a:ext uri="{FF2B5EF4-FFF2-40B4-BE49-F238E27FC236}">
                  <a16:creationId xmlns:a16="http://schemas.microsoft.com/office/drawing/2014/main" id="{EC6A8458-A470-470F-81C3-4CA63A689E01}"/>
                </a:ext>
              </a:extLst>
            </p:cNvPr>
            <p:cNvSpPr>
              <a:spLocks noEditPoints="1"/>
            </p:cNvSpPr>
            <p:nvPr/>
          </p:nvSpPr>
          <p:spPr bwMode="auto">
            <a:xfrm>
              <a:off x="2178" y="2575"/>
              <a:ext cx="88" cy="90"/>
            </a:xfrm>
            <a:custGeom>
              <a:avLst/>
              <a:gdLst>
                <a:gd name="T0" fmla="*/ 44 w 88"/>
                <a:gd name="T1" fmla="*/ 90 h 90"/>
                <a:gd name="T2" fmla="*/ 44 w 88"/>
                <a:gd name="T3" fmla="*/ 90 h 90"/>
                <a:gd name="T4" fmla="*/ 36 w 88"/>
                <a:gd name="T5" fmla="*/ 88 h 90"/>
                <a:gd name="T6" fmla="*/ 28 w 88"/>
                <a:gd name="T7" fmla="*/ 86 h 90"/>
                <a:gd name="T8" fmla="*/ 20 w 88"/>
                <a:gd name="T9" fmla="*/ 82 h 90"/>
                <a:gd name="T10" fmla="*/ 14 w 88"/>
                <a:gd name="T11" fmla="*/ 76 h 90"/>
                <a:gd name="T12" fmla="*/ 8 w 88"/>
                <a:gd name="T13" fmla="*/ 70 h 90"/>
                <a:gd name="T14" fmla="*/ 4 w 88"/>
                <a:gd name="T15" fmla="*/ 62 h 90"/>
                <a:gd name="T16" fmla="*/ 2 w 88"/>
                <a:gd name="T17" fmla="*/ 54 h 90"/>
                <a:gd name="T18" fmla="*/ 0 w 88"/>
                <a:gd name="T19" fmla="*/ 44 h 90"/>
                <a:gd name="T20" fmla="*/ 0 w 88"/>
                <a:gd name="T21" fmla="*/ 44 h 90"/>
                <a:gd name="T22" fmla="*/ 2 w 88"/>
                <a:gd name="T23" fmla="*/ 36 h 90"/>
                <a:gd name="T24" fmla="*/ 4 w 88"/>
                <a:gd name="T25" fmla="*/ 28 h 90"/>
                <a:gd name="T26" fmla="*/ 8 w 88"/>
                <a:gd name="T27" fmla="*/ 20 h 90"/>
                <a:gd name="T28" fmla="*/ 14 w 88"/>
                <a:gd name="T29" fmla="*/ 14 h 90"/>
                <a:gd name="T30" fmla="*/ 20 w 88"/>
                <a:gd name="T31" fmla="*/ 8 h 90"/>
                <a:gd name="T32" fmla="*/ 28 w 88"/>
                <a:gd name="T33" fmla="*/ 4 h 90"/>
                <a:gd name="T34" fmla="*/ 36 w 88"/>
                <a:gd name="T35" fmla="*/ 2 h 90"/>
                <a:gd name="T36" fmla="*/ 44 w 88"/>
                <a:gd name="T37" fmla="*/ 0 h 90"/>
                <a:gd name="T38" fmla="*/ 44 w 88"/>
                <a:gd name="T39" fmla="*/ 0 h 90"/>
                <a:gd name="T40" fmla="*/ 54 w 88"/>
                <a:gd name="T41" fmla="*/ 2 h 90"/>
                <a:gd name="T42" fmla="*/ 62 w 88"/>
                <a:gd name="T43" fmla="*/ 4 h 90"/>
                <a:gd name="T44" fmla="*/ 70 w 88"/>
                <a:gd name="T45" fmla="*/ 8 h 90"/>
                <a:gd name="T46" fmla="*/ 76 w 88"/>
                <a:gd name="T47" fmla="*/ 14 h 90"/>
                <a:gd name="T48" fmla="*/ 82 w 88"/>
                <a:gd name="T49" fmla="*/ 20 h 90"/>
                <a:gd name="T50" fmla="*/ 86 w 88"/>
                <a:gd name="T51" fmla="*/ 28 h 90"/>
                <a:gd name="T52" fmla="*/ 88 w 88"/>
                <a:gd name="T53" fmla="*/ 36 h 90"/>
                <a:gd name="T54" fmla="*/ 88 w 88"/>
                <a:gd name="T55" fmla="*/ 44 h 90"/>
                <a:gd name="T56" fmla="*/ 88 w 88"/>
                <a:gd name="T57" fmla="*/ 44 h 90"/>
                <a:gd name="T58" fmla="*/ 88 w 88"/>
                <a:gd name="T59" fmla="*/ 54 h 90"/>
                <a:gd name="T60" fmla="*/ 86 w 88"/>
                <a:gd name="T61" fmla="*/ 62 h 90"/>
                <a:gd name="T62" fmla="*/ 82 w 88"/>
                <a:gd name="T63" fmla="*/ 70 h 90"/>
                <a:gd name="T64" fmla="*/ 76 w 88"/>
                <a:gd name="T65" fmla="*/ 76 h 90"/>
                <a:gd name="T66" fmla="*/ 70 w 88"/>
                <a:gd name="T67" fmla="*/ 82 h 90"/>
                <a:gd name="T68" fmla="*/ 62 w 88"/>
                <a:gd name="T69" fmla="*/ 86 h 90"/>
                <a:gd name="T70" fmla="*/ 54 w 88"/>
                <a:gd name="T71" fmla="*/ 88 h 90"/>
                <a:gd name="T72" fmla="*/ 44 w 88"/>
                <a:gd name="T73" fmla="*/ 90 h 90"/>
                <a:gd name="T74" fmla="*/ 44 w 88"/>
                <a:gd name="T75" fmla="*/ 90 h 90"/>
                <a:gd name="T76" fmla="*/ 44 w 88"/>
                <a:gd name="T77" fmla="*/ 18 h 90"/>
                <a:gd name="T78" fmla="*/ 44 w 88"/>
                <a:gd name="T79" fmla="*/ 18 h 90"/>
                <a:gd name="T80" fmla="*/ 34 w 88"/>
                <a:gd name="T81" fmla="*/ 20 h 90"/>
                <a:gd name="T82" fmla="*/ 26 w 88"/>
                <a:gd name="T83" fmla="*/ 26 h 90"/>
                <a:gd name="T84" fmla="*/ 20 w 88"/>
                <a:gd name="T85" fmla="*/ 34 h 90"/>
                <a:gd name="T86" fmla="*/ 18 w 88"/>
                <a:gd name="T87" fmla="*/ 44 h 90"/>
                <a:gd name="T88" fmla="*/ 18 w 88"/>
                <a:gd name="T89" fmla="*/ 44 h 90"/>
                <a:gd name="T90" fmla="*/ 20 w 88"/>
                <a:gd name="T91" fmla="*/ 56 h 90"/>
                <a:gd name="T92" fmla="*/ 26 w 88"/>
                <a:gd name="T93" fmla="*/ 64 h 90"/>
                <a:gd name="T94" fmla="*/ 34 w 88"/>
                <a:gd name="T95" fmla="*/ 70 h 90"/>
                <a:gd name="T96" fmla="*/ 44 w 88"/>
                <a:gd name="T97" fmla="*/ 72 h 90"/>
                <a:gd name="T98" fmla="*/ 44 w 88"/>
                <a:gd name="T99" fmla="*/ 72 h 90"/>
                <a:gd name="T100" fmla="*/ 54 w 88"/>
                <a:gd name="T101" fmla="*/ 70 h 90"/>
                <a:gd name="T102" fmla="*/ 64 w 88"/>
                <a:gd name="T103" fmla="*/ 64 h 90"/>
                <a:gd name="T104" fmla="*/ 68 w 88"/>
                <a:gd name="T105" fmla="*/ 56 h 90"/>
                <a:gd name="T106" fmla="*/ 70 w 88"/>
                <a:gd name="T107" fmla="*/ 44 h 90"/>
                <a:gd name="T108" fmla="*/ 70 w 88"/>
                <a:gd name="T109" fmla="*/ 44 h 90"/>
                <a:gd name="T110" fmla="*/ 68 w 88"/>
                <a:gd name="T111" fmla="*/ 34 h 90"/>
                <a:gd name="T112" fmla="*/ 64 w 88"/>
                <a:gd name="T113" fmla="*/ 26 h 90"/>
                <a:gd name="T114" fmla="*/ 54 w 88"/>
                <a:gd name="T115" fmla="*/ 20 h 90"/>
                <a:gd name="T116" fmla="*/ 44 w 88"/>
                <a:gd name="T117" fmla="*/ 18 h 90"/>
                <a:gd name="T118" fmla="*/ 44 w 88"/>
                <a:gd name="T119" fmla="*/ 1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90">
                  <a:moveTo>
                    <a:pt x="44" y="90"/>
                  </a:moveTo>
                  <a:lnTo>
                    <a:pt x="44" y="90"/>
                  </a:lnTo>
                  <a:lnTo>
                    <a:pt x="36" y="88"/>
                  </a:lnTo>
                  <a:lnTo>
                    <a:pt x="28" y="86"/>
                  </a:lnTo>
                  <a:lnTo>
                    <a:pt x="20" y="82"/>
                  </a:lnTo>
                  <a:lnTo>
                    <a:pt x="14" y="76"/>
                  </a:lnTo>
                  <a:lnTo>
                    <a:pt x="8" y="70"/>
                  </a:lnTo>
                  <a:lnTo>
                    <a:pt x="4" y="62"/>
                  </a:lnTo>
                  <a:lnTo>
                    <a:pt x="2" y="54"/>
                  </a:lnTo>
                  <a:lnTo>
                    <a:pt x="0" y="44"/>
                  </a:lnTo>
                  <a:lnTo>
                    <a:pt x="0" y="44"/>
                  </a:lnTo>
                  <a:lnTo>
                    <a:pt x="2" y="36"/>
                  </a:lnTo>
                  <a:lnTo>
                    <a:pt x="4" y="28"/>
                  </a:lnTo>
                  <a:lnTo>
                    <a:pt x="8" y="20"/>
                  </a:lnTo>
                  <a:lnTo>
                    <a:pt x="14" y="14"/>
                  </a:lnTo>
                  <a:lnTo>
                    <a:pt x="20" y="8"/>
                  </a:lnTo>
                  <a:lnTo>
                    <a:pt x="28" y="4"/>
                  </a:lnTo>
                  <a:lnTo>
                    <a:pt x="36" y="2"/>
                  </a:lnTo>
                  <a:lnTo>
                    <a:pt x="44" y="0"/>
                  </a:lnTo>
                  <a:lnTo>
                    <a:pt x="44" y="0"/>
                  </a:lnTo>
                  <a:lnTo>
                    <a:pt x="54" y="2"/>
                  </a:lnTo>
                  <a:lnTo>
                    <a:pt x="62" y="4"/>
                  </a:lnTo>
                  <a:lnTo>
                    <a:pt x="70" y="8"/>
                  </a:lnTo>
                  <a:lnTo>
                    <a:pt x="76" y="14"/>
                  </a:lnTo>
                  <a:lnTo>
                    <a:pt x="82" y="20"/>
                  </a:lnTo>
                  <a:lnTo>
                    <a:pt x="86" y="28"/>
                  </a:lnTo>
                  <a:lnTo>
                    <a:pt x="88" y="36"/>
                  </a:lnTo>
                  <a:lnTo>
                    <a:pt x="88" y="44"/>
                  </a:lnTo>
                  <a:lnTo>
                    <a:pt x="88" y="44"/>
                  </a:lnTo>
                  <a:lnTo>
                    <a:pt x="88" y="54"/>
                  </a:lnTo>
                  <a:lnTo>
                    <a:pt x="86" y="62"/>
                  </a:lnTo>
                  <a:lnTo>
                    <a:pt x="82" y="70"/>
                  </a:lnTo>
                  <a:lnTo>
                    <a:pt x="76" y="76"/>
                  </a:lnTo>
                  <a:lnTo>
                    <a:pt x="70" y="82"/>
                  </a:lnTo>
                  <a:lnTo>
                    <a:pt x="62" y="86"/>
                  </a:lnTo>
                  <a:lnTo>
                    <a:pt x="54" y="88"/>
                  </a:lnTo>
                  <a:lnTo>
                    <a:pt x="44" y="90"/>
                  </a:lnTo>
                  <a:lnTo>
                    <a:pt x="44" y="90"/>
                  </a:lnTo>
                  <a:close/>
                  <a:moveTo>
                    <a:pt x="44" y="18"/>
                  </a:moveTo>
                  <a:lnTo>
                    <a:pt x="44" y="18"/>
                  </a:lnTo>
                  <a:lnTo>
                    <a:pt x="34" y="20"/>
                  </a:lnTo>
                  <a:lnTo>
                    <a:pt x="26" y="26"/>
                  </a:lnTo>
                  <a:lnTo>
                    <a:pt x="20" y="34"/>
                  </a:lnTo>
                  <a:lnTo>
                    <a:pt x="18" y="44"/>
                  </a:lnTo>
                  <a:lnTo>
                    <a:pt x="18" y="44"/>
                  </a:lnTo>
                  <a:lnTo>
                    <a:pt x="20" y="56"/>
                  </a:lnTo>
                  <a:lnTo>
                    <a:pt x="26" y="64"/>
                  </a:lnTo>
                  <a:lnTo>
                    <a:pt x="34" y="70"/>
                  </a:lnTo>
                  <a:lnTo>
                    <a:pt x="44" y="72"/>
                  </a:lnTo>
                  <a:lnTo>
                    <a:pt x="44" y="72"/>
                  </a:lnTo>
                  <a:lnTo>
                    <a:pt x="54" y="70"/>
                  </a:lnTo>
                  <a:lnTo>
                    <a:pt x="64" y="64"/>
                  </a:lnTo>
                  <a:lnTo>
                    <a:pt x="68" y="56"/>
                  </a:lnTo>
                  <a:lnTo>
                    <a:pt x="70" y="44"/>
                  </a:lnTo>
                  <a:lnTo>
                    <a:pt x="70" y="44"/>
                  </a:lnTo>
                  <a:lnTo>
                    <a:pt x="68" y="34"/>
                  </a:lnTo>
                  <a:lnTo>
                    <a:pt x="64" y="26"/>
                  </a:lnTo>
                  <a:lnTo>
                    <a:pt x="54" y="20"/>
                  </a:lnTo>
                  <a:lnTo>
                    <a:pt x="44" y="18"/>
                  </a:lnTo>
                  <a:lnTo>
                    <a:pt x="44"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9">
              <a:extLst>
                <a:ext uri="{FF2B5EF4-FFF2-40B4-BE49-F238E27FC236}">
                  <a16:creationId xmlns:a16="http://schemas.microsoft.com/office/drawing/2014/main" id="{C797A460-08FA-4975-9758-16BF09EA7FC9}"/>
                </a:ext>
              </a:extLst>
            </p:cNvPr>
            <p:cNvSpPr>
              <a:spLocks noEditPoints="1"/>
            </p:cNvSpPr>
            <p:nvPr/>
          </p:nvSpPr>
          <p:spPr bwMode="auto">
            <a:xfrm>
              <a:off x="2460" y="2073"/>
              <a:ext cx="90" cy="88"/>
            </a:xfrm>
            <a:custGeom>
              <a:avLst/>
              <a:gdLst>
                <a:gd name="T0" fmla="*/ 44 w 90"/>
                <a:gd name="T1" fmla="*/ 88 h 88"/>
                <a:gd name="T2" fmla="*/ 44 w 90"/>
                <a:gd name="T3" fmla="*/ 88 h 88"/>
                <a:gd name="T4" fmla="*/ 36 w 90"/>
                <a:gd name="T5" fmla="*/ 88 h 88"/>
                <a:gd name="T6" fmla="*/ 28 w 90"/>
                <a:gd name="T7" fmla="*/ 84 h 88"/>
                <a:gd name="T8" fmla="*/ 20 w 90"/>
                <a:gd name="T9" fmla="*/ 80 h 88"/>
                <a:gd name="T10" fmla="*/ 14 w 90"/>
                <a:gd name="T11" fmla="*/ 76 h 88"/>
                <a:gd name="T12" fmla="*/ 8 w 90"/>
                <a:gd name="T13" fmla="*/ 68 h 88"/>
                <a:gd name="T14" fmla="*/ 4 w 90"/>
                <a:gd name="T15" fmla="*/ 62 h 88"/>
                <a:gd name="T16" fmla="*/ 2 w 90"/>
                <a:gd name="T17" fmla="*/ 54 h 88"/>
                <a:gd name="T18" fmla="*/ 0 w 90"/>
                <a:gd name="T19" fmla="*/ 44 h 88"/>
                <a:gd name="T20" fmla="*/ 0 w 90"/>
                <a:gd name="T21" fmla="*/ 44 h 88"/>
                <a:gd name="T22" fmla="*/ 2 w 90"/>
                <a:gd name="T23" fmla="*/ 36 h 88"/>
                <a:gd name="T24" fmla="*/ 4 w 90"/>
                <a:gd name="T25" fmla="*/ 26 h 88"/>
                <a:gd name="T26" fmla="*/ 8 w 90"/>
                <a:gd name="T27" fmla="*/ 20 h 88"/>
                <a:gd name="T28" fmla="*/ 14 w 90"/>
                <a:gd name="T29" fmla="*/ 12 h 88"/>
                <a:gd name="T30" fmla="*/ 20 w 90"/>
                <a:gd name="T31" fmla="*/ 8 h 88"/>
                <a:gd name="T32" fmla="*/ 28 w 90"/>
                <a:gd name="T33" fmla="*/ 4 h 88"/>
                <a:gd name="T34" fmla="*/ 36 w 90"/>
                <a:gd name="T35" fmla="*/ 0 h 88"/>
                <a:gd name="T36" fmla="*/ 44 w 90"/>
                <a:gd name="T37" fmla="*/ 0 h 88"/>
                <a:gd name="T38" fmla="*/ 44 w 90"/>
                <a:gd name="T39" fmla="*/ 0 h 88"/>
                <a:gd name="T40" fmla="*/ 54 w 90"/>
                <a:gd name="T41" fmla="*/ 0 h 88"/>
                <a:gd name="T42" fmla="*/ 62 w 90"/>
                <a:gd name="T43" fmla="*/ 4 h 88"/>
                <a:gd name="T44" fmla="*/ 70 w 90"/>
                <a:gd name="T45" fmla="*/ 8 h 88"/>
                <a:gd name="T46" fmla="*/ 76 w 90"/>
                <a:gd name="T47" fmla="*/ 12 h 88"/>
                <a:gd name="T48" fmla="*/ 82 w 90"/>
                <a:gd name="T49" fmla="*/ 20 h 88"/>
                <a:gd name="T50" fmla="*/ 86 w 90"/>
                <a:gd name="T51" fmla="*/ 26 h 88"/>
                <a:gd name="T52" fmla="*/ 88 w 90"/>
                <a:gd name="T53" fmla="*/ 36 h 88"/>
                <a:gd name="T54" fmla="*/ 90 w 90"/>
                <a:gd name="T55" fmla="*/ 44 h 88"/>
                <a:gd name="T56" fmla="*/ 90 w 90"/>
                <a:gd name="T57" fmla="*/ 44 h 88"/>
                <a:gd name="T58" fmla="*/ 88 w 90"/>
                <a:gd name="T59" fmla="*/ 54 h 88"/>
                <a:gd name="T60" fmla="*/ 86 w 90"/>
                <a:gd name="T61" fmla="*/ 62 h 88"/>
                <a:gd name="T62" fmla="*/ 82 w 90"/>
                <a:gd name="T63" fmla="*/ 68 h 88"/>
                <a:gd name="T64" fmla="*/ 76 w 90"/>
                <a:gd name="T65" fmla="*/ 76 h 88"/>
                <a:gd name="T66" fmla="*/ 70 w 90"/>
                <a:gd name="T67" fmla="*/ 80 h 88"/>
                <a:gd name="T68" fmla="*/ 62 w 90"/>
                <a:gd name="T69" fmla="*/ 84 h 88"/>
                <a:gd name="T70" fmla="*/ 54 w 90"/>
                <a:gd name="T71" fmla="*/ 88 h 88"/>
                <a:gd name="T72" fmla="*/ 44 w 90"/>
                <a:gd name="T73" fmla="*/ 88 h 88"/>
                <a:gd name="T74" fmla="*/ 44 w 90"/>
                <a:gd name="T75" fmla="*/ 88 h 88"/>
                <a:gd name="T76" fmla="*/ 44 w 90"/>
                <a:gd name="T77" fmla="*/ 18 h 88"/>
                <a:gd name="T78" fmla="*/ 44 w 90"/>
                <a:gd name="T79" fmla="*/ 18 h 88"/>
                <a:gd name="T80" fmla="*/ 34 w 90"/>
                <a:gd name="T81" fmla="*/ 20 h 88"/>
                <a:gd name="T82" fmla="*/ 26 w 90"/>
                <a:gd name="T83" fmla="*/ 26 h 88"/>
                <a:gd name="T84" fmla="*/ 20 w 90"/>
                <a:gd name="T85" fmla="*/ 34 h 88"/>
                <a:gd name="T86" fmla="*/ 18 w 90"/>
                <a:gd name="T87" fmla="*/ 44 h 88"/>
                <a:gd name="T88" fmla="*/ 18 w 90"/>
                <a:gd name="T89" fmla="*/ 44 h 88"/>
                <a:gd name="T90" fmla="*/ 20 w 90"/>
                <a:gd name="T91" fmla="*/ 54 h 88"/>
                <a:gd name="T92" fmla="*/ 26 w 90"/>
                <a:gd name="T93" fmla="*/ 62 h 88"/>
                <a:gd name="T94" fmla="*/ 34 w 90"/>
                <a:gd name="T95" fmla="*/ 68 h 88"/>
                <a:gd name="T96" fmla="*/ 44 w 90"/>
                <a:gd name="T97" fmla="*/ 70 h 88"/>
                <a:gd name="T98" fmla="*/ 44 w 90"/>
                <a:gd name="T99" fmla="*/ 70 h 88"/>
                <a:gd name="T100" fmla="*/ 54 w 90"/>
                <a:gd name="T101" fmla="*/ 68 h 88"/>
                <a:gd name="T102" fmla="*/ 64 w 90"/>
                <a:gd name="T103" fmla="*/ 62 h 88"/>
                <a:gd name="T104" fmla="*/ 68 w 90"/>
                <a:gd name="T105" fmla="*/ 54 h 88"/>
                <a:gd name="T106" fmla="*/ 72 w 90"/>
                <a:gd name="T107" fmla="*/ 44 h 88"/>
                <a:gd name="T108" fmla="*/ 72 w 90"/>
                <a:gd name="T109" fmla="*/ 44 h 88"/>
                <a:gd name="T110" fmla="*/ 68 w 90"/>
                <a:gd name="T111" fmla="*/ 34 h 88"/>
                <a:gd name="T112" fmla="*/ 64 w 90"/>
                <a:gd name="T113" fmla="*/ 26 h 88"/>
                <a:gd name="T114" fmla="*/ 54 w 90"/>
                <a:gd name="T115" fmla="*/ 20 h 88"/>
                <a:gd name="T116" fmla="*/ 44 w 90"/>
                <a:gd name="T117" fmla="*/ 18 h 88"/>
                <a:gd name="T118" fmla="*/ 44 w 90"/>
                <a:gd name="T119" fmla="*/ 1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0" h="88">
                  <a:moveTo>
                    <a:pt x="44" y="88"/>
                  </a:moveTo>
                  <a:lnTo>
                    <a:pt x="44" y="88"/>
                  </a:lnTo>
                  <a:lnTo>
                    <a:pt x="36" y="88"/>
                  </a:lnTo>
                  <a:lnTo>
                    <a:pt x="28" y="84"/>
                  </a:lnTo>
                  <a:lnTo>
                    <a:pt x="20" y="80"/>
                  </a:lnTo>
                  <a:lnTo>
                    <a:pt x="14" y="76"/>
                  </a:lnTo>
                  <a:lnTo>
                    <a:pt x="8" y="68"/>
                  </a:lnTo>
                  <a:lnTo>
                    <a:pt x="4" y="62"/>
                  </a:lnTo>
                  <a:lnTo>
                    <a:pt x="2" y="54"/>
                  </a:lnTo>
                  <a:lnTo>
                    <a:pt x="0" y="44"/>
                  </a:lnTo>
                  <a:lnTo>
                    <a:pt x="0" y="44"/>
                  </a:lnTo>
                  <a:lnTo>
                    <a:pt x="2" y="36"/>
                  </a:lnTo>
                  <a:lnTo>
                    <a:pt x="4" y="26"/>
                  </a:lnTo>
                  <a:lnTo>
                    <a:pt x="8" y="20"/>
                  </a:lnTo>
                  <a:lnTo>
                    <a:pt x="14" y="12"/>
                  </a:lnTo>
                  <a:lnTo>
                    <a:pt x="20" y="8"/>
                  </a:lnTo>
                  <a:lnTo>
                    <a:pt x="28" y="4"/>
                  </a:lnTo>
                  <a:lnTo>
                    <a:pt x="36" y="0"/>
                  </a:lnTo>
                  <a:lnTo>
                    <a:pt x="44" y="0"/>
                  </a:lnTo>
                  <a:lnTo>
                    <a:pt x="44" y="0"/>
                  </a:lnTo>
                  <a:lnTo>
                    <a:pt x="54" y="0"/>
                  </a:lnTo>
                  <a:lnTo>
                    <a:pt x="62" y="4"/>
                  </a:lnTo>
                  <a:lnTo>
                    <a:pt x="70" y="8"/>
                  </a:lnTo>
                  <a:lnTo>
                    <a:pt x="76" y="12"/>
                  </a:lnTo>
                  <a:lnTo>
                    <a:pt x="82" y="20"/>
                  </a:lnTo>
                  <a:lnTo>
                    <a:pt x="86" y="26"/>
                  </a:lnTo>
                  <a:lnTo>
                    <a:pt x="88" y="36"/>
                  </a:lnTo>
                  <a:lnTo>
                    <a:pt x="90" y="44"/>
                  </a:lnTo>
                  <a:lnTo>
                    <a:pt x="90" y="44"/>
                  </a:lnTo>
                  <a:lnTo>
                    <a:pt x="88" y="54"/>
                  </a:lnTo>
                  <a:lnTo>
                    <a:pt x="86" y="62"/>
                  </a:lnTo>
                  <a:lnTo>
                    <a:pt x="82" y="68"/>
                  </a:lnTo>
                  <a:lnTo>
                    <a:pt x="76" y="76"/>
                  </a:lnTo>
                  <a:lnTo>
                    <a:pt x="70" y="80"/>
                  </a:lnTo>
                  <a:lnTo>
                    <a:pt x="62" y="84"/>
                  </a:lnTo>
                  <a:lnTo>
                    <a:pt x="54" y="88"/>
                  </a:lnTo>
                  <a:lnTo>
                    <a:pt x="44" y="88"/>
                  </a:lnTo>
                  <a:lnTo>
                    <a:pt x="44" y="88"/>
                  </a:lnTo>
                  <a:close/>
                  <a:moveTo>
                    <a:pt x="44" y="18"/>
                  </a:moveTo>
                  <a:lnTo>
                    <a:pt x="44" y="18"/>
                  </a:lnTo>
                  <a:lnTo>
                    <a:pt x="34" y="20"/>
                  </a:lnTo>
                  <a:lnTo>
                    <a:pt x="26" y="26"/>
                  </a:lnTo>
                  <a:lnTo>
                    <a:pt x="20" y="34"/>
                  </a:lnTo>
                  <a:lnTo>
                    <a:pt x="18" y="44"/>
                  </a:lnTo>
                  <a:lnTo>
                    <a:pt x="18" y="44"/>
                  </a:lnTo>
                  <a:lnTo>
                    <a:pt x="20" y="54"/>
                  </a:lnTo>
                  <a:lnTo>
                    <a:pt x="26" y="62"/>
                  </a:lnTo>
                  <a:lnTo>
                    <a:pt x="34" y="68"/>
                  </a:lnTo>
                  <a:lnTo>
                    <a:pt x="44" y="70"/>
                  </a:lnTo>
                  <a:lnTo>
                    <a:pt x="44" y="70"/>
                  </a:lnTo>
                  <a:lnTo>
                    <a:pt x="54" y="68"/>
                  </a:lnTo>
                  <a:lnTo>
                    <a:pt x="64" y="62"/>
                  </a:lnTo>
                  <a:lnTo>
                    <a:pt x="68" y="54"/>
                  </a:lnTo>
                  <a:lnTo>
                    <a:pt x="72" y="44"/>
                  </a:lnTo>
                  <a:lnTo>
                    <a:pt x="72" y="44"/>
                  </a:lnTo>
                  <a:lnTo>
                    <a:pt x="68" y="34"/>
                  </a:lnTo>
                  <a:lnTo>
                    <a:pt x="64" y="26"/>
                  </a:lnTo>
                  <a:lnTo>
                    <a:pt x="54" y="20"/>
                  </a:lnTo>
                  <a:lnTo>
                    <a:pt x="44" y="18"/>
                  </a:lnTo>
                  <a:lnTo>
                    <a:pt x="44"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40">
              <a:extLst>
                <a:ext uri="{FF2B5EF4-FFF2-40B4-BE49-F238E27FC236}">
                  <a16:creationId xmlns:a16="http://schemas.microsoft.com/office/drawing/2014/main" id="{69A514C1-6DBA-4F21-8FAE-FB4FA512A223}"/>
                </a:ext>
              </a:extLst>
            </p:cNvPr>
            <p:cNvSpPr>
              <a:spLocks noEditPoints="1"/>
            </p:cNvSpPr>
            <p:nvPr/>
          </p:nvSpPr>
          <p:spPr bwMode="auto">
            <a:xfrm>
              <a:off x="2460" y="2423"/>
              <a:ext cx="90" cy="88"/>
            </a:xfrm>
            <a:custGeom>
              <a:avLst/>
              <a:gdLst>
                <a:gd name="T0" fmla="*/ 44 w 90"/>
                <a:gd name="T1" fmla="*/ 88 h 88"/>
                <a:gd name="T2" fmla="*/ 44 w 90"/>
                <a:gd name="T3" fmla="*/ 88 h 88"/>
                <a:gd name="T4" fmla="*/ 36 w 90"/>
                <a:gd name="T5" fmla="*/ 86 h 88"/>
                <a:gd name="T6" fmla="*/ 28 w 90"/>
                <a:gd name="T7" fmla="*/ 84 h 88"/>
                <a:gd name="T8" fmla="*/ 20 w 90"/>
                <a:gd name="T9" fmla="*/ 80 h 88"/>
                <a:gd name="T10" fmla="*/ 14 w 90"/>
                <a:gd name="T11" fmla="*/ 74 h 88"/>
                <a:gd name="T12" fmla="*/ 8 w 90"/>
                <a:gd name="T13" fmla="*/ 68 h 88"/>
                <a:gd name="T14" fmla="*/ 4 w 90"/>
                <a:gd name="T15" fmla="*/ 60 h 88"/>
                <a:gd name="T16" fmla="*/ 2 w 90"/>
                <a:gd name="T17" fmla="*/ 52 h 88"/>
                <a:gd name="T18" fmla="*/ 0 w 90"/>
                <a:gd name="T19" fmla="*/ 44 h 88"/>
                <a:gd name="T20" fmla="*/ 0 w 90"/>
                <a:gd name="T21" fmla="*/ 44 h 88"/>
                <a:gd name="T22" fmla="*/ 2 w 90"/>
                <a:gd name="T23" fmla="*/ 34 h 88"/>
                <a:gd name="T24" fmla="*/ 4 w 90"/>
                <a:gd name="T25" fmla="*/ 26 h 88"/>
                <a:gd name="T26" fmla="*/ 8 w 90"/>
                <a:gd name="T27" fmla="*/ 18 h 88"/>
                <a:gd name="T28" fmla="*/ 14 w 90"/>
                <a:gd name="T29" fmla="*/ 12 h 88"/>
                <a:gd name="T30" fmla="*/ 20 w 90"/>
                <a:gd name="T31" fmla="*/ 6 h 88"/>
                <a:gd name="T32" fmla="*/ 28 w 90"/>
                <a:gd name="T33" fmla="*/ 2 h 88"/>
                <a:gd name="T34" fmla="*/ 36 w 90"/>
                <a:gd name="T35" fmla="*/ 0 h 88"/>
                <a:gd name="T36" fmla="*/ 44 w 90"/>
                <a:gd name="T37" fmla="*/ 0 h 88"/>
                <a:gd name="T38" fmla="*/ 44 w 90"/>
                <a:gd name="T39" fmla="*/ 0 h 88"/>
                <a:gd name="T40" fmla="*/ 54 w 90"/>
                <a:gd name="T41" fmla="*/ 0 h 88"/>
                <a:gd name="T42" fmla="*/ 62 w 90"/>
                <a:gd name="T43" fmla="*/ 2 h 88"/>
                <a:gd name="T44" fmla="*/ 70 w 90"/>
                <a:gd name="T45" fmla="*/ 6 h 88"/>
                <a:gd name="T46" fmla="*/ 76 w 90"/>
                <a:gd name="T47" fmla="*/ 12 h 88"/>
                <a:gd name="T48" fmla="*/ 82 w 90"/>
                <a:gd name="T49" fmla="*/ 18 h 88"/>
                <a:gd name="T50" fmla="*/ 86 w 90"/>
                <a:gd name="T51" fmla="*/ 26 h 88"/>
                <a:gd name="T52" fmla="*/ 88 w 90"/>
                <a:gd name="T53" fmla="*/ 34 h 88"/>
                <a:gd name="T54" fmla="*/ 90 w 90"/>
                <a:gd name="T55" fmla="*/ 44 h 88"/>
                <a:gd name="T56" fmla="*/ 90 w 90"/>
                <a:gd name="T57" fmla="*/ 44 h 88"/>
                <a:gd name="T58" fmla="*/ 88 w 90"/>
                <a:gd name="T59" fmla="*/ 52 h 88"/>
                <a:gd name="T60" fmla="*/ 86 w 90"/>
                <a:gd name="T61" fmla="*/ 60 h 88"/>
                <a:gd name="T62" fmla="*/ 82 w 90"/>
                <a:gd name="T63" fmla="*/ 68 h 88"/>
                <a:gd name="T64" fmla="*/ 76 w 90"/>
                <a:gd name="T65" fmla="*/ 74 h 88"/>
                <a:gd name="T66" fmla="*/ 70 w 90"/>
                <a:gd name="T67" fmla="*/ 80 h 88"/>
                <a:gd name="T68" fmla="*/ 62 w 90"/>
                <a:gd name="T69" fmla="*/ 84 h 88"/>
                <a:gd name="T70" fmla="*/ 54 w 90"/>
                <a:gd name="T71" fmla="*/ 86 h 88"/>
                <a:gd name="T72" fmla="*/ 44 w 90"/>
                <a:gd name="T73" fmla="*/ 88 h 88"/>
                <a:gd name="T74" fmla="*/ 44 w 90"/>
                <a:gd name="T75" fmla="*/ 88 h 88"/>
                <a:gd name="T76" fmla="*/ 44 w 90"/>
                <a:gd name="T77" fmla="*/ 18 h 88"/>
                <a:gd name="T78" fmla="*/ 44 w 90"/>
                <a:gd name="T79" fmla="*/ 18 h 88"/>
                <a:gd name="T80" fmla="*/ 34 w 90"/>
                <a:gd name="T81" fmla="*/ 20 h 88"/>
                <a:gd name="T82" fmla="*/ 26 w 90"/>
                <a:gd name="T83" fmla="*/ 24 h 88"/>
                <a:gd name="T84" fmla="*/ 20 w 90"/>
                <a:gd name="T85" fmla="*/ 34 h 88"/>
                <a:gd name="T86" fmla="*/ 18 w 90"/>
                <a:gd name="T87" fmla="*/ 44 h 88"/>
                <a:gd name="T88" fmla="*/ 18 w 90"/>
                <a:gd name="T89" fmla="*/ 44 h 88"/>
                <a:gd name="T90" fmla="*/ 20 w 90"/>
                <a:gd name="T91" fmla="*/ 54 h 88"/>
                <a:gd name="T92" fmla="*/ 26 w 90"/>
                <a:gd name="T93" fmla="*/ 62 h 88"/>
                <a:gd name="T94" fmla="*/ 34 w 90"/>
                <a:gd name="T95" fmla="*/ 68 h 88"/>
                <a:gd name="T96" fmla="*/ 44 w 90"/>
                <a:gd name="T97" fmla="*/ 70 h 88"/>
                <a:gd name="T98" fmla="*/ 44 w 90"/>
                <a:gd name="T99" fmla="*/ 70 h 88"/>
                <a:gd name="T100" fmla="*/ 54 w 90"/>
                <a:gd name="T101" fmla="*/ 68 h 88"/>
                <a:gd name="T102" fmla="*/ 64 w 90"/>
                <a:gd name="T103" fmla="*/ 62 h 88"/>
                <a:gd name="T104" fmla="*/ 68 w 90"/>
                <a:gd name="T105" fmla="*/ 54 h 88"/>
                <a:gd name="T106" fmla="*/ 72 w 90"/>
                <a:gd name="T107" fmla="*/ 44 h 88"/>
                <a:gd name="T108" fmla="*/ 72 w 90"/>
                <a:gd name="T109" fmla="*/ 44 h 88"/>
                <a:gd name="T110" fmla="*/ 68 w 90"/>
                <a:gd name="T111" fmla="*/ 34 h 88"/>
                <a:gd name="T112" fmla="*/ 64 w 90"/>
                <a:gd name="T113" fmla="*/ 24 h 88"/>
                <a:gd name="T114" fmla="*/ 54 w 90"/>
                <a:gd name="T115" fmla="*/ 20 h 88"/>
                <a:gd name="T116" fmla="*/ 44 w 90"/>
                <a:gd name="T117" fmla="*/ 18 h 88"/>
                <a:gd name="T118" fmla="*/ 44 w 90"/>
                <a:gd name="T119" fmla="*/ 1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0" h="88">
                  <a:moveTo>
                    <a:pt x="44" y="88"/>
                  </a:moveTo>
                  <a:lnTo>
                    <a:pt x="44" y="88"/>
                  </a:lnTo>
                  <a:lnTo>
                    <a:pt x="36" y="86"/>
                  </a:lnTo>
                  <a:lnTo>
                    <a:pt x="28" y="84"/>
                  </a:lnTo>
                  <a:lnTo>
                    <a:pt x="20" y="80"/>
                  </a:lnTo>
                  <a:lnTo>
                    <a:pt x="14" y="74"/>
                  </a:lnTo>
                  <a:lnTo>
                    <a:pt x="8" y="68"/>
                  </a:lnTo>
                  <a:lnTo>
                    <a:pt x="4" y="60"/>
                  </a:lnTo>
                  <a:lnTo>
                    <a:pt x="2" y="52"/>
                  </a:lnTo>
                  <a:lnTo>
                    <a:pt x="0" y="44"/>
                  </a:lnTo>
                  <a:lnTo>
                    <a:pt x="0" y="44"/>
                  </a:lnTo>
                  <a:lnTo>
                    <a:pt x="2" y="34"/>
                  </a:lnTo>
                  <a:lnTo>
                    <a:pt x="4" y="26"/>
                  </a:lnTo>
                  <a:lnTo>
                    <a:pt x="8" y="18"/>
                  </a:lnTo>
                  <a:lnTo>
                    <a:pt x="14" y="12"/>
                  </a:lnTo>
                  <a:lnTo>
                    <a:pt x="20" y="6"/>
                  </a:lnTo>
                  <a:lnTo>
                    <a:pt x="28" y="2"/>
                  </a:lnTo>
                  <a:lnTo>
                    <a:pt x="36" y="0"/>
                  </a:lnTo>
                  <a:lnTo>
                    <a:pt x="44" y="0"/>
                  </a:lnTo>
                  <a:lnTo>
                    <a:pt x="44" y="0"/>
                  </a:lnTo>
                  <a:lnTo>
                    <a:pt x="54" y="0"/>
                  </a:lnTo>
                  <a:lnTo>
                    <a:pt x="62" y="2"/>
                  </a:lnTo>
                  <a:lnTo>
                    <a:pt x="70" y="6"/>
                  </a:lnTo>
                  <a:lnTo>
                    <a:pt x="76" y="12"/>
                  </a:lnTo>
                  <a:lnTo>
                    <a:pt x="82" y="18"/>
                  </a:lnTo>
                  <a:lnTo>
                    <a:pt x="86" y="26"/>
                  </a:lnTo>
                  <a:lnTo>
                    <a:pt x="88" y="34"/>
                  </a:lnTo>
                  <a:lnTo>
                    <a:pt x="90" y="44"/>
                  </a:lnTo>
                  <a:lnTo>
                    <a:pt x="90" y="44"/>
                  </a:lnTo>
                  <a:lnTo>
                    <a:pt x="88" y="52"/>
                  </a:lnTo>
                  <a:lnTo>
                    <a:pt x="86" y="60"/>
                  </a:lnTo>
                  <a:lnTo>
                    <a:pt x="82" y="68"/>
                  </a:lnTo>
                  <a:lnTo>
                    <a:pt x="76" y="74"/>
                  </a:lnTo>
                  <a:lnTo>
                    <a:pt x="70" y="80"/>
                  </a:lnTo>
                  <a:lnTo>
                    <a:pt x="62" y="84"/>
                  </a:lnTo>
                  <a:lnTo>
                    <a:pt x="54" y="86"/>
                  </a:lnTo>
                  <a:lnTo>
                    <a:pt x="44" y="88"/>
                  </a:lnTo>
                  <a:lnTo>
                    <a:pt x="44" y="88"/>
                  </a:lnTo>
                  <a:close/>
                  <a:moveTo>
                    <a:pt x="44" y="18"/>
                  </a:moveTo>
                  <a:lnTo>
                    <a:pt x="44" y="18"/>
                  </a:lnTo>
                  <a:lnTo>
                    <a:pt x="34" y="20"/>
                  </a:lnTo>
                  <a:lnTo>
                    <a:pt x="26" y="24"/>
                  </a:lnTo>
                  <a:lnTo>
                    <a:pt x="20" y="34"/>
                  </a:lnTo>
                  <a:lnTo>
                    <a:pt x="18" y="44"/>
                  </a:lnTo>
                  <a:lnTo>
                    <a:pt x="18" y="44"/>
                  </a:lnTo>
                  <a:lnTo>
                    <a:pt x="20" y="54"/>
                  </a:lnTo>
                  <a:lnTo>
                    <a:pt x="26" y="62"/>
                  </a:lnTo>
                  <a:lnTo>
                    <a:pt x="34" y="68"/>
                  </a:lnTo>
                  <a:lnTo>
                    <a:pt x="44" y="70"/>
                  </a:lnTo>
                  <a:lnTo>
                    <a:pt x="44" y="70"/>
                  </a:lnTo>
                  <a:lnTo>
                    <a:pt x="54" y="68"/>
                  </a:lnTo>
                  <a:lnTo>
                    <a:pt x="64" y="62"/>
                  </a:lnTo>
                  <a:lnTo>
                    <a:pt x="68" y="54"/>
                  </a:lnTo>
                  <a:lnTo>
                    <a:pt x="72" y="44"/>
                  </a:lnTo>
                  <a:lnTo>
                    <a:pt x="72" y="44"/>
                  </a:lnTo>
                  <a:lnTo>
                    <a:pt x="68" y="34"/>
                  </a:lnTo>
                  <a:lnTo>
                    <a:pt x="64" y="24"/>
                  </a:lnTo>
                  <a:lnTo>
                    <a:pt x="54" y="20"/>
                  </a:lnTo>
                  <a:lnTo>
                    <a:pt x="44" y="18"/>
                  </a:lnTo>
                  <a:lnTo>
                    <a:pt x="44"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41">
              <a:extLst>
                <a:ext uri="{FF2B5EF4-FFF2-40B4-BE49-F238E27FC236}">
                  <a16:creationId xmlns:a16="http://schemas.microsoft.com/office/drawing/2014/main" id="{52510BBC-9C82-4792-A373-51578E111050}"/>
                </a:ext>
              </a:extLst>
            </p:cNvPr>
            <p:cNvSpPr>
              <a:spLocks noEditPoints="1"/>
            </p:cNvSpPr>
            <p:nvPr/>
          </p:nvSpPr>
          <p:spPr bwMode="auto">
            <a:xfrm>
              <a:off x="1896" y="2073"/>
              <a:ext cx="88" cy="88"/>
            </a:xfrm>
            <a:custGeom>
              <a:avLst/>
              <a:gdLst>
                <a:gd name="T0" fmla="*/ 44 w 88"/>
                <a:gd name="T1" fmla="*/ 88 h 88"/>
                <a:gd name="T2" fmla="*/ 44 w 88"/>
                <a:gd name="T3" fmla="*/ 88 h 88"/>
                <a:gd name="T4" fmla="*/ 36 w 88"/>
                <a:gd name="T5" fmla="*/ 88 h 88"/>
                <a:gd name="T6" fmla="*/ 26 w 88"/>
                <a:gd name="T7" fmla="*/ 84 h 88"/>
                <a:gd name="T8" fmla="*/ 20 w 88"/>
                <a:gd name="T9" fmla="*/ 80 h 88"/>
                <a:gd name="T10" fmla="*/ 12 w 88"/>
                <a:gd name="T11" fmla="*/ 76 h 88"/>
                <a:gd name="T12" fmla="*/ 8 w 88"/>
                <a:gd name="T13" fmla="*/ 68 h 88"/>
                <a:gd name="T14" fmla="*/ 4 w 88"/>
                <a:gd name="T15" fmla="*/ 62 h 88"/>
                <a:gd name="T16" fmla="*/ 0 w 88"/>
                <a:gd name="T17" fmla="*/ 54 h 88"/>
                <a:gd name="T18" fmla="*/ 0 w 88"/>
                <a:gd name="T19" fmla="*/ 44 h 88"/>
                <a:gd name="T20" fmla="*/ 0 w 88"/>
                <a:gd name="T21" fmla="*/ 44 h 88"/>
                <a:gd name="T22" fmla="*/ 0 w 88"/>
                <a:gd name="T23" fmla="*/ 36 h 88"/>
                <a:gd name="T24" fmla="*/ 4 w 88"/>
                <a:gd name="T25" fmla="*/ 26 h 88"/>
                <a:gd name="T26" fmla="*/ 8 w 88"/>
                <a:gd name="T27" fmla="*/ 20 h 88"/>
                <a:gd name="T28" fmla="*/ 12 w 88"/>
                <a:gd name="T29" fmla="*/ 12 h 88"/>
                <a:gd name="T30" fmla="*/ 20 w 88"/>
                <a:gd name="T31" fmla="*/ 8 h 88"/>
                <a:gd name="T32" fmla="*/ 26 w 88"/>
                <a:gd name="T33" fmla="*/ 4 h 88"/>
                <a:gd name="T34" fmla="*/ 36 w 88"/>
                <a:gd name="T35" fmla="*/ 0 h 88"/>
                <a:gd name="T36" fmla="*/ 44 w 88"/>
                <a:gd name="T37" fmla="*/ 0 h 88"/>
                <a:gd name="T38" fmla="*/ 44 w 88"/>
                <a:gd name="T39" fmla="*/ 0 h 88"/>
                <a:gd name="T40" fmla="*/ 54 w 88"/>
                <a:gd name="T41" fmla="*/ 0 h 88"/>
                <a:gd name="T42" fmla="*/ 62 w 88"/>
                <a:gd name="T43" fmla="*/ 4 h 88"/>
                <a:gd name="T44" fmla="*/ 68 w 88"/>
                <a:gd name="T45" fmla="*/ 8 h 88"/>
                <a:gd name="T46" fmla="*/ 76 w 88"/>
                <a:gd name="T47" fmla="*/ 12 h 88"/>
                <a:gd name="T48" fmla="*/ 80 w 88"/>
                <a:gd name="T49" fmla="*/ 20 h 88"/>
                <a:gd name="T50" fmla="*/ 84 w 88"/>
                <a:gd name="T51" fmla="*/ 26 h 88"/>
                <a:gd name="T52" fmla="*/ 88 w 88"/>
                <a:gd name="T53" fmla="*/ 36 h 88"/>
                <a:gd name="T54" fmla="*/ 88 w 88"/>
                <a:gd name="T55" fmla="*/ 44 h 88"/>
                <a:gd name="T56" fmla="*/ 88 w 88"/>
                <a:gd name="T57" fmla="*/ 44 h 88"/>
                <a:gd name="T58" fmla="*/ 88 w 88"/>
                <a:gd name="T59" fmla="*/ 54 h 88"/>
                <a:gd name="T60" fmla="*/ 84 w 88"/>
                <a:gd name="T61" fmla="*/ 62 h 88"/>
                <a:gd name="T62" fmla="*/ 80 w 88"/>
                <a:gd name="T63" fmla="*/ 68 h 88"/>
                <a:gd name="T64" fmla="*/ 76 w 88"/>
                <a:gd name="T65" fmla="*/ 76 h 88"/>
                <a:gd name="T66" fmla="*/ 68 w 88"/>
                <a:gd name="T67" fmla="*/ 80 h 88"/>
                <a:gd name="T68" fmla="*/ 62 w 88"/>
                <a:gd name="T69" fmla="*/ 84 h 88"/>
                <a:gd name="T70" fmla="*/ 54 w 88"/>
                <a:gd name="T71" fmla="*/ 88 h 88"/>
                <a:gd name="T72" fmla="*/ 44 w 88"/>
                <a:gd name="T73" fmla="*/ 88 h 88"/>
                <a:gd name="T74" fmla="*/ 44 w 88"/>
                <a:gd name="T75" fmla="*/ 88 h 88"/>
                <a:gd name="T76" fmla="*/ 44 w 88"/>
                <a:gd name="T77" fmla="*/ 18 h 88"/>
                <a:gd name="T78" fmla="*/ 44 w 88"/>
                <a:gd name="T79" fmla="*/ 18 h 88"/>
                <a:gd name="T80" fmla="*/ 34 w 88"/>
                <a:gd name="T81" fmla="*/ 20 h 88"/>
                <a:gd name="T82" fmla="*/ 26 w 88"/>
                <a:gd name="T83" fmla="*/ 26 h 88"/>
                <a:gd name="T84" fmla="*/ 20 w 88"/>
                <a:gd name="T85" fmla="*/ 34 h 88"/>
                <a:gd name="T86" fmla="*/ 18 w 88"/>
                <a:gd name="T87" fmla="*/ 44 h 88"/>
                <a:gd name="T88" fmla="*/ 18 w 88"/>
                <a:gd name="T89" fmla="*/ 44 h 88"/>
                <a:gd name="T90" fmla="*/ 20 w 88"/>
                <a:gd name="T91" fmla="*/ 54 h 88"/>
                <a:gd name="T92" fmla="*/ 26 w 88"/>
                <a:gd name="T93" fmla="*/ 62 h 88"/>
                <a:gd name="T94" fmla="*/ 34 w 88"/>
                <a:gd name="T95" fmla="*/ 68 h 88"/>
                <a:gd name="T96" fmla="*/ 44 w 88"/>
                <a:gd name="T97" fmla="*/ 70 h 88"/>
                <a:gd name="T98" fmla="*/ 44 w 88"/>
                <a:gd name="T99" fmla="*/ 70 h 88"/>
                <a:gd name="T100" fmla="*/ 54 w 88"/>
                <a:gd name="T101" fmla="*/ 68 h 88"/>
                <a:gd name="T102" fmla="*/ 62 w 88"/>
                <a:gd name="T103" fmla="*/ 62 h 88"/>
                <a:gd name="T104" fmla="*/ 68 w 88"/>
                <a:gd name="T105" fmla="*/ 54 h 88"/>
                <a:gd name="T106" fmla="*/ 70 w 88"/>
                <a:gd name="T107" fmla="*/ 44 h 88"/>
                <a:gd name="T108" fmla="*/ 70 w 88"/>
                <a:gd name="T109" fmla="*/ 44 h 88"/>
                <a:gd name="T110" fmla="*/ 68 w 88"/>
                <a:gd name="T111" fmla="*/ 34 h 88"/>
                <a:gd name="T112" fmla="*/ 62 w 88"/>
                <a:gd name="T113" fmla="*/ 26 h 88"/>
                <a:gd name="T114" fmla="*/ 54 w 88"/>
                <a:gd name="T115" fmla="*/ 20 h 88"/>
                <a:gd name="T116" fmla="*/ 44 w 88"/>
                <a:gd name="T117" fmla="*/ 18 h 88"/>
                <a:gd name="T118" fmla="*/ 44 w 88"/>
                <a:gd name="T119" fmla="*/ 1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88">
                  <a:moveTo>
                    <a:pt x="44" y="88"/>
                  </a:moveTo>
                  <a:lnTo>
                    <a:pt x="44" y="88"/>
                  </a:lnTo>
                  <a:lnTo>
                    <a:pt x="36" y="88"/>
                  </a:lnTo>
                  <a:lnTo>
                    <a:pt x="26" y="84"/>
                  </a:lnTo>
                  <a:lnTo>
                    <a:pt x="20" y="80"/>
                  </a:lnTo>
                  <a:lnTo>
                    <a:pt x="12" y="76"/>
                  </a:lnTo>
                  <a:lnTo>
                    <a:pt x="8" y="68"/>
                  </a:lnTo>
                  <a:lnTo>
                    <a:pt x="4" y="62"/>
                  </a:lnTo>
                  <a:lnTo>
                    <a:pt x="0" y="54"/>
                  </a:lnTo>
                  <a:lnTo>
                    <a:pt x="0" y="44"/>
                  </a:lnTo>
                  <a:lnTo>
                    <a:pt x="0" y="44"/>
                  </a:lnTo>
                  <a:lnTo>
                    <a:pt x="0" y="36"/>
                  </a:lnTo>
                  <a:lnTo>
                    <a:pt x="4" y="26"/>
                  </a:lnTo>
                  <a:lnTo>
                    <a:pt x="8" y="20"/>
                  </a:lnTo>
                  <a:lnTo>
                    <a:pt x="12" y="12"/>
                  </a:lnTo>
                  <a:lnTo>
                    <a:pt x="20" y="8"/>
                  </a:lnTo>
                  <a:lnTo>
                    <a:pt x="26" y="4"/>
                  </a:lnTo>
                  <a:lnTo>
                    <a:pt x="36" y="0"/>
                  </a:lnTo>
                  <a:lnTo>
                    <a:pt x="44" y="0"/>
                  </a:lnTo>
                  <a:lnTo>
                    <a:pt x="44" y="0"/>
                  </a:lnTo>
                  <a:lnTo>
                    <a:pt x="54" y="0"/>
                  </a:lnTo>
                  <a:lnTo>
                    <a:pt x="62" y="4"/>
                  </a:lnTo>
                  <a:lnTo>
                    <a:pt x="68" y="8"/>
                  </a:lnTo>
                  <a:lnTo>
                    <a:pt x="76" y="12"/>
                  </a:lnTo>
                  <a:lnTo>
                    <a:pt x="80" y="20"/>
                  </a:lnTo>
                  <a:lnTo>
                    <a:pt x="84" y="26"/>
                  </a:lnTo>
                  <a:lnTo>
                    <a:pt x="88" y="36"/>
                  </a:lnTo>
                  <a:lnTo>
                    <a:pt x="88" y="44"/>
                  </a:lnTo>
                  <a:lnTo>
                    <a:pt x="88" y="44"/>
                  </a:lnTo>
                  <a:lnTo>
                    <a:pt x="88" y="54"/>
                  </a:lnTo>
                  <a:lnTo>
                    <a:pt x="84" y="62"/>
                  </a:lnTo>
                  <a:lnTo>
                    <a:pt x="80" y="68"/>
                  </a:lnTo>
                  <a:lnTo>
                    <a:pt x="76" y="76"/>
                  </a:lnTo>
                  <a:lnTo>
                    <a:pt x="68" y="80"/>
                  </a:lnTo>
                  <a:lnTo>
                    <a:pt x="62" y="84"/>
                  </a:lnTo>
                  <a:lnTo>
                    <a:pt x="54" y="88"/>
                  </a:lnTo>
                  <a:lnTo>
                    <a:pt x="44" y="88"/>
                  </a:lnTo>
                  <a:lnTo>
                    <a:pt x="44" y="88"/>
                  </a:lnTo>
                  <a:close/>
                  <a:moveTo>
                    <a:pt x="44" y="18"/>
                  </a:moveTo>
                  <a:lnTo>
                    <a:pt x="44" y="18"/>
                  </a:lnTo>
                  <a:lnTo>
                    <a:pt x="34" y="20"/>
                  </a:lnTo>
                  <a:lnTo>
                    <a:pt x="26" y="26"/>
                  </a:lnTo>
                  <a:lnTo>
                    <a:pt x="20" y="34"/>
                  </a:lnTo>
                  <a:lnTo>
                    <a:pt x="18" y="44"/>
                  </a:lnTo>
                  <a:lnTo>
                    <a:pt x="18" y="44"/>
                  </a:lnTo>
                  <a:lnTo>
                    <a:pt x="20" y="54"/>
                  </a:lnTo>
                  <a:lnTo>
                    <a:pt x="26" y="62"/>
                  </a:lnTo>
                  <a:lnTo>
                    <a:pt x="34" y="68"/>
                  </a:lnTo>
                  <a:lnTo>
                    <a:pt x="44" y="70"/>
                  </a:lnTo>
                  <a:lnTo>
                    <a:pt x="44" y="70"/>
                  </a:lnTo>
                  <a:lnTo>
                    <a:pt x="54" y="68"/>
                  </a:lnTo>
                  <a:lnTo>
                    <a:pt x="62" y="62"/>
                  </a:lnTo>
                  <a:lnTo>
                    <a:pt x="68" y="54"/>
                  </a:lnTo>
                  <a:lnTo>
                    <a:pt x="70" y="44"/>
                  </a:lnTo>
                  <a:lnTo>
                    <a:pt x="70" y="44"/>
                  </a:lnTo>
                  <a:lnTo>
                    <a:pt x="68" y="34"/>
                  </a:lnTo>
                  <a:lnTo>
                    <a:pt x="62" y="26"/>
                  </a:lnTo>
                  <a:lnTo>
                    <a:pt x="54" y="20"/>
                  </a:lnTo>
                  <a:lnTo>
                    <a:pt x="44" y="18"/>
                  </a:lnTo>
                  <a:lnTo>
                    <a:pt x="44"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2">
              <a:extLst>
                <a:ext uri="{FF2B5EF4-FFF2-40B4-BE49-F238E27FC236}">
                  <a16:creationId xmlns:a16="http://schemas.microsoft.com/office/drawing/2014/main" id="{0702251A-FC73-4677-8DEB-1996B0E5B886}"/>
                </a:ext>
              </a:extLst>
            </p:cNvPr>
            <p:cNvSpPr>
              <a:spLocks noEditPoints="1"/>
            </p:cNvSpPr>
            <p:nvPr/>
          </p:nvSpPr>
          <p:spPr bwMode="auto">
            <a:xfrm>
              <a:off x="1896" y="2423"/>
              <a:ext cx="88" cy="88"/>
            </a:xfrm>
            <a:custGeom>
              <a:avLst/>
              <a:gdLst>
                <a:gd name="T0" fmla="*/ 44 w 88"/>
                <a:gd name="T1" fmla="*/ 88 h 88"/>
                <a:gd name="T2" fmla="*/ 44 w 88"/>
                <a:gd name="T3" fmla="*/ 88 h 88"/>
                <a:gd name="T4" fmla="*/ 36 w 88"/>
                <a:gd name="T5" fmla="*/ 86 h 88"/>
                <a:gd name="T6" fmla="*/ 26 w 88"/>
                <a:gd name="T7" fmla="*/ 84 h 88"/>
                <a:gd name="T8" fmla="*/ 20 w 88"/>
                <a:gd name="T9" fmla="*/ 80 h 88"/>
                <a:gd name="T10" fmla="*/ 12 w 88"/>
                <a:gd name="T11" fmla="*/ 74 h 88"/>
                <a:gd name="T12" fmla="*/ 8 w 88"/>
                <a:gd name="T13" fmla="*/ 68 h 88"/>
                <a:gd name="T14" fmla="*/ 4 w 88"/>
                <a:gd name="T15" fmla="*/ 60 h 88"/>
                <a:gd name="T16" fmla="*/ 0 w 88"/>
                <a:gd name="T17" fmla="*/ 52 h 88"/>
                <a:gd name="T18" fmla="*/ 0 w 88"/>
                <a:gd name="T19" fmla="*/ 44 h 88"/>
                <a:gd name="T20" fmla="*/ 0 w 88"/>
                <a:gd name="T21" fmla="*/ 44 h 88"/>
                <a:gd name="T22" fmla="*/ 0 w 88"/>
                <a:gd name="T23" fmla="*/ 34 h 88"/>
                <a:gd name="T24" fmla="*/ 4 w 88"/>
                <a:gd name="T25" fmla="*/ 26 h 88"/>
                <a:gd name="T26" fmla="*/ 8 w 88"/>
                <a:gd name="T27" fmla="*/ 18 h 88"/>
                <a:gd name="T28" fmla="*/ 12 w 88"/>
                <a:gd name="T29" fmla="*/ 12 h 88"/>
                <a:gd name="T30" fmla="*/ 20 w 88"/>
                <a:gd name="T31" fmla="*/ 6 h 88"/>
                <a:gd name="T32" fmla="*/ 26 w 88"/>
                <a:gd name="T33" fmla="*/ 2 h 88"/>
                <a:gd name="T34" fmla="*/ 36 w 88"/>
                <a:gd name="T35" fmla="*/ 0 h 88"/>
                <a:gd name="T36" fmla="*/ 44 w 88"/>
                <a:gd name="T37" fmla="*/ 0 h 88"/>
                <a:gd name="T38" fmla="*/ 44 w 88"/>
                <a:gd name="T39" fmla="*/ 0 h 88"/>
                <a:gd name="T40" fmla="*/ 54 w 88"/>
                <a:gd name="T41" fmla="*/ 0 h 88"/>
                <a:gd name="T42" fmla="*/ 62 w 88"/>
                <a:gd name="T43" fmla="*/ 2 h 88"/>
                <a:gd name="T44" fmla="*/ 68 w 88"/>
                <a:gd name="T45" fmla="*/ 6 h 88"/>
                <a:gd name="T46" fmla="*/ 76 w 88"/>
                <a:gd name="T47" fmla="*/ 12 h 88"/>
                <a:gd name="T48" fmla="*/ 80 w 88"/>
                <a:gd name="T49" fmla="*/ 18 h 88"/>
                <a:gd name="T50" fmla="*/ 84 w 88"/>
                <a:gd name="T51" fmla="*/ 26 h 88"/>
                <a:gd name="T52" fmla="*/ 88 w 88"/>
                <a:gd name="T53" fmla="*/ 34 h 88"/>
                <a:gd name="T54" fmla="*/ 88 w 88"/>
                <a:gd name="T55" fmla="*/ 44 h 88"/>
                <a:gd name="T56" fmla="*/ 88 w 88"/>
                <a:gd name="T57" fmla="*/ 44 h 88"/>
                <a:gd name="T58" fmla="*/ 88 w 88"/>
                <a:gd name="T59" fmla="*/ 52 h 88"/>
                <a:gd name="T60" fmla="*/ 84 w 88"/>
                <a:gd name="T61" fmla="*/ 60 h 88"/>
                <a:gd name="T62" fmla="*/ 80 w 88"/>
                <a:gd name="T63" fmla="*/ 68 h 88"/>
                <a:gd name="T64" fmla="*/ 76 w 88"/>
                <a:gd name="T65" fmla="*/ 74 h 88"/>
                <a:gd name="T66" fmla="*/ 68 w 88"/>
                <a:gd name="T67" fmla="*/ 80 h 88"/>
                <a:gd name="T68" fmla="*/ 62 w 88"/>
                <a:gd name="T69" fmla="*/ 84 h 88"/>
                <a:gd name="T70" fmla="*/ 54 w 88"/>
                <a:gd name="T71" fmla="*/ 86 h 88"/>
                <a:gd name="T72" fmla="*/ 44 w 88"/>
                <a:gd name="T73" fmla="*/ 88 h 88"/>
                <a:gd name="T74" fmla="*/ 44 w 88"/>
                <a:gd name="T75" fmla="*/ 88 h 88"/>
                <a:gd name="T76" fmla="*/ 44 w 88"/>
                <a:gd name="T77" fmla="*/ 18 h 88"/>
                <a:gd name="T78" fmla="*/ 44 w 88"/>
                <a:gd name="T79" fmla="*/ 18 h 88"/>
                <a:gd name="T80" fmla="*/ 34 w 88"/>
                <a:gd name="T81" fmla="*/ 20 h 88"/>
                <a:gd name="T82" fmla="*/ 26 w 88"/>
                <a:gd name="T83" fmla="*/ 24 h 88"/>
                <a:gd name="T84" fmla="*/ 20 w 88"/>
                <a:gd name="T85" fmla="*/ 34 h 88"/>
                <a:gd name="T86" fmla="*/ 18 w 88"/>
                <a:gd name="T87" fmla="*/ 44 h 88"/>
                <a:gd name="T88" fmla="*/ 18 w 88"/>
                <a:gd name="T89" fmla="*/ 44 h 88"/>
                <a:gd name="T90" fmla="*/ 20 w 88"/>
                <a:gd name="T91" fmla="*/ 54 h 88"/>
                <a:gd name="T92" fmla="*/ 26 w 88"/>
                <a:gd name="T93" fmla="*/ 62 h 88"/>
                <a:gd name="T94" fmla="*/ 34 w 88"/>
                <a:gd name="T95" fmla="*/ 68 h 88"/>
                <a:gd name="T96" fmla="*/ 44 w 88"/>
                <a:gd name="T97" fmla="*/ 70 h 88"/>
                <a:gd name="T98" fmla="*/ 44 w 88"/>
                <a:gd name="T99" fmla="*/ 70 h 88"/>
                <a:gd name="T100" fmla="*/ 54 w 88"/>
                <a:gd name="T101" fmla="*/ 68 h 88"/>
                <a:gd name="T102" fmla="*/ 62 w 88"/>
                <a:gd name="T103" fmla="*/ 62 h 88"/>
                <a:gd name="T104" fmla="*/ 68 w 88"/>
                <a:gd name="T105" fmla="*/ 54 h 88"/>
                <a:gd name="T106" fmla="*/ 70 w 88"/>
                <a:gd name="T107" fmla="*/ 44 h 88"/>
                <a:gd name="T108" fmla="*/ 70 w 88"/>
                <a:gd name="T109" fmla="*/ 44 h 88"/>
                <a:gd name="T110" fmla="*/ 68 w 88"/>
                <a:gd name="T111" fmla="*/ 34 h 88"/>
                <a:gd name="T112" fmla="*/ 62 w 88"/>
                <a:gd name="T113" fmla="*/ 24 h 88"/>
                <a:gd name="T114" fmla="*/ 54 w 88"/>
                <a:gd name="T115" fmla="*/ 20 h 88"/>
                <a:gd name="T116" fmla="*/ 44 w 88"/>
                <a:gd name="T117" fmla="*/ 18 h 88"/>
                <a:gd name="T118" fmla="*/ 44 w 88"/>
                <a:gd name="T119" fmla="*/ 1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88">
                  <a:moveTo>
                    <a:pt x="44" y="88"/>
                  </a:moveTo>
                  <a:lnTo>
                    <a:pt x="44" y="88"/>
                  </a:lnTo>
                  <a:lnTo>
                    <a:pt x="36" y="86"/>
                  </a:lnTo>
                  <a:lnTo>
                    <a:pt x="26" y="84"/>
                  </a:lnTo>
                  <a:lnTo>
                    <a:pt x="20" y="80"/>
                  </a:lnTo>
                  <a:lnTo>
                    <a:pt x="12" y="74"/>
                  </a:lnTo>
                  <a:lnTo>
                    <a:pt x="8" y="68"/>
                  </a:lnTo>
                  <a:lnTo>
                    <a:pt x="4" y="60"/>
                  </a:lnTo>
                  <a:lnTo>
                    <a:pt x="0" y="52"/>
                  </a:lnTo>
                  <a:lnTo>
                    <a:pt x="0" y="44"/>
                  </a:lnTo>
                  <a:lnTo>
                    <a:pt x="0" y="44"/>
                  </a:lnTo>
                  <a:lnTo>
                    <a:pt x="0" y="34"/>
                  </a:lnTo>
                  <a:lnTo>
                    <a:pt x="4" y="26"/>
                  </a:lnTo>
                  <a:lnTo>
                    <a:pt x="8" y="18"/>
                  </a:lnTo>
                  <a:lnTo>
                    <a:pt x="12" y="12"/>
                  </a:lnTo>
                  <a:lnTo>
                    <a:pt x="20" y="6"/>
                  </a:lnTo>
                  <a:lnTo>
                    <a:pt x="26" y="2"/>
                  </a:lnTo>
                  <a:lnTo>
                    <a:pt x="36" y="0"/>
                  </a:lnTo>
                  <a:lnTo>
                    <a:pt x="44" y="0"/>
                  </a:lnTo>
                  <a:lnTo>
                    <a:pt x="44" y="0"/>
                  </a:lnTo>
                  <a:lnTo>
                    <a:pt x="54" y="0"/>
                  </a:lnTo>
                  <a:lnTo>
                    <a:pt x="62" y="2"/>
                  </a:lnTo>
                  <a:lnTo>
                    <a:pt x="68" y="6"/>
                  </a:lnTo>
                  <a:lnTo>
                    <a:pt x="76" y="12"/>
                  </a:lnTo>
                  <a:lnTo>
                    <a:pt x="80" y="18"/>
                  </a:lnTo>
                  <a:lnTo>
                    <a:pt x="84" y="26"/>
                  </a:lnTo>
                  <a:lnTo>
                    <a:pt x="88" y="34"/>
                  </a:lnTo>
                  <a:lnTo>
                    <a:pt x="88" y="44"/>
                  </a:lnTo>
                  <a:lnTo>
                    <a:pt x="88" y="44"/>
                  </a:lnTo>
                  <a:lnTo>
                    <a:pt x="88" y="52"/>
                  </a:lnTo>
                  <a:lnTo>
                    <a:pt x="84" y="60"/>
                  </a:lnTo>
                  <a:lnTo>
                    <a:pt x="80" y="68"/>
                  </a:lnTo>
                  <a:lnTo>
                    <a:pt x="76" y="74"/>
                  </a:lnTo>
                  <a:lnTo>
                    <a:pt x="68" y="80"/>
                  </a:lnTo>
                  <a:lnTo>
                    <a:pt x="62" y="84"/>
                  </a:lnTo>
                  <a:lnTo>
                    <a:pt x="54" y="86"/>
                  </a:lnTo>
                  <a:lnTo>
                    <a:pt x="44" y="88"/>
                  </a:lnTo>
                  <a:lnTo>
                    <a:pt x="44" y="88"/>
                  </a:lnTo>
                  <a:close/>
                  <a:moveTo>
                    <a:pt x="44" y="18"/>
                  </a:moveTo>
                  <a:lnTo>
                    <a:pt x="44" y="18"/>
                  </a:lnTo>
                  <a:lnTo>
                    <a:pt x="34" y="20"/>
                  </a:lnTo>
                  <a:lnTo>
                    <a:pt x="26" y="24"/>
                  </a:lnTo>
                  <a:lnTo>
                    <a:pt x="20" y="34"/>
                  </a:lnTo>
                  <a:lnTo>
                    <a:pt x="18" y="44"/>
                  </a:lnTo>
                  <a:lnTo>
                    <a:pt x="18" y="44"/>
                  </a:lnTo>
                  <a:lnTo>
                    <a:pt x="20" y="54"/>
                  </a:lnTo>
                  <a:lnTo>
                    <a:pt x="26" y="62"/>
                  </a:lnTo>
                  <a:lnTo>
                    <a:pt x="34" y="68"/>
                  </a:lnTo>
                  <a:lnTo>
                    <a:pt x="44" y="70"/>
                  </a:lnTo>
                  <a:lnTo>
                    <a:pt x="44" y="70"/>
                  </a:lnTo>
                  <a:lnTo>
                    <a:pt x="54" y="68"/>
                  </a:lnTo>
                  <a:lnTo>
                    <a:pt x="62" y="62"/>
                  </a:lnTo>
                  <a:lnTo>
                    <a:pt x="68" y="54"/>
                  </a:lnTo>
                  <a:lnTo>
                    <a:pt x="70" y="44"/>
                  </a:lnTo>
                  <a:lnTo>
                    <a:pt x="70" y="44"/>
                  </a:lnTo>
                  <a:lnTo>
                    <a:pt x="68" y="34"/>
                  </a:lnTo>
                  <a:lnTo>
                    <a:pt x="62" y="24"/>
                  </a:lnTo>
                  <a:lnTo>
                    <a:pt x="54" y="20"/>
                  </a:lnTo>
                  <a:lnTo>
                    <a:pt x="44" y="18"/>
                  </a:lnTo>
                  <a:lnTo>
                    <a:pt x="44"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43">
              <a:extLst>
                <a:ext uri="{FF2B5EF4-FFF2-40B4-BE49-F238E27FC236}">
                  <a16:creationId xmlns:a16="http://schemas.microsoft.com/office/drawing/2014/main" id="{B58DFDFD-1616-4B89-A374-74EC03D4D739}"/>
                </a:ext>
              </a:extLst>
            </p:cNvPr>
            <p:cNvSpPr>
              <a:spLocks/>
            </p:cNvSpPr>
            <p:nvPr/>
          </p:nvSpPr>
          <p:spPr bwMode="auto">
            <a:xfrm>
              <a:off x="2016" y="1997"/>
              <a:ext cx="116" cy="76"/>
            </a:xfrm>
            <a:custGeom>
              <a:avLst/>
              <a:gdLst>
                <a:gd name="T0" fmla="*/ 10 w 116"/>
                <a:gd name="T1" fmla="*/ 76 h 76"/>
                <a:gd name="T2" fmla="*/ 0 w 116"/>
                <a:gd name="T3" fmla="*/ 60 h 76"/>
                <a:gd name="T4" fmla="*/ 106 w 116"/>
                <a:gd name="T5" fmla="*/ 0 h 76"/>
                <a:gd name="T6" fmla="*/ 116 w 116"/>
                <a:gd name="T7" fmla="*/ 16 h 76"/>
                <a:gd name="T8" fmla="*/ 10 w 116"/>
                <a:gd name="T9" fmla="*/ 76 h 76"/>
              </a:gdLst>
              <a:ahLst/>
              <a:cxnLst>
                <a:cxn ang="0">
                  <a:pos x="T0" y="T1"/>
                </a:cxn>
                <a:cxn ang="0">
                  <a:pos x="T2" y="T3"/>
                </a:cxn>
                <a:cxn ang="0">
                  <a:pos x="T4" y="T5"/>
                </a:cxn>
                <a:cxn ang="0">
                  <a:pos x="T6" y="T7"/>
                </a:cxn>
                <a:cxn ang="0">
                  <a:pos x="T8" y="T9"/>
                </a:cxn>
              </a:cxnLst>
              <a:rect l="0" t="0" r="r" b="b"/>
              <a:pathLst>
                <a:path w="116" h="76">
                  <a:moveTo>
                    <a:pt x="10" y="76"/>
                  </a:moveTo>
                  <a:lnTo>
                    <a:pt x="0" y="60"/>
                  </a:lnTo>
                  <a:lnTo>
                    <a:pt x="106" y="0"/>
                  </a:lnTo>
                  <a:lnTo>
                    <a:pt x="116" y="16"/>
                  </a:lnTo>
                  <a:lnTo>
                    <a:pt x="10" y="76"/>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44">
              <a:extLst>
                <a:ext uri="{FF2B5EF4-FFF2-40B4-BE49-F238E27FC236}">
                  <a16:creationId xmlns:a16="http://schemas.microsoft.com/office/drawing/2014/main" id="{0FD8A2EC-8144-4B16-955C-A6F31A6530B4}"/>
                </a:ext>
              </a:extLst>
            </p:cNvPr>
            <p:cNvSpPr>
              <a:spLocks/>
            </p:cNvSpPr>
            <p:nvPr/>
          </p:nvSpPr>
          <p:spPr bwMode="auto">
            <a:xfrm>
              <a:off x="2314" y="1997"/>
              <a:ext cx="114" cy="76"/>
            </a:xfrm>
            <a:custGeom>
              <a:avLst/>
              <a:gdLst>
                <a:gd name="T0" fmla="*/ 104 w 114"/>
                <a:gd name="T1" fmla="*/ 76 h 76"/>
                <a:gd name="T2" fmla="*/ 0 w 114"/>
                <a:gd name="T3" fmla="*/ 16 h 76"/>
                <a:gd name="T4" fmla="*/ 8 w 114"/>
                <a:gd name="T5" fmla="*/ 0 h 76"/>
                <a:gd name="T6" fmla="*/ 114 w 114"/>
                <a:gd name="T7" fmla="*/ 60 h 76"/>
                <a:gd name="T8" fmla="*/ 104 w 114"/>
                <a:gd name="T9" fmla="*/ 76 h 76"/>
              </a:gdLst>
              <a:ahLst/>
              <a:cxnLst>
                <a:cxn ang="0">
                  <a:pos x="T0" y="T1"/>
                </a:cxn>
                <a:cxn ang="0">
                  <a:pos x="T2" y="T3"/>
                </a:cxn>
                <a:cxn ang="0">
                  <a:pos x="T4" y="T5"/>
                </a:cxn>
                <a:cxn ang="0">
                  <a:pos x="T6" y="T7"/>
                </a:cxn>
                <a:cxn ang="0">
                  <a:pos x="T8" y="T9"/>
                </a:cxn>
              </a:cxnLst>
              <a:rect l="0" t="0" r="r" b="b"/>
              <a:pathLst>
                <a:path w="114" h="76">
                  <a:moveTo>
                    <a:pt x="104" y="76"/>
                  </a:moveTo>
                  <a:lnTo>
                    <a:pt x="0" y="16"/>
                  </a:lnTo>
                  <a:lnTo>
                    <a:pt x="8" y="0"/>
                  </a:lnTo>
                  <a:lnTo>
                    <a:pt x="114" y="60"/>
                  </a:lnTo>
                  <a:lnTo>
                    <a:pt x="104" y="76"/>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45">
              <a:extLst>
                <a:ext uri="{FF2B5EF4-FFF2-40B4-BE49-F238E27FC236}">
                  <a16:creationId xmlns:a16="http://schemas.microsoft.com/office/drawing/2014/main" id="{C59C764E-4B84-4C6A-BEB9-B52DBD44D58E}"/>
                </a:ext>
              </a:extLst>
            </p:cNvPr>
            <p:cNvSpPr>
              <a:spLocks noChangeArrowheads="1"/>
            </p:cNvSpPr>
            <p:nvPr/>
          </p:nvSpPr>
          <p:spPr bwMode="auto">
            <a:xfrm>
              <a:off x="2510" y="2213"/>
              <a:ext cx="18" cy="15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46">
              <a:extLst>
                <a:ext uri="{FF2B5EF4-FFF2-40B4-BE49-F238E27FC236}">
                  <a16:creationId xmlns:a16="http://schemas.microsoft.com/office/drawing/2014/main" id="{4D92E337-9CE4-4C9F-B463-3C2B97A0E1BB}"/>
                </a:ext>
              </a:extLst>
            </p:cNvPr>
            <p:cNvSpPr>
              <a:spLocks/>
            </p:cNvSpPr>
            <p:nvPr/>
          </p:nvSpPr>
          <p:spPr bwMode="auto">
            <a:xfrm>
              <a:off x="2314" y="2511"/>
              <a:ext cx="114" cy="76"/>
            </a:xfrm>
            <a:custGeom>
              <a:avLst/>
              <a:gdLst>
                <a:gd name="T0" fmla="*/ 8 w 114"/>
                <a:gd name="T1" fmla="*/ 76 h 76"/>
                <a:gd name="T2" fmla="*/ 0 w 114"/>
                <a:gd name="T3" fmla="*/ 60 h 76"/>
                <a:gd name="T4" fmla="*/ 104 w 114"/>
                <a:gd name="T5" fmla="*/ 0 h 76"/>
                <a:gd name="T6" fmla="*/ 114 w 114"/>
                <a:gd name="T7" fmla="*/ 14 h 76"/>
                <a:gd name="T8" fmla="*/ 8 w 114"/>
                <a:gd name="T9" fmla="*/ 76 h 76"/>
              </a:gdLst>
              <a:ahLst/>
              <a:cxnLst>
                <a:cxn ang="0">
                  <a:pos x="T0" y="T1"/>
                </a:cxn>
                <a:cxn ang="0">
                  <a:pos x="T2" y="T3"/>
                </a:cxn>
                <a:cxn ang="0">
                  <a:pos x="T4" y="T5"/>
                </a:cxn>
                <a:cxn ang="0">
                  <a:pos x="T6" y="T7"/>
                </a:cxn>
                <a:cxn ang="0">
                  <a:pos x="T8" y="T9"/>
                </a:cxn>
              </a:cxnLst>
              <a:rect l="0" t="0" r="r" b="b"/>
              <a:pathLst>
                <a:path w="114" h="76">
                  <a:moveTo>
                    <a:pt x="8" y="76"/>
                  </a:moveTo>
                  <a:lnTo>
                    <a:pt x="0" y="60"/>
                  </a:lnTo>
                  <a:lnTo>
                    <a:pt x="104" y="0"/>
                  </a:lnTo>
                  <a:lnTo>
                    <a:pt x="114" y="14"/>
                  </a:lnTo>
                  <a:lnTo>
                    <a:pt x="8" y="76"/>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47">
              <a:extLst>
                <a:ext uri="{FF2B5EF4-FFF2-40B4-BE49-F238E27FC236}">
                  <a16:creationId xmlns:a16="http://schemas.microsoft.com/office/drawing/2014/main" id="{AB1D75F7-7B7E-4D5F-849A-09865653B3CE}"/>
                </a:ext>
              </a:extLst>
            </p:cNvPr>
            <p:cNvSpPr>
              <a:spLocks/>
            </p:cNvSpPr>
            <p:nvPr/>
          </p:nvSpPr>
          <p:spPr bwMode="auto">
            <a:xfrm>
              <a:off x="2016" y="2511"/>
              <a:ext cx="116" cy="76"/>
            </a:xfrm>
            <a:custGeom>
              <a:avLst/>
              <a:gdLst>
                <a:gd name="T0" fmla="*/ 106 w 116"/>
                <a:gd name="T1" fmla="*/ 76 h 76"/>
                <a:gd name="T2" fmla="*/ 0 w 116"/>
                <a:gd name="T3" fmla="*/ 14 h 76"/>
                <a:gd name="T4" fmla="*/ 10 w 116"/>
                <a:gd name="T5" fmla="*/ 0 h 76"/>
                <a:gd name="T6" fmla="*/ 116 w 116"/>
                <a:gd name="T7" fmla="*/ 60 h 76"/>
                <a:gd name="T8" fmla="*/ 106 w 116"/>
                <a:gd name="T9" fmla="*/ 76 h 76"/>
              </a:gdLst>
              <a:ahLst/>
              <a:cxnLst>
                <a:cxn ang="0">
                  <a:pos x="T0" y="T1"/>
                </a:cxn>
                <a:cxn ang="0">
                  <a:pos x="T2" y="T3"/>
                </a:cxn>
                <a:cxn ang="0">
                  <a:pos x="T4" y="T5"/>
                </a:cxn>
                <a:cxn ang="0">
                  <a:pos x="T6" y="T7"/>
                </a:cxn>
                <a:cxn ang="0">
                  <a:pos x="T8" y="T9"/>
                </a:cxn>
              </a:cxnLst>
              <a:rect l="0" t="0" r="r" b="b"/>
              <a:pathLst>
                <a:path w="116" h="76">
                  <a:moveTo>
                    <a:pt x="106" y="76"/>
                  </a:moveTo>
                  <a:lnTo>
                    <a:pt x="0" y="14"/>
                  </a:lnTo>
                  <a:lnTo>
                    <a:pt x="10" y="0"/>
                  </a:lnTo>
                  <a:lnTo>
                    <a:pt x="116" y="60"/>
                  </a:lnTo>
                  <a:lnTo>
                    <a:pt x="106" y="76"/>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48">
              <a:extLst>
                <a:ext uri="{FF2B5EF4-FFF2-40B4-BE49-F238E27FC236}">
                  <a16:creationId xmlns:a16="http://schemas.microsoft.com/office/drawing/2014/main" id="{D18C9B50-0CD4-4613-A630-11866155A9D2}"/>
                </a:ext>
              </a:extLst>
            </p:cNvPr>
            <p:cNvSpPr>
              <a:spLocks noChangeArrowheads="1"/>
            </p:cNvSpPr>
            <p:nvPr/>
          </p:nvSpPr>
          <p:spPr bwMode="auto">
            <a:xfrm>
              <a:off x="1918" y="2213"/>
              <a:ext cx="18" cy="15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49">
              <a:extLst>
                <a:ext uri="{FF2B5EF4-FFF2-40B4-BE49-F238E27FC236}">
                  <a16:creationId xmlns:a16="http://schemas.microsoft.com/office/drawing/2014/main" id="{B0587F2E-4C7C-4FAC-9D93-36ACEB6D9DD6}"/>
                </a:ext>
              </a:extLst>
            </p:cNvPr>
            <p:cNvSpPr>
              <a:spLocks noChangeArrowheads="1"/>
            </p:cNvSpPr>
            <p:nvPr/>
          </p:nvSpPr>
          <p:spPr bwMode="auto">
            <a:xfrm>
              <a:off x="2214" y="2541"/>
              <a:ext cx="18" cy="44"/>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50">
              <a:extLst>
                <a:ext uri="{FF2B5EF4-FFF2-40B4-BE49-F238E27FC236}">
                  <a16:creationId xmlns:a16="http://schemas.microsoft.com/office/drawing/2014/main" id="{DE3F36D4-0DFA-4FB9-A907-1C2DC739E2DA}"/>
                </a:ext>
              </a:extLst>
            </p:cNvPr>
            <p:cNvSpPr>
              <a:spLocks noChangeArrowheads="1"/>
            </p:cNvSpPr>
            <p:nvPr/>
          </p:nvSpPr>
          <p:spPr bwMode="auto">
            <a:xfrm>
              <a:off x="2214" y="1999"/>
              <a:ext cx="18" cy="42"/>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51">
              <a:extLst>
                <a:ext uri="{FF2B5EF4-FFF2-40B4-BE49-F238E27FC236}">
                  <a16:creationId xmlns:a16="http://schemas.microsoft.com/office/drawing/2014/main" id="{AA435CB1-29A3-45A0-B394-424F66753E90}"/>
                </a:ext>
              </a:extLst>
            </p:cNvPr>
            <p:cNvSpPr>
              <a:spLocks/>
            </p:cNvSpPr>
            <p:nvPr/>
          </p:nvSpPr>
          <p:spPr bwMode="auto">
            <a:xfrm>
              <a:off x="2442" y="2137"/>
              <a:ext cx="42" cy="42"/>
            </a:xfrm>
            <a:custGeom>
              <a:avLst/>
              <a:gdLst>
                <a:gd name="T0" fmla="*/ 12 w 42"/>
                <a:gd name="T1" fmla="*/ 42 h 42"/>
                <a:gd name="T2" fmla="*/ 0 w 42"/>
                <a:gd name="T3" fmla="*/ 30 h 42"/>
                <a:gd name="T4" fmla="*/ 30 w 42"/>
                <a:gd name="T5" fmla="*/ 0 h 42"/>
                <a:gd name="T6" fmla="*/ 42 w 42"/>
                <a:gd name="T7" fmla="*/ 12 h 42"/>
                <a:gd name="T8" fmla="*/ 12 w 42"/>
                <a:gd name="T9" fmla="*/ 42 h 42"/>
              </a:gdLst>
              <a:ahLst/>
              <a:cxnLst>
                <a:cxn ang="0">
                  <a:pos x="T0" y="T1"/>
                </a:cxn>
                <a:cxn ang="0">
                  <a:pos x="T2" y="T3"/>
                </a:cxn>
                <a:cxn ang="0">
                  <a:pos x="T4" y="T5"/>
                </a:cxn>
                <a:cxn ang="0">
                  <a:pos x="T6" y="T7"/>
                </a:cxn>
                <a:cxn ang="0">
                  <a:pos x="T8" y="T9"/>
                </a:cxn>
              </a:cxnLst>
              <a:rect l="0" t="0" r="r" b="b"/>
              <a:pathLst>
                <a:path w="42" h="42">
                  <a:moveTo>
                    <a:pt x="12" y="42"/>
                  </a:moveTo>
                  <a:lnTo>
                    <a:pt x="0" y="30"/>
                  </a:lnTo>
                  <a:lnTo>
                    <a:pt x="30" y="0"/>
                  </a:lnTo>
                  <a:lnTo>
                    <a:pt x="42" y="12"/>
                  </a:lnTo>
                  <a:lnTo>
                    <a:pt x="12" y="42"/>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52">
              <a:extLst>
                <a:ext uri="{FF2B5EF4-FFF2-40B4-BE49-F238E27FC236}">
                  <a16:creationId xmlns:a16="http://schemas.microsoft.com/office/drawing/2014/main" id="{FE4EFF85-8CCC-44CE-85E8-7494D598DE7C}"/>
                </a:ext>
              </a:extLst>
            </p:cNvPr>
            <p:cNvSpPr>
              <a:spLocks/>
            </p:cNvSpPr>
            <p:nvPr/>
          </p:nvSpPr>
          <p:spPr bwMode="auto">
            <a:xfrm>
              <a:off x="1962" y="2409"/>
              <a:ext cx="44" cy="44"/>
            </a:xfrm>
            <a:custGeom>
              <a:avLst/>
              <a:gdLst>
                <a:gd name="T0" fmla="*/ 12 w 44"/>
                <a:gd name="T1" fmla="*/ 44 h 44"/>
                <a:gd name="T2" fmla="*/ 0 w 44"/>
                <a:gd name="T3" fmla="*/ 30 h 44"/>
                <a:gd name="T4" fmla="*/ 30 w 44"/>
                <a:gd name="T5" fmla="*/ 0 h 44"/>
                <a:gd name="T6" fmla="*/ 44 w 44"/>
                <a:gd name="T7" fmla="*/ 14 h 44"/>
                <a:gd name="T8" fmla="*/ 12 w 44"/>
                <a:gd name="T9" fmla="*/ 44 h 44"/>
              </a:gdLst>
              <a:ahLst/>
              <a:cxnLst>
                <a:cxn ang="0">
                  <a:pos x="T0" y="T1"/>
                </a:cxn>
                <a:cxn ang="0">
                  <a:pos x="T2" y="T3"/>
                </a:cxn>
                <a:cxn ang="0">
                  <a:pos x="T4" y="T5"/>
                </a:cxn>
                <a:cxn ang="0">
                  <a:pos x="T6" y="T7"/>
                </a:cxn>
                <a:cxn ang="0">
                  <a:pos x="T8" y="T9"/>
                </a:cxn>
              </a:cxnLst>
              <a:rect l="0" t="0" r="r" b="b"/>
              <a:pathLst>
                <a:path w="44" h="44">
                  <a:moveTo>
                    <a:pt x="12" y="44"/>
                  </a:moveTo>
                  <a:lnTo>
                    <a:pt x="0" y="30"/>
                  </a:lnTo>
                  <a:lnTo>
                    <a:pt x="30" y="0"/>
                  </a:lnTo>
                  <a:lnTo>
                    <a:pt x="44" y="14"/>
                  </a:lnTo>
                  <a:lnTo>
                    <a:pt x="12" y="4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53">
              <a:extLst>
                <a:ext uri="{FF2B5EF4-FFF2-40B4-BE49-F238E27FC236}">
                  <a16:creationId xmlns:a16="http://schemas.microsoft.com/office/drawing/2014/main" id="{80B8DC41-4D48-4092-9984-047065A32EB7}"/>
                </a:ext>
              </a:extLst>
            </p:cNvPr>
            <p:cNvSpPr>
              <a:spLocks/>
            </p:cNvSpPr>
            <p:nvPr/>
          </p:nvSpPr>
          <p:spPr bwMode="auto">
            <a:xfrm>
              <a:off x="1962" y="2137"/>
              <a:ext cx="44" cy="42"/>
            </a:xfrm>
            <a:custGeom>
              <a:avLst/>
              <a:gdLst>
                <a:gd name="T0" fmla="*/ 30 w 44"/>
                <a:gd name="T1" fmla="*/ 42 h 42"/>
                <a:gd name="T2" fmla="*/ 0 w 44"/>
                <a:gd name="T3" fmla="*/ 12 h 42"/>
                <a:gd name="T4" fmla="*/ 12 w 44"/>
                <a:gd name="T5" fmla="*/ 0 h 42"/>
                <a:gd name="T6" fmla="*/ 44 w 44"/>
                <a:gd name="T7" fmla="*/ 30 h 42"/>
                <a:gd name="T8" fmla="*/ 30 w 44"/>
                <a:gd name="T9" fmla="*/ 42 h 42"/>
              </a:gdLst>
              <a:ahLst/>
              <a:cxnLst>
                <a:cxn ang="0">
                  <a:pos x="T0" y="T1"/>
                </a:cxn>
                <a:cxn ang="0">
                  <a:pos x="T2" y="T3"/>
                </a:cxn>
                <a:cxn ang="0">
                  <a:pos x="T4" y="T5"/>
                </a:cxn>
                <a:cxn ang="0">
                  <a:pos x="T6" y="T7"/>
                </a:cxn>
                <a:cxn ang="0">
                  <a:pos x="T8" y="T9"/>
                </a:cxn>
              </a:cxnLst>
              <a:rect l="0" t="0" r="r" b="b"/>
              <a:pathLst>
                <a:path w="44" h="42">
                  <a:moveTo>
                    <a:pt x="30" y="42"/>
                  </a:moveTo>
                  <a:lnTo>
                    <a:pt x="0" y="12"/>
                  </a:lnTo>
                  <a:lnTo>
                    <a:pt x="12" y="0"/>
                  </a:lnTo>
                  <a:lnTo>
                    <a:pt x="44" y="30"/>
                  </a:lnTo>
                  <a:lnTo>
                    <a:pt x="30" y="42"/>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54">
              <a:extLst>
                <a:ext uri="{FF2B5EF4-FFF2-40B4-BE49-F238E27FC236}">
                  <a16:creationId xmlns:a16="http://schemas.microsoft.com/office/drawing/2014/main" id="{5E81A2E6-BB51-4AB2-A5FD-D0CE5502E6B5}"/>
                </a:ext>
              </a:extLst>
            </p:cNvPr>
            <p:cNvSpPr>
              <a:spLocks/>
            </p:cNvSpPr>
            <p:nvPr/>
          </p:nvSpPr>
          <p:spPr bwMode="auto">
            <a:xfrm>
              <a:off x="2442" y="2409"/>
              <a:ext cx="42" cy="44"/>
            </a:xfrm>
            <a:custGeom>
              <a:avLst/>
              <a:gdLst>
                <a:gd name="T0" fmla="*/ 30 w 42"/>
                <a:gd name="T1" fmla="*/ 44 h 44"/>
                <a:gd name="T2" fmla="*/ 0 w 42"/>
                <a:gd name="T3" fmla="*/ 14 h 44"/>
                <a:gd name="T4" fmla="*/ 12 w 42"/>
                <a:gd name="T5" fmla="*/ 0 h 44"/>
                <a:gd name="T6" fmla="*/ 42 w 42"/>
                <a:gd name="T7" fmla="*/ 30 h 44"/>
                <a:gd name="T8" fmla="*/ 30 w 42"/>
                <a:gd name="T9" fmla="*/ 44 h 44"/>
              </a:gdLst>
              <a:ahLst/>
              <a:cxnLst>
                <a:cxn ang="0">
                  <a:pos x="T0" y="T1"/>
                </a:cxn>
                <a:cxn ang="0">
                  <a:pos x="T2" y="T3"/>
                </a:cxn>
                <a:cxn ang="0">
                  <a:pos x="T4" y="T5"/>
                </a:cxn>
                <a:cxn ang="0">
                  <a:pos x="T6" y="T7"/>
                </a:cxn>
                <a:cxn ang="0">
                  <a:pos x="T8" y="T9"/>
                </a:cxn>
              </a:cxnLst>
              <a:rect l="0" t="0" r="r" b="b"/>
              <a:pathLst>
                <a:path w="42" h="44">
                  <a:moveTo>
                    <a:pt x="30" y="44"/>
                  </a:moveTo>
                  <a:lnTo>
                    <a:pt x="0" y="14"/>
                  </a:lnTo>
                  <a:lnTo>
                    <a:pt x="12" y="0"/>
                  </a:lnTo>
                  <a:lnTo>
                    <a:pt x="42" y="30"/>
                  </a:lnTo>
                  <a:lnTo>
                    <a:pt x="30" y="44"/>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55">
              <a:extLst>
                <a:ext uri="{FF2B5EF4-FFF2-40B4-BE49-F238E27FC236}">
                  <a16:creationId xmlns:a16="http://schemas.microsoft.com/office/drawing/2014/main" id="{2BA4A49F-47BB-4579-B871-B6FD576C8403}"/>
                </a:ext>
              </a:extLst>
            </p:cNvPr>
            <p:cNvSpPr>
              <a:spLocks noEditPoints="1"/>
            </p:cNvSpPr>
            <p:nvPr/>
          </p:nvSpPr>
          <p:spPr bwMode="auto">
            <a:xfrm>
              <a:off x="2042" y="2113"/>
              <a:ext cx="360" cy="358"/>
            </a:xfrm>
            <a:custGeom>
              <a:avLst/>
              <a:gdLst>
                <a:gd name="T0" fmla="*/ 164 w 360"/>
                <a:gd name="T1" fmla="*/ 358 h 358"/>
                <a:gd name="T2" fmla="*/ 112 w 360"/>
                <a:gd name="T3" fmla="*/ 346 h 358"/>
                <a:gd name="T4" fmla="*/ 68 w 360"/>
                <a:gd name="T5" fmla="*/ 318 h 358"/>
                <a:gd name="T6" fmla="*/ 42 w 360"/>
                <a:gd name="T7" fmla="*/ 292 h 358"/>
                <a:gd name="T8" fmla="*/ 14 w 360"/>
                <a:gd name="T9" fmla="*/ 246 h 358"/>
                <a:gd name="T10" fmla="*/ 2 w 360"/>
                <a:gd name="T11" fmla="*/ 196 h 358"/>
                <a:gd name="T12" fmla="*/ 4 w 360"/>
                <a:gd name="T13" fmla="*/ 144 h 358"/>
                <a:gd name="T14" fmla="*/ 22 w 360"/>
                <a:gd name="T15" fmla="*/ 96 h 358"/>
                <a:gd name="T16" fmla="*/ 54 w 360"/>
                <a:gd name="T17" fmla="*/ 52 h 358"/>
                <a:gd name="T18" fmla="*/ 82 w 360"/>
                <a:gd name="T19" fmla="*/ 28 h 358"/>
                <a:gd name="T20" fmla="*/ 130 w 360"/>
                <a:gd name="T21" fmla="*/ 6 h 358"/>
                <a:gd name="T22" fmla="*/ 180 w 360"/>
                <a:gd name="T23" fmla="*/ 0 h 358"/>
                <a:gd name="T24" fmla="*/ 232 w 360"/>
                <a:gd name="T25" fmla="*/ 6 h 358"/>
                <a:gd name="T26" fmla="*/ 280 w 360"/>
                <a:gd name="T27" fmla="*/ 28 h 358"/>
                <a:gd name="T28" fmla="*/ 308 w 360"/>
                <a:gd name="T29" fmla="*/ 52 h 358"/>
                <a:gd name="T30" fmla="*/ 330 w 360"/>
                <a:gd name="T31" fmla="*/ 80 h 358"/>
                <a:gd name="T32" fmla="*/ 352 w 360"/>
                <a:gd name="T33" fmla="*/ 128 h 358"/>
                <a:gd name="T34" fmla="*/ 360 w 360"/>
                <a:gd name="T35" fmla="*/ 178 h 358"/>
                <a:gd name="T36" fmla="*/ 352 w 360"/>
                <a:gd name="T37" fmla="*/ 230 h 358"/>
                <a:gd name="T38" fmla="*/ 330 w 360"/>
                <a:gd name="T39" fmla="*/ 278 h 358"/>
                <a:gd name="T40" fmla="*/ 308 w 360"/>
                <a:gd name="T41" fmla="*/ 306 h 358"/>
                <a:gd name="T42" fmla="*/ 264 w 360"/>
                <a:gd name="T43" fmla="*/ 338 h 358"/>
                <a:gd name="T44" fmla="*/ 214 w 360"/>
                <a:gd name="T45" fmla="*/ 354 h 358"/>
                <a:gd name="T46" fmla="*/ 180 w 360"/>
                <a:gd name="T47" fmla="*/ 358 h 358"/>
                <a:gd name="T48" fmla="*/ 164 w 360"/>
                <a:gd name="T49" fmla="*/ 18 h 358"/>
                <a:gd name="T50" fmla="*/ 120 w 360"/>
                <a:gd name="T51" fmla="*/ 30 h 358"/>
                <a:gd name="T52" fmla="*/ 78 w 360"/>
                <a:gd name="T53" fmla="*/ 54 h 358"/>
                <a:gd name="T54" fmla="*/ 56 w 360"/>
                <a:gd name="T55" fmla="*/ 76 h 358"/>
                <a:gd name="T56" fmla="*/ 30 w 360"/>
                <a:gd name="T57" fmla="*/ 118 h 358"/>
                <a:gd name="T58" fmla="*/ 20 w 360"/>
                <a:gd name="T59" fmla="*/ 164 h 358"/>
                <a:gd name="T60" fmla="*/ 22 w 360"/>
                <a:gd name="T61" fmla="*/ 210 h 358"/>
                <a:gd name="T62" fmla="*/ 38 w 360"/>
                <a:gd name="T63" fmla="*/ 254 h 358"/>
                <a:gd name="T64" fmla="*/ 66 w 360"/>
                <a:gd name="T65" fmla="*/ 292 h 358"/>
                <a:gd name="T66" fmla="*/ 92 w 360"/>
                <a:gd name="T67" fmla="*/ 314 h 358"/>
                <a:gd name="T68" fmla="*/ 134 w 360"/>
                <a:gd name="T69" fmla="*/ 334 h 358"/>
                <a:gd name="T70" fmla="*/ 180 w 360"/>
                <a:gd name="T71" fmla="*/ 340 h 358"/>
                <a:gd name="T72" fmla="*/ 226 w 360"/>
                <a:gd name="T73" fmla="*/ 334 h 358"/>
                <a:gd name="T74" fmla="*/ 270 w 360"/>
                <a:gd name="T75" fmla="*/ 314 h 358"/>
                <a:gd name="T76" fmla="*/ 294 w 360"/>
                <a:gd name="T77" fmla="*/ 292 h 358"/>
                <a:gd name="T78" fmla="*/ 324 w 360"/>
                <a:gd name="T79" fmla="*/ 254 h 358"/>
                <a:gd name="T80" fmla="*/ 338 w 360"/>
                <a:gd name="T81" fmla="*/ 210 h 358"/>
                <a:gd name="T82" fmla="*/ 342 w 360"/>
                <a:gd name="T83" fmla="*/ 164 h 358"/>
                <a:gd name="T84" fmla="*/ 330 w 360"/>
                <a:gd name="T85" fmla="*/ 118 h 358"/>
                <a:gd name="T86" fmla="*/ 306 w 360"/>
                <a:gd name="T87" fmla="*/ 76 h 358"/>
                <a:gd name="T88" fmla="*/ 294 w 360"/>
                <a:gd name="T89" fmla="*/ 64 h 358"/>
                <a:gd name="T90" fmla="*/ 256 w 360"/>
                <a:gd name="T91" fmla="*/ 36 h 358"/>
                <a:gd name="T92" fmla="*/ 212 w 360"/>
                <a:gd name="T93" fmla="*/ 20 h 358"/>
                <a:gd name="T94" fmla="*/ 180 w 360"/>
                <a:gd name="T95" fmla="*/ 1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0" h="358">
                  <a:moveTo>
                    <a:pt x="180" y="358"/>
                  </a:moveTo>
                  <a:lnTo>
                    <a:pt x="180" y="358"/>
                  </a:lnTo>
                  <a:lnTo>
                    <a:pt x="164" y="358"/>
                  </a:lnTo>
                  <a:lnTo>
                    <a:pt x="146" y="354"/>
                  </a:lnTo>
                  <a:lnTo>
                    <a:pt x="130" y="350"/>
                  </a:lnTo>
                  <a:lnTo>
                    <a:pt x="112" y="346"/>
                  </a:lnTo>
                  <a:lnTo>
                    <a:pt x="96" y="338"/>
                  </a:lnTo>
                  <a:lnTo>
                    <a:pt x="82" y="328"/>
                  </a:lnTo>
                  <a:lnTo>
                    <a:pt x="68" y="318"/>
                  </a:lnTo>
                  <a:lnTo>
                    <a:pt x="54" y="306"/>
                  </a:lnTo>
                  <a:lnTo>
                    <a:pt x="54" y="306"/>
                  </a:lnTo>
                  <a:lnTo>
                    <a:pt x="42" y="292"/>
                  </a:lnTo>
                  <a:lnTo>
                    <a:pt x="30" y="278"/>
                  </a:lnTo>
                  <a:lnTo>
                    <a:pt x="22" y="262"/>
                  </a:lnTo>
                  <a:lnTo>
                    <a:pt x="14" y="246"/>
                  </a:lnTo>
                  <a:lnTo>
                    <a:pt x="8" y="230"/>
                  </a:lnTo>
                  <a:lnTo>
                    <a:pt x="4" y="214"/>
                  </a:lnTo>
                  <a:lnTo>
                    <a:pt x="2" y="196"/>
                  </a:lnTo>
                  <a:lnTo>
                    <a:pt x="0" y="178"/>
                  </a:lnTo>
                  <a:lnTo>
                    <a:pt x="2" y="162"/>
                  </a:lnTo>
                  <a:lnTo>
                    <a:pt x="4" y="144"/>
                  </a:lnTo>
                  <a:lnTo>
                    <a:pt x="8" y="128"/>
                  </a:lnTo>
                  <a:lnTo>
                    <a:pt x="14" y="112"/>
                  </a:lnTo>
                  <a:lnTo>
                    <a:pt x="22" y="96"/>
                  </a:lnTo>
                  <a:lnTo>
                    <a:pt x="30" y="80"/>
                  </a:lnTo>
                  <a:lnTo>
                    <a:pt x="42" y="66"/>
                  </a:lnTo>
                  <a:lnTo>
                    <a:pt x="54" y="52"/>
                  </a:lnTo>
                  <a:lnTo>
                    <a:pt x="54" y="52"/>
                  </a:lnTo>
                  <a:lnTo>
                    <a:pt x="68" y="40"/>
                  </a:lnTo>
                  <a:lnTo>
                    <a:pt x="82" y="28"/>
                  </a:lnTo>
                  <a:lnTo>
                    <a:pt x="96" y="20"/>
                  </a:lnTo>
                  <a:lnTo>
                    <a:pt x="112" y="12"/>
                  </a:lnTo>
                  <a:lnTo>
                    <a:pt x="130" y="6"/>
                  </a:lnTo>
                  <a:lnTo>
                    <a:pt x="146" y="2"/>
                  </a:lnTo>
                  <a:lnTo>
                    <a:pt x="164" y="0"/>
                  </a:lnTo>
                  <a:lnTo>
                    <a:pt x="180" y="0"/>
                  </a:lnTo>
                  <a:lnTo>
                    <a:pt x="198" y="0"/>
                  </a:lnTo>
                  <a:lnTo>
                    <a:pt x="214" y="2"/>
                  </a:lnTo>
                  <a:lnTo>
                    <a:pt x="232" y="6"/>
                  </a:lnTo>
                  <a:lnTo>
                    <a:pt x="248" y="12"/>
                  </a:lnTo>
                  <a:lnTo>
                    <a:pt x="264" y="20"/>
                  </a:lnTo>
                  <a:lnTo>
                    <a:pt x="280" y="28"/>
                  </a:lnTo>
                  <a:lnTo>
                    <a:pt x="294" y="40"/>
                  </a:lnTo>
                  <a:lnTo>
                    <a:pt x="308" y="52"/>
                  </a:lnTo>
                  <a:lnTo>
                    <a:pt x="308" y="52"/>
                  </a:lnTo>
                  <a:lnTo>
                    <a:pt x="308" y="52"/>
                  </a:lnTo>
                  <a:lnTo>
                    <a:pt x="320" y="66"/>
                  </a:lnTo>
                  <a:lnTo>
                    <a:pt x="330" y="80"/>
                  </a:lnTo>
                  <a:lnTo>
                    <a:pt x="340" y="96"/>
                  </a:lnTo>
                  <a:lnTo>
                    <a:pt x="346" y="112"/>
                  </a:lnTo>
                  <a:lnTo>
                    <a:pt x="352" y="128"/>
                  </a:lnTo>
                  <a:lnTo>
                    <a:pt x="356" y="144"/>
                  </a:lnTo>
                  <a:lnTo>
                    <a:pt x="360" y="162"/>
                  </a:lnTo>
                  <a:lnTo>
                    <a:pt x="360" y="178"/>
                  </a:lnTo>
                  <a:lnTo>
                    <a:pt x="360" y="196"/>
                  </a:lnTo>
                  <a:lnTo>
                    <a:pt x="356" y="214"/>
                  </a:lnTo>
                  <a:lnTo>
                    <a:pt x="352" y="230"/>
                  </a:lnTo>
                  <a:lnTo>
                    <a:pt x="346" y="246"/>
                  </a:lnTo>
                  <a:lnTo>
                    <a:pt x="340" y="262"/>
                  </a:lnTo>
                  <a:lnTo>
                    <a:pt x="330" y="278"/>
                  </a:lnTo>
                  <a:lnTo>
                    <a:pt x="320" y="292"/>
                  </a:lnTo>
                  <a:lnTo>
                    <a:pt x="308" y="306"/>
                  </a:lnTo>
                  <a:lnTo>
                    <a:pt x="308" y="306"/>
                  </a:lnTo>
                  <a:lnTo>
                    <a:pt x="294" y="318"/>
                  </a:lnTo>
                  <a:lnTo>
                    <a:pt x="280" y="328"/>
                  </a:lnTo>
                  <a:lnTo>
                    <a:pt x="264" y="338"/>
                  </a:lnTo>
                  <a:lnTo>
                    <a:pt x="248" y="346"/>
                  </a:lnTo>
                  <a:lnTo>
                    <a:pt x="232" y="350"/>
                  </a:lnTo>
                  <a:lnTo>
                    <a:pt x="214" y="354"/>
                  </a:lnTo>
                  <a:lnTo>
                    <a:pt x="198" y="358"/>
                  </a:lnTo>
                  <a:lnTo>
                    <a:pt x="180" y="358"/>
                  </a:lnTo>
                  <a:lnTo>
                    <a:pt x="180" y="358"/>
                  </a:lnTo>
                  <a:close/>
                  <a:moveTo>
                    <a:pt x="180" y="18"/>
                  </a:moveTo>
                  <a:lnTo>
                    <a:pt x="180" y="18"/>
                  </a:lnTo>
                  <a:lnTo>
                    <a:pt x="164" y="18"/>
                  </a:lnTo>
                  <a:lnTo>
                    <a:pt x="150" y="20"/>
                  </a:lnTo>
                  <a:lnTo>
                    <a:pt x="134" y="24"/>
                  </a:lnTo>
                  <a:lnTo>
                    <a:pt x="120" y="30"/>
                  </a:lnTo>
                  <a:lnTo>
                    <a:pt x="106" y="36"/>
                  </a:lnTo>
                  <a:lnTo>
                    <a:pt x="92" y="44"/>
                  </a:lnTo>
                  <a:lnTo>
                    <a:pt x="78" y="54"/>
                  </a:lnTo>
                  <a:lnTo>
                    <a:pt x="66" y="64"/>
                  </a:lnTo>
                  <a:lnTo>
                    <a:pt x="66" y="64"/>
                  </a:lnTo>
                  <a:lnTo>
                    <a:pt x="56" y="76"/>
                  </a:lnTo>
                  <a:lnTo>
                    <a:pt x="46" y="90"/>
                  </a:lnTo>
                  <a:lnTo>
                    <a:pt x="38" y="104"/>
                  </a:lnTo>
                  <a:lnTo>
                    <a:pt x="30" y="118"/>
                  </a:lnTo>
                  <a:lnTo>
                    <a:pt x="26" y="132"/>
                  </a:lnTo>
                  <a:lnTo>
                    <a:pt x="22" y="148"/>
                  </a:lnTo>
                  <a:lnTo>
                    <a:pt x="20" y="164"/>
                  </a:lnTo>
                  <a:lnTo>
                    <a:pt x="18" y="178"/>
                  </a:lnTo>
                  <a:lnTo>
                    <a:pt x="20" y="194"/>
                  </a:lnTo>
                  <a:lnTo>
                    <a:pt x="22" y="210"/>
                  </a:lnTo>
                  <a:lnTo>
                    <a:pt x="26" y="224"/>
                  </a:lnTo>
                  <a:lnTo>
                    <a:pt x="30" y="240"/>
                  </a:lnTo>
                  <a:lnTo>
                    <a:pt x="38" y="254"/>
                  </a:lnTo>
                  <a:lnTo>
                    <a:pt x="46" y="268"/>
                  </a:lnTo>
                  <a:lnTo>
                    <a:pt x="56" y="280"/>
                  </a:lnTo>
                  <a:lnTo>
                    <a:pt x="66" y="292"/>
                  </a:lnTo>
                  <a:lnTo>
                    <a:pt x="66" y="292"/>
                  </a:lnTo>
                  <a:lnTo>
                    <a:pt x="78" y="304"/>
                  </a:lnTo>
                  <a:lnTo>
                    <a:pt x="92" y="314"/>
                  </a:lnTo>
                  <a:lnTo>
                    <a:pt x="106" y="322"/>
                  </a:lnTo>
                  <a:lnTo>
                    <a:pt x="120" y="328"/>
                  </a:lnTo>
                  <a:lnTo>
                    <a:pt x="134" y="334"/>
                  </a:lnTo>
                  <a:lnTo>
                    <a:pt x="150" y="338"/>
                  </a:lnTo>
                  <a:lnTo>
                    <a:pt x="164" y="340"/>
                  </a:lnTo>
                  <a:lnTo>
                    <a:pt x="180" y="340"/>
                  </a:lnTo>
                  <a:lnTo>
                    <a:pt x="196" y="340"/>
                  </a:lnTo>
                  <a:lnTo>
                    <a:pt x="212" y="338"/>
                  </a:lnTo>
                  <a:lnTo>
                    <a:pt x="226" y="334"/>
                  </a:lnTo>
                  <a:lnTo>
                    <a:pt x="242" y="328"/>
                  </a:lnTo>
                  <a:lnTo>
                    <a:pt x="256" y="322"/>
                  </a:lnTo>
                  <a:lnTo>
                    <a:pt x="270" y="314"/>
                  </a:lnTo>
                  <a:lnTo>
                    <a:pt x="282" y="304"/>
                  </a:lnTo>
                  <a:lnTo>
                    <a:pt x="294" y="292"/>
                  </a:lnTo>
                  <a:lnTo>
                    <a:pt x="294" y="292"/>
                  </a:lnTo>
                  <a:lnTo>
                    <a:pt x="306" y="280"/>
                  </a:lnTo>
                  <a:lnTo>
                    <a:pt x="316" y="268"/>
                  </a:lnTo>
                  <a:lnTo>
                    <a:pt x="324" y="254"/>
                  </a:lnTo>
                  <a:lnTo>
                    <a:pt x="330" y="240"/>
                  </a:lnTo>
                  <a:lnTo>
                    <a:pt x="336" y="224"/>
                  </a:lnTo>
                  <a:lnTo>
                    <a:pt x="338" y="210"/>
                  </a:lnTo>
                  <a:lnTo>
                    <a:pt x="342" y="194"/>
                  </a:lnTo>
                  <a:lnTo>
                    <a:pt x="342" y="178"/>
                  </a:lnTo>
                  <a:lnTo>
                    <a:pt x="342" y="164"/>
                  </a:lnTo>
                  <a:lnTo>
                    <a:pt x="338" y="148"/>
                  </a:lnTo>
                  <a:lnTo>
                    <a:pt x="336" y="132"/>
                  </a:lnTo>
                  <a:lnTo>
                    <a:pt x="330" y="118"/>
                  </a:lnTo>
                  <a:lnTo>
                    <a:pt x="324" y="104"/>
                  </a:lnTo>
                  <a:lnTo>
                    <a:pt x="316" y="90"/>
                  </a:lnTo>
                  <a:lnTo>
                    <a:pt x="306" y="76"/>
                  </a:lnTo>
                  <a:lnTo>
                    <a:pt x="294" y="64"/>
                  </a:lnTo>
                  <a:lnTo>
                    <a:pt x="294" y="64"/>
                  </a:lnTo>
                  <a:lnTo>
                    <a:pt x="294" y="64"/>
                  </a:lnTo>
                  <a:lnTo>
                    <a:pt x="282" y="54"/>
                  </a:lnTo>
                  <a:lnTo>
                    <a:pt x="270" y="44"/>
                  </a:lnTo>
                  <a:lnTo>
                    <a:pt x="256" y="36"/>
                  </a:lnTo>
                  <a:lnTo>
                    <a:pt x="242" y="30"/>
                  </a:lnTo>
                  <a:lnTo>
                    <a:pt x="226" y="24"/>
                  </a:lnTo>
                  <a:lnTo>
                    <a:pt x="212" y="20"/>
                  </a:lnTo>
                  <a:lnTo>
                    <a:pt x="196" y="18"/>
                  </a:lnTo>
                  <a:lnTo>
                    <a:pt x="180" y="18"/>
                  </a:lnTo>
                  <a:lnTo>
                    <a:pt x="180"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56">
              <a:extLst>
                <a:ext uri="{FF2B5EF4-FFF2-40B4-BE49-F238E27FC236}">
                  <a16:creationId xmlns:a16="http://schemas.microsoft.com/office/drawing/2014/main" id="{3FBD6FEB-B033-4C79-BA35-A3A8EA8FEE42}"/>
                </a:ext>
              </a:extLst>
            </p:cNvPr>
            <p:cNvSpPr>
              <a:spLocks/>
            </p:cNvSpPr>
            <p:nvPr/>
          </p:nvSpPr>
          <p:spPr bwMode="auto">
            <a:xfrm>
              <a:off x="2262" y="2317"/>
              <a:ext cx="92" cy="96"/>
            </a:xfrm>
            <a:custGeom>
              <a:avLst/>
              <a:gdLst>
                <a:gd name="T0" fmla="*/ 92 w 92"/>
                <a:gd name="T1" fmla="*/ 96 h 96"/>
                <a:gd name="T2" fmla="*/ 74 w 92"/>
                <a:gd name="T3" fmla="*/ 96 h 96"/>
                <a:gd name="T4" fmla="*/ 74 w 92"/>
                <a:gd name="T5" fmla="*/ 60 h 96"/>
                <a:gd name="T6" fmla="*/ 74 w 92"/>
                <a:gd name="T7" fmla="*/ 60 h 96"/>
                <a:gd name="T8" fmla="*/ 72 w 92"/>
                <a:gd name="T9" fmla="*/ 52 h 96"/>
                <a:gd name="T10" fmla="*/ 70 w 92"/>
                <a:gd name="T11" fmla="*/ 44 h 96"/>
                <a:gd name="T12" fmla="*/ 66 w 92"/>
                <a:gd name="T13" fmla="*/ 38 h 96"/>
                <a:gd name="T14" fmla="*/ 60 w 92"/>
                <a:gd name="T15" fmla="*/ 30 h 96"/>
                <a:gd name="T16" fmla="*/ 60 w 92"/>
                <a:gd name="T17" fmla="*/ 30 h 96"/>
                <a:gd name="T18" fmla="*/ 54 w 92"/>
                <a:gd name="T19" fmla="*/ 26 h 96"/>
                <a:gd name="T20" fmla="*/ 48 w 92"/>
                <a:gd name="T21" fmla="*/ 22 h 96"/>
                <a:gd name="T22" fmla="*/ 40 w 92"/>
                <a:gd name="T23" fmla="*/ 20 h 96"/>
                <a:gd name="T24" fmla="*/ 32 w 92"/>
                <a:gd name="T25" fmla="*/ 18 h 96"/>
                <a:gd name="T26" fmla="*/ 0 w 92"/>
                <a:gd name="T27" fmla="*/ 18 h 96"/>
                <a:gd name="T28" fmla="*/ 0 w 92"/>
                <a:gd name="T29" fmla="*/ 0 h 96"/>
                <a:gd name="T30" fmla="*/ 32 w 92"/>
                <a:gd name="T31" fmla="*/ 0 h 96"/>
                <a:gd name="T32" fmla="*/ 32 w 92"/>
                <a:gd name="T33" fmla="*/ 0 h 96"/>
                <a:gd name="T34" fmla="*/ 42 w 92"/>
                <a:gd name="T35" fmla="*/ 2 h 96"/>
                <a:gd name="T36" fmla="*/ 54 w 92"/>
                <a:gd name="T37" fmla="*/ 4 h 96"/>
                <a:gd name="T38" fmla="*/ 64 w 92"/>
                <a:gd name="T39" fmla="*/ 10 h 96"/>
                <a:gd name="T40" fmla="*/ 74 w 92"/>
                <a:gd name="T41" fmla="*/ 18 h 96"/>
                <a:gd name="T42" fmla="*/ 74 w 92"/>
                <a:gd name="T43" fmla="*/ 18 h 96"/>
                <a:gd name="T44" fmla="*/ 82 w 92"/>
                <a:gd name="T45" fmla="*/ 28 h 96"/>
                <a:gd name="T46" fmla="*/ 86 w 92"/>
                <a:gd name="T47" fmla="*/ 38 h 96"/>
                <a:gd name="T48" fmla="*/ 90 w 92"/>
                <a:gd name="T49" fmla="*/ 48 h 96"/>
                <a:gd name="T50" fmla="*/ 92 w 92"/>
                <a:gd name="T51" fmla="*/ 60 h 96"/>
                <a:gd name="T52" fmla="*/ 92 w 92"/>
                <a:gd name="T5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 h="96">
                  <a:moveTo>
                    <a:pt x="92" y="96"/>
                  </a:moveTo>
                  <a:lnTo>
                    <a:pt x="74" y="96"/>
                  </a:lnTo>
                  <a:lnTo>
                    <a:pt x="74" y="60"/>
                  </a:lnTo>
                  <a:lnTo>
                    <a:pt x="74" y="60"/>
                  </a:lnTo>
                  <a:lnTo>
                    <a:pt x="72" y="52"/>
                  </a:lnTo>
                  <a:lnTo>
                    <a:pt x="70" y="44"/>
                  </a:lnTo>
                  <a:lnTo>
                    <a:pt x="66" y="38"/>
                  </a:lnTo>
                  <a:lnTo>
                    <a:pt x="60" y="30"/>
                  </a:lnTo>
                  <a:lnTo>
                    <a:pt x="60" y="30"/>
                  </a:lnTo>
                  <a:lnTo>
                    <a:pt x="54" y="26"/>
                  </a:lnTo>
                  <a:lnTo>
                    <a:pt x="48" y="22"/>
                  </a:lnTo>
                  <a:lnTo>
                    <a:pt x="40" y="20"/>
                  </a:lnTo>
                  <a:lnTo>
                    <a:pt x="32" y="18"/>
                  </a:lnTo>
                  <a:lnTo>
                    <a:pt x="0" y="18"/>
                  </a:lnTo>
                  <a:lnTo>
                    <a:pt x="0" y="0"/>
                  </a:lnTo>
                  <a:lnTo>
                    <a:pt x="32" y="0"/>
                  </a:lnTo>
                  <a:lnTo>
                    <a:pt x="32" y="0"/>
                  </a:lnTo>
                  <a:lnTo>
                    <a:pt x="42" y="2"/>
                  </a:lnTo>
                  <a:lnTo>
                    <a:pt x="54" y="4"/>
                  </a:lnTo>
                  <a:lnTo>
                    <a:pt x="64" y="10"/>
                  </a:lnTo>
                  <a:lnTo>
                    <a:pt x="74" y="18"/>
                  </a:lnTo>
                  <a:lnTo>
                    <a:pt x="74" y="18"/>
                  </a:lnTo>
                  <a:lnTo>
                    <a:pt x="82" y="28"/>
                  </a:lnTo>
                  <a:lnTo>
                    <a:pt x="86" y="38"/>
                  </a:lnTo>
                  <a:lnTo>
                    <a:pt x="90" y="48"/>
                  </a:lnTo>
                  <a:lnTo>
                    <a:pt x="92" y="60"/>
                  </a:lnTo>
                  <a:lnTo>
                    <a:pt x="92" y="96"/>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57">
              <a:extLst>
                <a:ext uri="{FF2B5EF4-FFF2-40B4-BE49-F238E27FC236}">
                  <a16:creationId xmlns:a16="http://schemas.microsoft.com/office/drawing/2014/main" id="{AB0A6C4B-8AE3-4559-AF5E-5CD724593CF9}"/>
                </a:ext>
              </a:extLst>
            </p:cNvPr>
            <p:cNvSpPr>
              <a:spLocks/>
            </p:cNvSpPr>
            <p:nvPr/>
          </p:nvSpPr>
          <p:spPr bwMode="auto">
            <a:xfrm>
              <a:off x="2098" y="2317"/>
              <a:ext cx="170" cy="100"/>
            </a:xfrm>
            <a:custGeom>
              <a:avLst/>
              <a:gdLst>
                <a:gd name="T0" fmla="*/ 18 w 170"/>
                <a:gd name="T1" fmla="*/ 100 h 100"/>
                <a:gd name="T2" fmla="*/ 0 w 170"/>
                <a:gd name="T3" fmla="*/ 100 h 100"/>
                <a:gd name="T4" fmla="*/ 0 w 170"/>
                <a:gd name="T5" fmla="*/ 60 h 100"/>
                <a:gd name="T6" fmla="*/ 0 w 170"/>
                <a:gd name="T7" fmla="*/ 60 h 100"/>
                <a:gd name="T8" fmla="*/ 2 w 170"/>
                <a:gd name="T9" fmla="*/ 48 h 100"/>
                <a:gd name="T10" fmla="*/ 4 w 170"/>
                <a:gd name="T11" fmla="*/ 38 h 100"/>
                <a:gd name="T12" fmla="*/ 10 w 170"/>
                <a:gd name="T13" fmla="*/ 28 h 100"/>
                <a:gd name="T14" fmla="*/ 18 w 170"/>
                <a:gd name="T15" fmla="*/ 18 h 100"/>
                <a:gd name="T16" fmla="*/ 18 w 170"/>
                <a:gd name="T17" fmla="*/ 18 h 100"/>
                <a:gd name="T18" fmla="*/ 28 w 170"/>
                <a:gd name="T19" fmla="*/ 10 h 100"/>
                <a:gd name="T20" fmla="*/ 38 w 170"/>
                <a:gd name="T21" fmla="*/ 4 h 100"/>
                <a:gd name="T22" fmla="*/ 48 w 170"/>
                <a:gd name="T23" fmla="*/ 2 h 100"/>
                <a:gd name="T24" fmla="*/ 60 w 170"/>
                <a:gd name="T25" fmla="*/ 0 h 100"/>
                <a:gd name="T26" fmla="*/ 170 w 170"/>
                <a:gd name="T27" fmla="*/ 0 h 100"/>
                <a:gd name="T28" fmla="*/ 170 w 170"/>
                <a:gd name="T29" fmla="*/ 18 h 100"/>
                <a:gd name="T30" fmla="*/ 60 w 170"/>
                <a:gd name="T31" fmla="*/ 18 h 100"/>
                <a:gd name="T32" fmla="*/ 60 w 170"/>
                <a:gd name="T33" fmla="*/ 18 h 100"/>
                <a:gd name="T34" fmla="*/ 52 w 170"/>
                <a:gd name="T35" fmla="*/ 20 h 100"/>
                <a:gd name="T36" fmla="*/ 44 w 170"/>
                <a:gd name="T37" fmla="*/ 22 h 100"/>
                <a:gd name="T38" fmla="*/ 38 w 170"/>
                <a:gd name="T39" fmla="*/ 26 h 100"/>
                <a:gd name="T40" fmla="*/ 30 w 170"/>
                <a:gd name="T41" fmla="*/ 30 h 100"/>
                <a:gd name="T42" fmla="*/ 30 w 170"/>
                <a:gd name="T43" fmla="*/ 30 h 100"/>
                <a:gd name="T44" fmla="*/ 26 w 170"/>
                <a:gd name="T45" fmla="*/ 38 h 100"/>
                <a:gd name="T46" fmla="*/ 22 w 170"/>
                <a:gd name="T47" fmla="*/ 44 h 100"/>
                <a:gd name="T48" fmla="*/ 20 w 170"/>
                <a:gd name="T49" fmla="*/ 52 h 100"/>
                <a:gd name="T50" fmla="*/ 18 w 170"/>
                <a:gd name="T51" fmla="*/ 60 h 100"/>
                <a:gd name="T52" fmla="*/ 18 w 170"/>
                <a:gd name="T53"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0" h="100">
                  <a:moveTo>
                    <a:pt x="18" y="100"/>
                  </a:moveTo>
                  <a:lnTo>
                    <a:pt x="0" y="100"/>
                  </a:lnTo>
                  <a:lnTo>
                    <a:pt x="0" y="60"/>
                  </a:lnTo>
                  <a:lnTo>
                    <a:pt x="0" y="60"/>
                  </a:lnTo>
                  <a:lnTo>
                    <a:pt x="2" y="48"/>
                  </a:lnTo>
                  <a:lnTo>
                    <a:pt x="4" y="38"/>
                  </a:lnTo>
                  <a:lnTo>
                    <a:pt x="10" y="28"/>
                  </a:lnTo>
                  <a:lnTo>
                    <a:pt x="18" y="18"/>
                  </a:lnTo>
                  <a:lnTo>
                    <a:pt x="18" y="18"/>
                  </a:lnTo>
                  <a:lnTo>
                    <a:pt x="28" y="10"/>
                  </a:lnTo>
                  <a:lnTo>
                    <a:pt x="38" y="4"/>
                  </a:lnTo>
                  <a:lnTo>
                    <a:pt x="48" y="2"/>
                  </a:lnTo>
                  <a:lnTo>
                    <a:pt x="60" y="0"/>
                  </a:lnTo>
                  <a:lnTo>
                    <a:pt x="170" y="0"/>
                  </a:lnTo>
                  <a:lnTo>
                    <a:pt x="170" y="18"/>
                  </a:lnTo>
                  <a:lnTo>
                    <a:pt x="60" y="18"/>
                  </a:lnTo>
                  <a:lnTo>
                    <a:pt x="60" y="18"/>
                  </a:lnTo>
                  <a:lnTo>
                    <a:pt x="52" y="20"/>
                  </a:lnTo>
                  <a:lnTo>
                    <a:pt x="44" y="22"/>
                  </a:lnTo>
                  <a:lnTo>
                    <a:pt x="38" y="26"/>
                  </a:lnTo>
                  <a:lnTo>
                    <a:pt x="30" y="30"/>
                  </a:lnTo>
                  <a:lnTo>
                    <a:pt x="30" y="30"/>
                  </a:lnTo>
                  <a:lnTo>
                    <a:pt x="26" y="38"/>
                  </a:lnTo>
                  <a:lnTo>
                    <a:pt x="22" y="44"/>
                  </a:lnTo>
                  <a:lnTo>
                    <a:pt x="20" y="52"/>
                  </a:lnTo>
                  <a:lnTo>
                    <a:pt x="18" y="60"/>
                  </a:lnTo>
                  <a:lnTo>
                    <a:pt x="18" y="10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58">
              <a:extLst>
                <a:ext uri="{FF2B5EF4-FFF2-40B4-BE49-F238E27FC236}">
                  <a16:creationId xmlns:a16="http://schemas.microsoft.com/office/drawing/2014/main" id="{A60CEF76-7812-4CD5-998F-3CEF5C981E94}"/>
                </a:ext>
              </a:extLst>
            </p:cNvPr>
            <p:cNvSpPr>
              <a:spLocks noEditPoints="1"/>
            </p:cNvSpPr>
            <p:nvPr/>
          </p:nvSpPr>
          <p:spPr bwMode="auto">
            <a:xfrm>
              <a:off x="2164" y="2175"/>
              <a:ext cx="124" cy="124"/>
            </a:xfrm>
            <a:custGeom>
              <a:avLst/>
              <a:gdLst>
                <a:gd name="T0" fmla="*/ 62 w 124"/>
                <a:gd name="T1" fmla="*/ 124 h 124"/>
                <a:gd name="T2" fmla="*/ 38 w 124"/>
                <a:gd name="T3" fmla="*/ 120 h 124"/>
                <a:gd name="T4" fmla="*/ 18 w 124"/>
                <a:gd name="T5" fmla="*/ 106 h 124"/>
                <a:gd name="T6" fmla="*/ 4 w 124"/>
                <a:gd name="T7" fmla="*/ 86 h 124"/>
                <a:gd name="T8" fmla="*/ 0 w 124"/>
                <a:gd name="T9" fmla="*/ 62 h 124"/>
                <a:gd name="T10" fmla="*/ 0 w 124"/>
                <a:gd name="T11" fmla="*/ 50 h 124"/>
                <a:gd name="T12" fmla="*/ 10 w 124"/>
                <a:gd name="T13" fmla="*/ 28 h 124"/>
                <a:gd name="T14" fmla="*/ 28 w 124"/>
                <a:gd name="T15" fmla="*/ 10 h 124"/>
                <a:gd name="T16" fmla="*/ 50 w 124"/>
                <a:gd name="T17" fmla="*/ 2 h 124"/>
                <a:gd name="T18" fmla="*/ 62 w 124"/>
                <a:gd name="T19" fmla="*/ 0 h 124"/>
                <a:gd name="T20" fmla="*/ 86 w 124"/>
                <a:gd name="T21" fmla="*/ 4 h 124"/>
                <a:gd name="T22" fmla="*/ 106 w 124"/>
                <a:gd name="T23" fmla="*/ 18 h 124"/>
                <a:gd name="T24" fmla="*/ 120 w 124"/>
                <a:gd name="T25" fmla="*/ 38 h 124"/>
                <a:gd name="T26" fmla="*/ 124 w 124"/>
                <a:gd name="T27" fmla="*/ 62 h 124"/>
                <a:gd name="T28" fmla="*/ 122 w 124"/>
                <a:gd name="T29" fmla="*/ 74 h 124"/>
                <a:gd name="T30" fmla="*/ 114 w 124"/>
                <a:gd name="T31" fmla="*/ 96 h 124"/>
                <a:gd name="T32" fmla="*/ 96 w 124"/>
                <a:gd name="T33" fmla="*/ 114 h 124"/>
                <a:gd name="T34" fmla="*/ 74 w 124"/>
                <a:gd name="T35" fmla="*/ 124 h 124"/>
                <a:gd name="T36" fmla="*/ 62 w 124"/>
                <a:gd name="T37" fmla="*/ 124 h 124"/>
                <a:gd name="T38" fmla="*/ 62 w 124"/>
                <a:gd name="T39" fmla="*/ 18 h 124"/>
                <a:gd name="T40" fmla="*/ 44 w 124"/>
                <a:gd name="T41" fmla="*/ 22 h 124"/>
                <a:gd name="T42" fmla="*/ 30 w 124"/>
                <a:gd name="T43" fmla="*/ 30 h 124"/>
                <a:gd name="T44" fmla="*/ 22 w 124"/>
                <a:gd name="T45" fmla="*/ 44 h 124"/>
                <a:gd name="T46" fmla="*/ 18 w 124"/>
                <a:gd name="T47" fmla="*/ 62 h 124"/>
                <a:gd name="T48" fmla="*/ 18 w 124"/>
                <a:gd name="T49" fmla="*/ 70 h 124"/>
                <a:gd name="T50" fmla="*/ 26 w 124"/>
                <a:gd name="T51" fmla="*/ 86 h 124"/>
                <a:gd name="T52" fmla="*/ 38 w 124"/>
                <a:gd name="T53" fmla="*/ 98 h 124"/>
                <a:gd name="T54" fmla="*/ 52 w 124"/>
                <a:gd name="T55" fmla="*/ 106 h 124"/>
                <a:gd name="T56" fmla="*/ 62 w 124"/>
                <a:gd name="T57" fmla="*/ 106 h 124"/>
                <a:gd name="T58" fmla="*/ 80 w 124"/>
                <a:gd name="T59" fmla="*/ 102 h 124"/>
                <a:gd name="T60" fmla="*/ 94 w 124"/>
                <a:gd name="T61" fmla="*/ 94 h 124"/>
                <a:gd name="T62" fmla="*/ 102 w 124"/>
                <a:gd name="T63" fmla="*/ 80 h 124"/>
                <a:gd name="T64" fmla="*/ 106 w 124"/>
                <a:gd name="T65" fmla="*/ 62 h 124"/>
                <a:gd name="T66" fmla="*/ 106 w 124"/>
                <a:gd name="T67" fmla="*/ 54 h 124"/>
                <a:gd name="T68" fmla="*/ 98 w 124"/>
                <a:gd name="T69" fmla="*/ 38 h 124"/>
                <a:gd name="T70" fmla="*/ 86 w 124"/>
                <a:gd name="T71" fmla="*/ 26 h 124"/>
                <a:gd name="T72" fmla="*/ 70 w 124"/>
                <a:gd name="T73" fmla="*/ 18 h 124"/>
                <a:gd name="T74" fmla="*/ 62 w 124"/>
                <a:gd name="T75" fmla="*/ 1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62" y="124"/>
                  </a:moveTo>
                  <a:lnTo>
                    <a:pt x="62" y="124"/>
                  </a:lnTo>
                  <a:lnTo>
                    <a:pt x="50" y="124"/>
                  </a:lnTo>
                  <a:lnTo>
                    <a:pt x="38" y="120"/>
                  </a:lnTo>
                  <a:lnTo>
                    <a:pt x="28" y="114"/>
                  </a:lnTo>
                  <a:lnTo>
                    <a:pt x="18" y="106"/>
                  </a:lnTo>
                  <a:lnTo>
                    <a:pt x="10" y="96"/>
                  </a:lnTo>
                  <a:lnTo>
                    <a:pt x="4" y="86"/>
                  </a:lnTo>
                  <a:lnTo>
                    <a:pt x="0" y="74"/>
                  </a:lnTo>
                  <a:lnTo>
                    <a:pt x="0" y="62"/>
                  </a:lnTo>
                  <a:lnTo>
                    <a:pt x="0" y="62"/>
                  </a:lnTo>
                  <a:lnTo>
                    <a:pt x="0" y="50"/>
                  </a:lnTo>
                  <a:lnTo>
                    <a:pt x="4" y="38"/>
                  </a:lnTo>
                  <a:lnTo>
                    <a:pt x="10" y="28"/>
                  </a:lnTo>
                  <a:lnTo>
                    <a:pt x="18" y="18"/>
                  </a:lnTo>
                  <a:lnTo>
                    <a:pt x="28" y="10"/>
                  </a:lnTo>
                  <a:lnTo>
                    <a:pt x="38" y="4"/>
                  </a:lnTo>
                  <a:lnTo>
                    <a:pt x="50" y="2"/>
                  </a:lnTo>
                  <a:lnTo>
                    <a:pt x="62" y="0"/>
                  </a:lnTo>
                  <a:lnTo>
                    <a:pt x="62" y="0"/>
                  </a:lnTo>
                  <a:lnTo>
                    <a:pt x="74" y="2"/>
                  </a:lnTo>
                  <a:lnTo>
                    <a:pt x="86" y="4"/>
                  </a:lnTo>
                  <a:lnTo>
                    <a:pt x="96" y="10"/>
                  </a:lnTo>
                  <a:lnTo>
                    <a:pt x="106" y="18"/>
                  </a:lnTo>
                  <a:lnTo>
                    <a:pt x="114" y="28"/>
                  </a:lnTo>
                  <a:lnTo>
                    <a:pt x="120" y="38"/>
                  </a:lnTo>
                  <a:lnTo>
                    <a:pt x="122" y="50"/>
                  </a:lnTo>
                  <a:lnTo>
                    <a:pt x="124" y="62"/>
                  </a:lnTo>
                  <a:lnTo>
                    <a:pt x="124" y="62"/>
                  </a:lnTo>
                  <a:lnTo>
                    <a:pt x="122" y="74"/>
                  </a:lnTo>
                  <a:lnTo>
                    <a:pt x="120" y="86"/>
                  </a:lnTo>
                  <a:lnTo>
                    <a:pt x="114" y="96"/>
                  </a:lnTo>
                  <a:lnTo>
                    <a:pt x="106" y="106"/>
                  </a:lnTo>
                  <a:lnTo>
                    <a:pt x="96" y="114"/>
                  </a:lnTo>
                  <a:lnTo>
                    <a:pt x="86" y="120"/>
                  </a:lnTo>
                  <a:lnTo>
                    <a:pt x="74" y="124"/>
                  </a:lnTo>
                  <a:lnTo>
                    <a:pt x="62" y="124"/>
                  </a:lnTo>
                  <a:lnTo>
                    <a:pt x="62" y="124"/>
                  </a:lnTo>
                  <a:close/>
                  <a:moveTo>
                    <a:pt x="62" y="18"/>
                  </a:moveTo>
                  <a:lnTo>
                    <a:pt x="62" y="18"/>
                  </a:lnTo>
                  <a:lnTo>
                    <a:pt x="52" y="18"/>
                  </a:lnTo>
                  <a:lnTo>
                    <a:pt x="44" y="22"/>
                  </a:lnTo>
                  <a:lnTo>
                    <a:pt x="38" y="26"/>
                  </a:lnTo>
                  <a:lnTo>
                    <a:pt x="30" y="30"/>
                  </a:lnTo>
                  <a:lnTo>
                    <a:pt x="26" y="38"/>
                  </a:lnTo>
                  <a:lnTo>
                    <a:pt x="22" y="44"/>
                  </a:lnTo>
                  <a:lnTo>
                    <a:pt x="18" y="54"/>
                  </a:lnTo>
                  <a:lnTo>
                    <a:pt x="18" y="62"/>
                  </a:lnTo>
                  <a:lnTo>
                    <a:pt x="18" y="62"/>
                  </a:lnTo>
                  <a:lnTo>
                    <a:pt x="18" y="70"/>
                  </a:lnTo>
                  <a:lnTo>
                    <a:pt x="22" y="80"/>
                  </a:lnTo>
                  <a:lnTo>
                    <a:pt x="26" y="86"/>
                  </a:lnTo>
                  <a:lnTo>
                    <a:pt x="30" y="94"/>
                  </a:lnTo>
                  <a:lnTo>
                    <a:pt x="38" y="98"/>
                  </a:lnTo>
                  <a:lnTo>
                    <a:pt x="44" y="102"/>
                  </a:lnTo>
                  <a:lnTo>
                    <a:pt x="52" y="106"/>
                  </a:lnTo>
                  <a:lnTo>
                    <a:pt x="62" y="106"/>
                  </a:lnTo>
                  <a:lnTo>
                    <a:pt x="62" y="106"/>
                  </a:lnTo>
                  <a:lnTo>
                    <a:pt x="70" y="106"/>
                  </a:lnTo>
                  <a:lnTo>
                    <a:pt x="80" y="102"/>
                  </a:lnTo>
                  <a:lnTo>
                    <a:pt x="86" y="98"/>
                  </a:lnTo>
                  <a:lnTo>
                    <a:pt x="94" y="94"/>
                  </a:lnTo>
                  <a:lnTo>
                    <a:pt x="98" y="86"/>
                  </a:lnTo>
                  <a:lnTo>
                    <a:pt x="102" y="80"/>
                  </a:lnTo>
                  <a:lnTo>
                    <a:pt x="106" y="70"/>
                  </a:lnTo>
                  <a:lnTo>
                    <a:pt x="106" y="62"/>
                  </a:lnTo>
                  <a:lnTo>
                    <a:pt x="106" y="62"/>
                  </a:lnTo>
                  <a:lnTo>
                    <a:pt x="106" y="54"/>
                  </a:lnTo>
                  <a:lnTo>
                    <a:pt x="102" y="44"/>
                  </a:lnTo>
                  <a:lnTo>
                    <a:pt x="98" y="38"/>
                  </a:lnTo>
                  <a:lnTo>
                    <a:pt x="94" y="30"/>
                  </a:lnTo>
                  <a:lnTo>
                    <a:pt x="86" y="26"/>
                  </a:lnTo>
                  <a:lnTo>
                    <a:pt x="80" y="22"/>
                  </a:lnTo>
                  <a:lnTo>
                    <a:pt x="70" y="18"/>
                  </a:lnTo>
                  <a:lnTo>
                    <a:pt x="62" y="18"/>
                  </a:lnTo>
                  <a:lnTo>
                    <a:pt x="62"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0" name="Rectangle 119">
            <a:extLst>
              <a:ext uri="{FF2B5EF4-FFF2-40B4-BE49-F238E27FC236}">
                <a16:creationId xmlns:a16="http://schemas.microsoft.com/office/drawing/2014/main" id="{03149810-F672-4820-9907-B8BAB700C4E2}"/>
              </a:ext>
            </a:extLst>
          </p:cNvPr>
          <p:cNvSpPr/>
          <p:nvPr/>
        </p:nvSpPr>
        <p:spPr>
          <a:xfrm>
            <a:off x="7452381" y="5516440"/>
            <a:ext cx="1728000" cy="582420"/>
          </a:xfrm>
          <a:prstGeom prst="rect">
            <a:avLst/>
          </a:prstGeom>
          <a:noFill/>
          <a:ln w="6350">
            <a:noFill/>
          </a:ln>
        </p:spPr>
        <p:style>
          <a:lnRef idx="2">
            <a:schemeClr val="dk1">
              <a:shade val="50000"/>
            </a:schemeClr>
          </a:lnRef>
          <a:fillRef idx="1">
            <a:schemeClr val="dk1"/>
          </a:fillRef>
          <a:effectRef idx="0">
            <a:schemeClr val="dk1"/>
          </a:effectRef>
          <a:fontRef idx="minor">
            <a:schemeClr val="lt1"/>
          </a:fontRef>
        </p:style>
        <p:txBody>
          <a:bodyPr rtlCol="0" anchor="ctr" anchorCtr="0"/>
          <a:lstStyle/>
          <a:p>
            <a:pPr algn="ctr"/>
            <a:r>
              <a:rPr lang="en-IN" sz="1000">
                <a:solidFill>
                  <a:schemeClr val="bg1"/>
                </a:solidFill>
              </a:rPr>
              <a:t>Donate funds to aid laptop upgradation, accessories and other peripherals</a:t>
            </a:r>
          </a:p>
        </p:txBody>
      </p:sp>
      <p:sp>
        <p:nvSpPr>
          <p:cNvPr id="122" name="Rectangle 121">
            <a:extLst>
              <a:ext uri="{FF2B5EF4-FFF2-40B4-BE49-F238E27FC236}">
                <a16:creationId xmlns:a16="http://schemas.microsoft.com/office/drawing/2014/main" id="{7F25E8D3-474F-445E-B515-7AFC7BE5E9F8}"/>
              </a:ext>
            </a:extLst>
          </p:cNvPr>
          <p:cNvSpPr/>
          <p:nvPr/>
        </p:nvSpPr>
        <p:spPr>
          <a:xfrm>
            <a:off x="3286160" y="5038275"/>
            <a:ext cx="1803484" cy="622164"/>
          </a:xfrm>
          <a:prstGeom prst="rect">
            <a:avLst/>
          </a:prstGeom>
          <a:noFill/>
          <a:ln w="6350">
            <a:noFill/>
          </a:ln>
        </p:spPr>
        <p:style>
          <a:lnRef idx="2">
            <a:schemeClr val="dk1">
              <a:shade val="50000"/>
            </a:schemeClr>
          </a:lnRef>
          <a:fillRef idx="1">
            <a:schemeClr val="dk1"/>
          </a:fillRef>
          <a:effectRef idx="0">
            <a:schemeClr val="dk1"/>
          </a:effectRef>
          <a:fontRef idx="minor">
            <a:schemeClr val="lt1"/>
          </a:fontRef>
        </p:style>
        <p:txBody>
          <a:bodyPr rtlCol="0" anchor="ctr" anchorCtr="0"/>
          <a:lstStyle/>
          <a:p>
            <a:pPr algn="ctr"/>
            <a:r>
              <a:rPr lang="en-IN" sz="1000">
                <a:solidFill>
                  <a:schemeClr val="bg1"/>
                </a:solidFill>
              </a:rPr>
              <a:t>NGOs, educational institutes help our resources reach the beneficiary</a:t>
            </a:r>
          </a:p>
        </p:txBody>
      </p:sp>
      <p:sp>
        <p:nvSpPr>
          <p:cNvPr id="23" name="Rectangle 22">
            <a:extLst>
              <a:ext uri="{FF2B5EF4-FFF2-40B4-BE49-F238E27FC236}">
                <a16:creationId xmlns:a16="http://schemas.microsoft.com/office/drawing/2014/main" id="{DCF287CE-4DC3-457C-A1E9-FC0908230FB6}"/>
              </a:ext>
            </a:extLst>
          </p:cNvPr>
          <p:cNvSpPr/>
          <p:nvPr/>
        </p:nvSpPr>
        <p:spPr>
          <a:xfrm>
            <a:off x="1482176" y="5516199"/>
            <a:ext cx="1442876" cy="367868"/>
          </a:xfrm>
          <a:prstGeom prst="rect">
            <a:avLst/>
          </a:prstGeom>
          <a:solidFill>
            <a:schemeClr val="tx1"/>
          </a:solidFill>
          <a:ln>
            <a:solidFill>
              <a:srgbClr val="D2D2DA"/>
            </a:solidFill>
          </a:ln>
        </p:spPr>
        <p:style>
          <a:lnRef idx="2">
            <a:schemeClr val="dk1"/>
          </a:lnRef>
          <a:fillRef idx="1">
            <a:schemeClr val="lt1"/>
          </a:fillRef>
          <a:effectRef idx="0">
            <a:schemeClr val="dk1"/>
          </a:effectRef>
          <a:fontRef idx="minor">
            <a:schemeClr val="dk1"/>
          </a:fontRef>
        </p:style>
        <p:txBody>
          <a:bodyPr rtlCol="0" anchor="ctr" anchorCtr="0"/>
          <a:lstStyle/>
          <a:p>
            <a:pPr algn="ctr"/>
            <a:r>
              <a:rPr lang="en-IN" sz="1000">
                <a:solidFill>
                  <a:schemeClr val="bg1"/>
                </a:solidFill>
              </a:rPr>
              <a:t>Courier &amp; Shipping Partner</a:t>
            </a:r>
          </a:p>
        </p:txBody>
      </p:sp>
      <p:cxnSp>
        <p:nvCxnSpPr>
          <p:cNvPr id="15" name="Straight Arrow Connector 14">
            <a:extLst>
              <a:ext uri="{FF2B5EF4-FFF2-40B4-BE49-F238E27FC236}">
                <a16:creationId xmlns:a16="http://schemas.microsoft.com/office/drawing/2014/main" id="{0454DCEF-C53C-4406-80E3-78DFAE197EB7}"/>
              </a:ext>
            </a:extLst>
          </p:cNvPr>
          <p:cNvCxnSpPr/>
          <p:nvPr/>
        </p:nvCxnSpPr>
        <p:spPr>
          <a:xfrm flipV="1">
            <a:off x="2126966" y="2633125"/>
            <a:ext cx="2797169" cy="17336"/>
          </a:xfrm>
          <a:prstGeom prst="straightConnector1">
            <a:avLst/>
          </a:prstGeom>
          <a:ln w="76200">
            <a:solidFill>
              <a:srgbClr val="D2D2DA"/>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566B025-ECDF-4B05-AF46-D4AE00F3A5A6}"/>
              </a:ext>
            </a:extLst>
          </p:cNvPr>
          <p:cNvCxnSpPr>
            <a:cxnSpLocks/>
          </p:cNvCxnSpPr>
          <p:nvPr/>
        </p:nvCxnSpPr>
        <p:spPr>
          <a:xfrm flipH="1">
            <a:off x="7009535" y="2217247"/>
            <a:ext cx="2674492" cy="16624"/>
          </a:xfrm>
          <a:prstGeom prst="straightConnector1">
            <a:avLst/>
          </a:prstGeom>
          <a:ln w="76200">
            <a:solidFill>
              <a:srgbClr val="D2D2DA"/>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8563244-8696-4F17-B505-00AABB1F06FD}"/>
              </a:ext>
            </a:extLst>
          </p:cNvPr>
          <p:cNvCxnSpPr>
            <a:cxnSpLocks/>
          </p:cNvCxnSpPr>
          <p:nvPr/>
        </p:nvCxnSpPr>
        <p:spPr>
          <a:xfrm flipH="1">
            <a:off x="6984977" y="2763252"/>
            <a:ext cx="2687950" cy="16530"/>
          </a:xfrm>
          <a:prstGeom prst="straightConnector1">
            <a:avLst/>
          </a:prstGeom>
          <a:ln w="76200">
            <a:solidFill>
              <a:srgbClr val="D2D2DA"/>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28C4EEF-392F-453B-83EE-6B56DD6B06A3}"/>
              </a:ext>
            </a:extLst>
          </p:cNvPr>
          <p:cNvCxnSpPr>
            <a:cxnSpLocks/>
          </p:cNvCxnSpPr>
          <p:nvPr/>
        </p:nvCxnSpPr>
        <p:spPr>
          <a:xfrm flipH="1">
            <a:off x="7046900" y="4687322"/>
            <a:ext cx="2903970" cy="0"/>
          </a:xfrm>
          <a:prstGeom prst="straightConnector1">
            <a:avLst/>
          </a:prstGeom>
          <a:ln w="76200">
            <a:solidFill>
              <a:srgbClr val="D2D2DA"/>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2FBBDDEB-BE6B-4750-ACCE-ECC4B15506E1}"/>
              </a:ext>
            </a:extLst>
          </p:cNvPr>
          <p:cNvCxnSpPr>
            <a:cxnSpLocks/>
            <a:endCxn id="22" idx="0"/>
          </p:cNvCxnSpPr>
          <p:nvPr/>
        </p:nvCxnSpPr>
        <p:spPr>
          <a:xfrm>
            <a:off x="6022857" y="4963976"/>
            <a:ext cx="7112" cy="367585"/>
          </a:xfrm>
          <a:prstGeom prst="straightConnector1">
            <a:avLst/>
          </a:prstGeom>
          <a:ln w="76200">
            <a:solidFill>
              <a:srgbClr val="D2D2DA"/>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5B33B139-3BFB-491A-872B-A77E780BB87E}"/>
              </a:ext>
            </a:extLst>
          </p:cNvPr>
          <p:cNvCxnSpPr>
            <a:cxnSpLocks/>
          </p:cNvCxnSpPr>
          <p:nvPr/>
        </p:nvCxnSpPr>
        <p:spPr>
          <a:xfrm rot="5400000">
            <a:off x="2153550" y="4655273"/>
            <a:ext cx="1793440" cy="300427"/>
          </a:xfrm>
          <a:prstGeom prst="bentConnector2">
            <a:avLst/>
          </a:prstGeom>
          <a:ln w="76200">
            <a:solidFill>
              <a:srgbClr val="D2D2DA"/>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E8CD68AE-6A3B-4F83-B2F8-3C81245E6EBC}"/>
              </a:ext>
            </a:extLst>
          </p:cNvPr>
          <p:cNvCxnSpPr>
            <a:cxnSpLocks/>
          </p:cNvCxnSpPr>
          <p:nvPr/>
        </p:nvCxnSpPr>
        <p:spPr>
          <a:xfrm flipH="1" flipV="1">
            <a:off x="7046900" y="5451922"/>
            <a:ext cx="2575791" cy="12312"/>
          </a:xfrm>
          <a:prstGeom prst="straightConnector1">
            <a:avLst/>
          </a:prstGeom>
          <a:ln w="76200">
            <a:solidFill>
              <a:srgbClr val="D2D2DA"/>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5BC901C2-D36D-4CBB-B834-2097E6853BC2}"/>
              </a:ext>
            </a:extLst>
          </p:cNvPr>
          <p:cNvCxnSpPr>
            <a:stCxn id="6" idx="2"/>
            <a:endCxn id="7" idx="2"/>
          </p:cNvCxnSpPr>
          <p:nvPr/>
        </p:nvCxnSpPr>
        <p:spPr>
          <a:xfrm rot="5400000">
            <a:off x="5795529" y="-1847174"/>
            <a:ext cx="245148" cy="9129897"/>
          </a:xfrm>
          <a:prstGeom prst="bentConnector3">
            <a:avLst>
              <a:gd name="adj1" fmla="val 543177"/>
            </a:avLst>
          </a:prstGeom>
          <a:ln w="76200">
            <a:solidFill>
              <a:srgbClr val="D2D2D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B1A2F83E-C255-4DEC-B6F9-487620A34649}"/>
              </a:ext>
            </a:extLst>
          </p:cNvPr>
          <p:cNvCxnSpPr>
            <a:stCxn id="23" idx="1"/>
            <a:endCxn id="17" idx="1"/>
          </p:cNvCxnSpPr>
          <p:nvPr/>
        </p:nvCxnSpPr>
        <p:spPr>
          <a:xfrm rot="10800000">
            <a:off x="1363464" y="3615659"/>
            <a:ext cx="118712" cy="2084475"/>
          </a:xfrm>
          <a:prstGeom prst="bentConnector3">
            <a:avLst>
              <a:gd name="adj1" fmla="val 101985"/>
            </a:avLst>
          </a:prstGeom>
          <a:ln w="76200">
            <a:solidFill>
              <a:srgbClr val="D2D2DA"/>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21">
            <a:extLst>
              <a:ext uri="{FF2B5EF4-FFF2-40B4-BE49-F238E27FC236}">
                <a16:creationId xmlns:a16="http://schemas.microsoft.com/office/drawing/2014/main" id="{22AFB75C-8A96-43A8-ADB1-E73B2AE8C822}"/>
              </a:ext>
            </a:extLst>
          </p:cNvPr>
          <p:cNvGrpSpPr>
            <a:grpSpLocks noChangeAspect="1"/>
          </p:cNvGrpSpPr>
          <p:nvPr/>
        </p:nvGrpSpPr>
        <p:grpSpPr bwMode="auto">
          <a:xfrm>
            <a:off x="5351381" y="1633257"/>
            <a:ext cx="1319909" cy="1017203"/>
            <a:chOff x="3097" y="893"/>
            <a:chExt cx="968" cy="746"/>
          </a:xfrm>
        </p:grpSpPr>
        <p:sp>
          <p:nvSpPr>
            <p:cNvPr id="48" name="AutoShape 20">
              <a:extLst>
                <a:ext uri="{FF2B5EF4-FFF2-40B4-BE49-F238E27FC236}">
                  <a16:creationId xmlns:a16="http://schemas.microsoft.com/office/drawing/2014/main" id="{E04D8206-0AED-4FDE-BE43-C778A99A8ACD}"/>
                </a:ext>
              </a:extLst>
            </p:cNvPr>
            <p:cNvSpPr>
              <a:spLocks noChangeAspect="1" noChangeArrowheads="1" noTextEdit="1"/>
            </p:cNvSpPr>
            <p:nvPr/>
          </p:nvSpPr>
          <p:spPr bwMode="auto">
            <a:xfrm>
              <a:off x="3097" y="893"/>
              <a:ext cx="968"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2">
              <a:extLst>
                <a:ext uri="{FF2B5EF4-FFF2-40B4-BE49-F238E27FC236}">
                  <a16:creationId xmlns:a16="http://schemas.microsoft.com/office/drawing/2014/main" id="{3AD09A80-B4E9-4765-8076-95DBC938036C}"/>
                </a:ext>
              </a:extLst>
            </p:cNvPr>
            <p:cNvSpPr>
              <a:spLocks/>
            </p:cNvSpPr>
            <p:nvPr/>
          </p:nvSpPr>
          <p:spPr bwMode="auto">
            <a:xfrm>
              <a:off x="3097" y="893"/>
              <a:ext cx="840" cy="636"/>
            </a:xfrm>
            <a:custGeom>
              <a:avLst/>
              <a:gdLst>
                <a:gd name="T0" fmla="*/ 54 w 840"/>
                <a:gd name="T1" fmla="*/ 636 h 636"/>
                <a:gd name="T2" fmla="*/ 42 w 840"/>
                <a:gd name="T3" fmla="*/ 636 h 636"/>
                <a:gd name="T4" fmla="*/ 22 w 840"/>
                <a:gd name="T5" fmla="*/ 628 h 636"/>
                <a:gd name="T6" fmla="*/ 8 w 840"/>
                <a:gd name="T7" fmla="*/ 614 h 636"/>
                <a:gd name="T8" fmla="*/ 0 w 840"/>
                <a:gd name="T9" fmla="*/ 594 h 636"/>
                <a:gd name="T10" fmla="*/ 0 w 840"/>
                <a:gd name="T11" fmla="*/ 54 h 636"/>
                <a:gd name="T12" fmla="*/ 0 w 840"/>
                <a:gd name="T13" fmla="*/ 44 h 636"/>
                <a:gd name="T14" fmla="*/ 8 w 840"/>
                <a:gd name="T15" fmla="*/ 24 h 636"/>
                <a:gd name="T16" fmla="*/ 22 w 840"/>
                <a:gd name="T17" fmla="*/ 10 h 636"/>
                <a:gd name="T18" fmla="*/ 42 w 840"/>
                <a:gd name="T19" fmla="*/ 2 h 636"/>
                <a:gd name="T20" fmla="*/ 786 w 840"/>
                <a:gd name="T21" fmla="*/ 0 h 636"/>
                <a:gd name="T22" fmla="*/ 796 w 840"/>
                <a:gd name="T23" fmla="*/ 2 h 636"/>
                <a:gd name="T24" fmla="*/ 816 w 840"/>
                <a:gd name="T25" fmla="*/ 10 h 636"/>
                <a:gd name="T26" fmla="*/ 830 w 840"/>
                <a:gd name="T27" fmla="*/ 24 h 636"/>
                <a:gd name="T28" fmla="*/ 838 w 840"/>
                <a:gd name="T29" fmla="*/ 44 h 636"/>
                <a:gd name="T30" fmla="*/ 840 w 840"/>
                <a:gd name="T31" fmla="*/ 224 h 636"/>
                <a:gd name="T32" fmla="*/ 822 w 840"/>
                <a:gd name="T33" fmla="*/ 54 h 636"/>
                <a:gd name="T34" fmla="*/ 820 w 840"/>
                <a:gd name="T35" fmla="*/ 48 h 636"/>
                <a:gd name="T36" fmla="*/ 814 w 840"/>
                <a:gd name="T37" fmla="*/ 34 h 636"/>
                <a:gd name="T38" fmla="*/ 806 w 840"/>
                <a:gd name="T39" fmla="*/ 24 h 636"/>
                <a:gd name="T40" fmla="*/ 792 w 840"/>
                <a:gd name="T41" fmla="*/ 20 h 636"/>
                <a:gd name="T42" fmla="*/ 54 w 840"/>
                <a:gd name="T43" fmla="*/ 18 h 636"/>
                <a:gd name="T44" fmla="*/ 46 w 840"/>
                <a:gd name="T45" fmla="*/ 20 h 636"/>
                <a:gd name="T46" fmla="*/ 34 w 840"/>
                <a:gd name="T47" fmla="*/ 24 h 636"/>
                <a:gd name="T48" fmla="*/ 24 w 840"/>
                <a:gd name="T49" fmla="*/ 34 h 636"/>
                <a:gd name="T50" fmla="*/ 18 w 840"/>
                <a:gd name="T51" fmla="*/ 48 h 636"/>
                <a:gd name="T52" fmla="*/ 18 w 840"/>
                <a:gd name="T53" fmla="*/ 582 h 636"/>
                <a:gd name="T54" fmla="*/ 18 w 840"/>
                <a:gd name="T55" fmla="*/ 590 h 636"/>
                <a:gd name="T56" fmla="*/ 24 w 840"/>
                <a:gd name="T57" fmla="*/ 604 h 636"/>
                <a:gd name="T58" fmla="*/ 34 w 840"/>
                <a:gd name="T59" fmla="*/ 612 h 636"/>
                <a:gd name="T60" fmla="*/ 46 w 840"/>
                <a:gd name="T61" fmla="*/ 618 h 636"/>
                <a:gd name="T62" fmla="*/ 670 w 840"/>
                <a:gd name="T63" fmla="*/ 618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0" h="636">
                  <a:moveTo>
                    <a:pt x="670" y="636"/>
                  </a:moveTo>
                  <a:lnTo>
                    <a:pt x="54" y="636"/>
                  </a:lnTo>
                  <a:lnTo>
                    <a:pt x="54" y="636"/>
                  </a:lnTo>
                  <a:lnTo>
                    <a:pt x="42" y="636"/>
                  </a:lnTo>
                  <a:lnTo>
                    <a:pt x="32" y="632"/>
                  </a:lnTo>
                  <a:lnTo>
                    <a:pt x="22" y="628"/>
                  </a:lnTo>
                  <a:lnTo>
                    <a:pt x="16" y="622"/>
                  </a:lnTo>
                  <a:lnTo>
                    <a:pt x="8" y="614"/>
                  </a:lnTo>
                  <a:lnTo>
                    <a:pt x="4" y="604"/>
                  </a:lnTo>
                  <a:lnTo>
                    <a:pt x="0" y="594"/>
                  </a:lnTo>
                  <a:lnTo>
                    <a:pt x="0" y="582"/>
                  </a:lnTo>
                  <a:lnTo>
                    <a:pt x="0" y="54"/>
                  </a:lnTo>
                  <a:lnTo>
                    <a:pt x="0" y="54"/>
                  </a:lnTo>
                  <a:lnTo>
                    <a:pt x="0" y="44"/>
                  </a:lnTo>
                  <a:lnTo>
                    <a:pt x="4" y="34"/>
                  </a:lnTo>
                  <a:lnTo>
                    <a:pt x="8" y="24"/>
                  </a:lnTo>
                  <a:lnTo>
                    <a:pt x="16" y="16"/>
                  </a:lnTo>
                  <a:lnTo>
                    <a:pt x="22" y="10"/>
                  </a:lnTo>
                  <a:lnTo>
                    <a:pt x="32" y="6"/>
                  </a:lnTo>
                  <a:lnTo>
                    <a:pt x="42" y="2"/>
                  </a:lnTo>
                  <a:lnTo>
                    <a:pt x="54" y="0"/>
                  </a:lnTo>
                  <a:lnTo>
                    <a:pt x="786" y="0"/>
                  </a:lnTo>
                  <a:lnTo>
                    <a:pt x="786" y="0"/>
                  </a:lnTo>
                  <a:lnTo>
                    <a:pt x="796" y="2"/>
                  </a:lnTo>
                  <a:lnTo>
                    <a:pt x="806" y="6"/>
                  </a:lnTo>
                  <a:lnTo>
                    <a:pt x="816" y="10"/>
                  </a:lnTo>
                  <a:lnTo>
                    <a:pt x="824" y="16"/>
                  </a:lnTo>
                  <a:lnTo>
                    <a:pt x="830" y="24"/>
                  </a:lnTo>
                  <a:lnTo>
                    <a:pt x="834" y="34"/>
                  </a:lnTo>
                  <a:lnTo>
                    <a:pt x="838" y="44"/>
                  </a:lnTo>
                  <a:lnTo>
                    <a:pt x="840" y="54"/>
                  </a:lnTo>
                  <a:lnTo>
                    <a:pt x="840" y="224"/>
                  </a:lnTo>
                  <a:lnTo>
                    <a:pt x="822" y="224"/>
                  </a:lnTo>
                  <a:lnTo>
                    <a:pt x="822" y="54"/>
                  </a:lnTo>
                  <a:lnTo>
                    <a:pt x="822" y="54"/>
                  </a:lnTo>
                  <a:lnTo>
                    <a:pt x="820" y="48"/>
                  </a:lnTo>
                  <a:lnTo>
                    <a:pt x="818" y="40"/>
                  </a:lnTo>
                  <a:lnTo>
                    <a:pt x="814" y="34"/>
                  </a:lnTo>
                  <a:lnTo>
                    <a:pt x="810" y="30"/>
                  </a:lnTo>
                  <a:lnTo>
                    <a:pt x="806" y="24"/>
                  </a:lnTo>
                  <a:lnTo>
                    <a:pt x="800" y="22"/>
                  </a:lnTo>
                  <a:lnTo>
                    <a:pt x="792" y="20"/>
                  </a:lnTo>
                  <a:lnTo>
                    <a:pt x="786" y="18"/>
                  </a:lnTo>
                  <a:lnTo>
                    <a:pt x="54" y="18"/>
                  </a:lnTo>
                  <a:lnTo>
                    <a:pt x="54" y="18"/>
                  </a:lnTo>
                  <a:lnTo>
                    <a:pt x="46" y="20"/>
                  </a:lnTo>
                  <a:lnTo>
                    <a:pt x="40" y="22"/>
                  </a:lnTo>
                  <a:lnTo>
                    <a:pt x="34" y="24"/>
                  </a:lnTo>
                  <a:lnTo>
                    <a:pt x="28" y="30"/>
                  </a:lnTo>
                  <a:lnTo>
                    <a:pt x="24" y="34"/>
                  </a:lnTo>
                  <a:lnTo>
                    <a:pt x="20" y="40"/>
                  </a:lnTo>
                  <a:lnTo>
                    <a:pt x="18" y="48"/>
                  </a:lnTo>
                  <a:lnTo>
                    <a:pt x="18" y="54"/>
                  </a:lnTo>
                  <a:lnTo>
                    <a:pt x="18" y="582"/>
                  </a:lnTo>
                  <a:lnTo>
                    <a:pt x="18" y="582"/>
                  </a:lnTo>
                  <a:lnTo>
                    <a:pt x="18" y="590"/>
                  </a:lnTo>
                  <a:lnTo>
                    <a:pt x="20" y="596"/>
                  </a:lnTo>
                  <a:lnTo>
                    <a:pt x="24" y="604"/>
                  </a:lnTo>
                  <a:lnTo>
                    <a:pt x="28" y="608"/>
                  </a:lnTo>
                  <a:lnTo>
                    <a:pt x="34" y="612"/>
                  </a:lnTo>
                  <a:lnTo>
                    <a:pt x="40" y="616"/>
                  </a:lnTo>
                  <a:lnTo>
                    <a:pt x="46" y="618"/>
                  </a:lnTo>
                  <a:lnTo>
                    <a:pt x="54" y="618"/>
                  </a:lnTo>
                  <a:lnTo>
                    <a:pt x="670" y="618"/>
                  </a:lnTo>
                  <a:lnTo>
                    <a:pt x="670" y="636"/>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23">
              <a:extLst>
                <a:ext uri="{FF2B5EF4-FFF2-40B4-BE49-F238E27FC236}">
                  <a16:creationId xmlns:a16="http://schemas.microsoft.com/office/drawing/2014/main" id="{1C01014B-6446-4CAE-85E3-F9835FB3E736}"/>
                </a:ext>
              </a:extLst>
            </p:cNvPr>
            <p:cNvSpPr>
              <a:spLocks noChangeArrowheads="1"/>
            </p:cNvSpPr>
            <p:nvPr/>
          </p:nvSpPr>
          <p:spPr bwMode="auto">
            <a:xfrm>
              <a:off x="3097" y="1427"/>
              <a:ext cx="670" cy="18"/>
            </a:xfrm>
            <a:prstGeom prst="rect">
              <a:avLst/>
            </a:prstGeom>
            <a:solidFill>
              <a:srgbClr val="2E2E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4">
              <a:extLst>
                <a:ext uri="{FF2B5EF4-FFF2-40B4-BE49-F238E27FC236}">
                  <a16:creationId xmlns:a16="http://schemas.microsoft.com/office/drawing/2014/main" id="{C8A5403A-DFB1-4D4C-9854-19F0676E3F14}"/>
                </a:ext>
              </a:extLst>
            </p:cNvPr>
            <p:cNvSpPr>
              <a:spLocks noEditPoints="1"/>
            </p:cNvSpPr>
            <p:nvPr/>
          </p:nvSpPr>
          <p:spPr bwMode="auto">
            <a:xfrm>
              <a:off x="3345" y="1581"/>
              <a:ext cx="344" cy="58"/>
            </a:xfrm>
            <a:custGeom>
              <a:avLst/>
              <a:gdLst>
                <a:gd name="T0" fmla="*/ 330 w 344"/>
                <a:gd name="T1" fmla="*/ 58 h 58"/>
                <a:gd name="T2" fmla="*/ 12 w 344"/>
                <a:gd name="T3" fmla="*/ 58 h 58"/>
                <a:gd name="T4" fmla="*/ 12 w 344"/>
                <a:gd name="T5" fmla="*/ 58 h 58"/>
                <a:gd name="T6" fmla="*/ 8 w 344"/>
                <a:gd name="T7" fmla="*/ 58 h 58"/>
                <a:gd name="T8" fmla="*/ 4 w 344"/>
                <a:gd name="T9" fmla="*/ 54 h 58"/>
                <a:gd name="T10" fmla="*/ 0 w 344"/>
                <a:gd name="T11" fmla="*/ 50 h 58"/>
                <a:gd name="T12" fmla="*/ 0 w 344"/>
                <a:gd name="T13" fmla="*/ 44 h 58"/>
                <a:gd name="T14" fmla="*/ 0 w 344"/>
                <a:gd name="T15" fmla="*/ 14 h 58"/>
                <a:gd name="T16" fmla="*/ 0 w 344"/>
                <a:gd name="T17" fmla="*/ 14 h 58"/>
                <a:gd name="T18" fmla="*/ 0 w 344"/>
                <a:gd name="T19" fmla="*/ 10 h 58"/>
                <a:gd name="T20" fmla="*/ 4 w 344"/>
                <a:gd name="T21" fmla="*/ 4 h 58"/>
                <a:gd name="T22" fmla="*/ 8 w 344"/>
                <a:gd name="T23" fmla="*/ 2 h 58"/>
                <a:gd name="T24" fmla="*/ 12 w 344"/>
                <a:gd name="T25" fmla="*/ 0 h 58"/>
                <a:gd name="T26" fmla="*/ 330 w 344"/>
                <a:gd name="T27" fmla="*/ 0 h 58"/>
                <a:gd name="T28" fmla="*/ 330 w 344"/>
                <a:gd name="T29" fmla="*/ 0 h 58"/>
                <a:gd name="T30" fmla="*/ 334 w 344"/>
                <a:gd name="T31" fmla="*/ 2 h 58"/>
                <a:gd name="T32" fmla="*/ 340 w 344"/>
                <a:gd name="T33" fmla="*/ 4 h 58"/>
                <a:gd name="T34" fmla="*/ 342 w 344"/>
                <a:gd name="T35" fmla="*/ 10 h 58"/>
                <a:gd name="T36" fmla="*/ 344 w 344"/>
                <a:gd name="T37" fmla="*/ 14 h 58"/>
                <a:gd name="T38" fmla="*/ 344 w 344"/>
                <a:gd name="T39" fmla="*/ 44 h 58"/>
                <a:gd name="T40" fmla="*/ 344 w 344"/>
                <a:gd name="T41" fmla="*/ 44 h 58"/>
                <a:gd name="T42" fmla="*/ 342 w 344"/>
                <a:gd name="T43" fmla="*/ 50 h 58"/>
                <a:gd name="T44" fmla="*/ 340 w 344"/>
                <a:gd name="T45" fmla="*/ 54 h 58"/>
                <a:gd name="T46" fmla="*/ 334 w 344"/>
                <a:gd name="T47" fmla="*/ 58 h 58"/>
                <a:gd name="T48" fmla="*/ 330 w 344"/>
                <a:gd name="T49" fmla="*/ 58 h 58"/>
                <a:gd name="T50" fmla="*/ 330 w 344"/>
                <a:gd name="T51" fmla="*/ 58 h 58"/>
                <a:gd name="T52" fmla="*/ 18 w 344"/>
                <a:gd name="T53" fmla="*/ 40 h 58"/>
                <a:gd name="T54" fmla="*/ 326 w 344"/>
                <a:gd name="T55" fmla="*/ 40 h 58"/>
                <a:gd name="T56" fmla="*/ 326 w 344"/>
                <a:gd name="T57" fmla="*/ 18 h 58"/>
                <a:gd name="T58" fmla="*/ 18 w 344"/>
                <a:gd name="T59" fmla="*/ 18 h 58"/>
                <a:gd name="T60" fmla="*/ 18 w 344"/>
                <a:gd name="T61" fmla="*/ 4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4" h="58">
                  <a:moveTo>
                    <a:pt x="330" y="58"/>
                  </a:moveTo>
                  <a:lnTo>
                    <a:pt x="12" y="58"/>
                  </a:lnTo>
                  <a:lnTo>
                    <a:pt x="12" y="58"/>
                  </a:lnTo>
                  <a:lnTo>
                    <a:pt x="8" y="58"/>
                  </a:lnTo>
                  <a:lnTo>
                    <a:pt x="4" y="54"/>
                  </a:lnTo>
                  <a:lnTo>
                    <a:pt x="0" y="50"/>
                  </a:lnTo>
                  <a:lnTo>
                    <a:pt x="0" y="44"/>
                  </a:lnTo>
                  <a:lnTo>
                    <a:pt x="0" y="14"/>
                  </a:lnTo>
                  <a:lnTo>
                    <a:pt x="0" y="14"/>
                  </a:lnTo>
                  <a:lnTo>
                    <a:pt x="0" y="10"/>
                  </a:lnTo>
                  <a:lnTo>
                    <a:pt x="4" y="4"/>
                  </a:lnTo>
                  <a:lnTo>
                    <a:pt x="8" y="2"/>
                  </a:lnTo>
                  <a:lnTo>
                    <a:pt x="12" y="0"/>
                  </a:lnTo>
                  <a:lnTo>
                    <a:pt x="330" y="0"/>
                  </a:lnTo>
                  <a:lnTo>
                    <a:pt x="330" y="0"/>
                  </a:lnTo>
                  <a:lnTo>
                    <a:pt x="334" y="2"/>
                  </a:lnTo>
                  <a:lnTo>
                    <a:pt x="340" y="4"/>
                  </a:lnTo>
                  <a:lnTo>
                    <a:pt x="342" y="10"/>
                  </a:lnTo>
                  <a:lnTo>
                    <a:pt x="344" y="14"/>
                  </a:lnTo>
                  <a:lnTo>
                    <a:pt x="344" y="44"/>
                  </a:lnTo>
                  <a:lnTo>
                    <a:pt x="344" y="44"/>
                  </a:lnTo>
                  <a:lnTo>
                    <a:pt x="342" y="50"/>
                  </a:lnTo>
                  <a:lnTo>
                    <a:pt x="340" y="54"/>
                  </a:lnTo>
                  <a:lnTo>
                    <a:pt x="334" y="58"/>
                  </a:lnTo>
                  <a:lnTo>
                    <a:pt x="330" y="58"/>
                  </a:lnTo>
                  <a:lnTo>
                    <a:pt x="330" y="58"/>
                  </a:lnTo>
                  <a:close/>
                  <a:moveTo>
                    <a:pt x="18" y="40"/>
                  </a:moveTo>
                  <a:lnTo>
                    <a:pt x="326" y="40"/>
                  </a:lnTo>
                  <a:lnTo>
                    <a:pt x="326" y="18"/>
                  </a:lnTo>
                  <a:lnTo>
                    <a:pt x="18" y="18"/>
                  </a:lnTo>
                  <a:lnTo>
                    <a:pt x="18" y="4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5">
              <a:extLst>
                <a:ext uri="{FF2B5EF4-FFF2-40B4-BE49-F238E27FC236}">
                  <a16:creationId xmlns:a16="http://schemas.microsoft.com/office/drawing/2014/main" id="{B1C26DA1-0092-455D-B351-FD5070E2AC3E}"/>
                </a:ext>
              </a:extLst>
            </p:cNvPr>
            <p:cNvSpPr>
              <a:spLocks noEditPoints="1"/>
            </p:cNvSpPr>
            <p:nvPr/>
          </p:nvSpPr>
          <p:spPr bwMode="auto">
            <a:xfrm>
              <a:off x="3419" y="1511"/>
              <a:ext cx="194" cy="88"/>
            </a:xfrm>
            <a:custGeom>
              <a:avLst/>
              <a:gdLst>
                <a:gd name="T0" fmla="*/ 194 w 194"/>
                <a:gd name="T1" fmla="*/ 88 h 88"/>
                <a:gd name="T2" fmla="*/ 0 w 194"/>
                <a:gd name="T3" fmla="*/ 88 h 88"/>
                <a:gd name="T4" fmla="*/ 0 w 194"/>
                <a:gd name="T5" fmla="*/ 0 h 88"/>
                <a:gd name="T6" fmla="*/ 194 w 194"/>
                <a:gd name="T7" fmla="*/ 0 h 88"/>
                <a:gd name="T8" fmla="*/ 194 w 194"/>
                <a:gd name="T9" fmla="*/ 88 h 88"/>
                <a:gd name="T10" fmla="*/ 18 w 194"/>
                <a:gd name="T11" fmla="*/ 70 h 88"/>
                <a:gd name="T12" fmla="*/ 176 w 194"/>
                <a:gd name="T13" fmla="*/ 70 h 88"/>
                <a:gd name="T14" fmla="*/ 176 w 194"/>
                <a:gd name="T15" fmla="*/ 18 h 88"/>
                <a:gd name="T16" fmla="*/ 18 w 194"/>
                <a:gd name="T17" fmla="*/ 18 h 88"/>
                <a:gd name="T18" fmla="*/ 18 w 194"/>
                <a:gd name="T19" fmla="*/ 7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88">
                  <a:moveTo>
                    <a:pt x="194" y="88"/>
                  </a:moveTo>
                  <a:lnTo>
                    <a:pt x="0" y="88"/>
                  </a:lnTo>
                  <a:lnTo>
                    <a:pt x="0" y="0"/>
                  </a:lnTo>
                  <a:lnTo>
                    <a:pt x="194" y="0"/>
                  </a:lnTo>
                  <a:lnTo>
                    <a:pt x="194" y="88"/>
                  </a:lnTo>
                  <a:close/>
                  <a:moveTo>
                    <a:pt x="18" y="70"/>
                  </a:moveTo>
                  <a:lnTo>
                    <a:pt x="176" y="70"/>
                  </a:lnTo>
                  <a:lnTo>
                    <a:pt x="176" y="18"/>
                  </a:lnTo>
                  <a:lnTo>
                    <a:pt x="18" y="18"/>
                  </a:lnTo>
                  <a:lnTo>
                    <a:pt x="18" y="7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6">
              <a:extLst>
                <a:ext uri="{FF2B5EF4-FFF2-40B4-BE49-F238E27FC236}">
                  <a16:creationId xmlns:a16="http://schemas.microsoft.com/office/drawing/2014/main" id="{A07EA51C-2C8E-4679-BBBB-6A86FA9BC6A2}"/>
                </a:ext>
              </a:extLst>
            </p:cNvPr>
            <p:cNvSpPr>
              <a:spLocks noEditPoints="1"/>
            </p:cNvSpPr>
            <p:nvPr/>
          </p:nvSpPr>
          <p:spPr bwMode="auto">
            <a:xfrm>
              <a:off x="3749" y="1103"/>
              <a:ext cx="316" cy="536"/>
            </a:xfrm>
            <a:custGeom>
              <a:avLst/>
              <a:gdLst>
                <a:gd name="T0" fmla="*/ 36 w 316"/>
                <a:gd name="T1" fmla="*/ 536 h 536"/>
                <a:gd name="T2" fmla="*/ 28 w 316"/>
                <a:gd name="T3" fmla="*/ 536 h 536"/>
                <a:gd name="T4" fmla="*/ 16 w 316"/>
                <a:gd name="T5" fmla="*/ 530 h 536"/>
                <a:gd name="T6" fmla="*/ 6 w 316"/>
                <a:gd name="T7" fmla="*/ 522 h 536"/>
                <a:gd name="T8" fmla="*/ 2 w 316"/>
                <a:gd name="T9" fmla="*/ 510 h 536"/>
                <a:gd name="T10" fmla="*/ 0 w 316"/>
                <a:gd name="T11" fmla="*/ 34 h 536"/>
                <a:gd name="T12" fmla="*/ 2 w 316"/>
                <a:gd name="T13" fmla="*/ 28 h 536"/>
                <a:gd name="T14" fmla="*/ 6 w 316"/>
                <a:gd name="T15" fmla="*/ 16 h 536"/>
                <a:gd name="T16" fmla="*/ 16 w 316"/>
                <a:gd name="T17" fmla="*/ 6 h 536"/>
                <a:gd name="T18" fmla="*/ 28 w 316"/>
                <a:gd name="T19" fmla="*/ 0 h 536"/>
                <a:gd name="T20" fmla="*/ 282 w 316"/>
                <a:gd name="T21" fmla="*/ 0 h 536"/>
                <a:gd name="T22" fmla="*/ 290 w 316"/>
                <a:gd name="T23" fmla="*/ 0 h 536"/>
                <a:gd name="T24" fmla="*/ 302 w 316"/>
                <a:gd name="T25" fmla="*/ 6 h 536"/>
                <a:gd name="T26" fmla="*/ 310 w 316"/>
                <a:gd name="T27" fmla="*/ 16 h 536"/>
                <a:gd name="T28" fmla="*/ 316 w 316"/>
                <a:gd name="T29" fmla="*/ 28 h 536"/>
                <a:gd name="T30" fmla="*/ 316 w 316"/>
                <a:gd name="T31" fmla="*/ 502 h 536"/>
                <a:gd name="T32" fmla="*/ 316 w 316"/>
                <a:gd name="T33" fmla="*/ 510 h 536"/>
                <a:gd name="T34" fmla="*/ 310 w 316"/>
                <a:gd name="T35" fmla="*/ 522 h 536"/>
                <a:gd name="T36" fmla="*/ 302 w 316"/>
                <a:gd name="T37" fmla="*/ 530 h 536"/>
                <a:gd name="T38" fmla="*/ 290 w 316"/>
                <a:gd name="T39" fmla="*/ 536 h 536"/>
                <a:gd name="T40" fmla="*/ 282 w 316"/>
                <a:gd name="T41" fmla="*/ 536 h 536"/>
                <a:gd name="T42" fmla="*/ 36 w 316"/>
                <a:gd name="T43" fmla="*/ 18 h 536"/>
                <a:gd name="T44" fmla="*/ 24 w 316"/>
                <a:gd name="T45" fmla="*/ 22 h 536"/>
                <a:gd name="T46" fmla="*/ 18 w 316"/>
                <a:gd name="T47" fmla="*/ 34 h 536"/>
                <a:gd name="T48" fmla="*/ 18 w 316"/>
                <a:gd name="T49" fmla="*/ 502 h 536"/>
                <a:gd name="T50" fmla="*/ 24 w 316"/>
                <a:gd name="T51" fmla="*/ 514 h 536"/>
                <a:gd name="T52" fmla="*/ 36 w 316"/>
                <a:gd name="T53" fmla="*/ 518 h 536"/>
                <a:gd name="T54" fmla="*/ 282 w 316"/>
                <a:gd name="T55" fmla="*/ 518 h 536"/>
                <a:gd name="T56" fmla="*/ 294 w 316"/>
                <a:gd name="T57" fmla="*/ 514 h 536"/>
                <a:gd name="T58" fmla="*/ 298 w 316"/>
                <a:gd name="T59" fmla="*/ 502 h 536"/>
                <a:gd name="T60" fmla="*/ 298 w 316"/>
                <a:gd name="T61" fmla="*/ 34 h 536"/>
                <a:gd name="T62" fmla="*/ 294 w 316"/>
                <a:gd name="T63" fmla="*/ 22 h 536"/>
                <a:gd name="T64" fmla="*/ 282 w 316"/>
                <a:gd name="T65" fmla="*/ 18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6" h="536">
                  <a:moveTo>
                    <a:pt x="282" y="536"/>
                  </a:moveTo>
                  <a:lnTo>
                    <a:pt x="36" y="536"/>
                  </a:lnTo>
                  <a:lnTo>
                    <a:pt x="36" y="536"/>
                  </a:lnTo>
                  <a:lnTo>
                    <a:pt x="28" y="536"/>
                  </a:lnTo>
                  <a:lnTo>
                    <a:pt x="22" y="534"/>
                  </a:lnTo>
                  <a:lnTo>
                    <a:pt x="16" y="530"/>
                  </a:lnTo>
                  <a:lnTo>
                    <a:pt x="10" y="526"/>
                  </a:lnTo>
                  <a:lnTo>
                    <a:pt x="6" y="522"/>
                  </a:lnTo>
                  <a:lnTo>
                    <a:pt x="4" y="516"/>
                  </a:lnTo>
                  <a:lnTo>
                    <a:pt x="2" y="510"/>
                  </a:lnTo>
                  <a:lnTo>
                    <a:pt x="0" y="502"/>
                  </a:lnTo>
                  <a:lnTo>
                    <a:pt x="0" y="34"/>
                  </a:lnTo>
                  <a:lnTo>
                    <a:pt x="0" y="34"/>
                  </a:lnTo>
                  <a:lnTo>
                    <a:pt x="2" y="28"/>
                  </a:lnTo>
                  <a:lnTo>
                    <a:pt x="4" y="22"/>
                  </a:lnTo>
                  <a:lnTo>
                    <a:pt x="6" y="16"/>
                  </a:lnTo>
                  <a:lnTo>
                    <a:pt x="10" y="10"/>
                  </a:lnTo>
                  <a:lnTo>
                    <a:pt x="16" y="6"/>
                  </a:lnTo>
                  <a:lnTo>
                    <a:pt x="22" y="2"/>
                  </a:lnTo>
                  <a:lnTo>
                    <a:pt x="28" y="0"/>
                  </a:lnTo>
                  <a:lnTo>
                    <a:pt x="36" y="0"/>
                  </a:lnTo>
                  <a:lnTo>
                    <a:pt x="282" y="0"/>
                  </a:lnTo>
                  <a:lnTo>
                    <a:pt x="282" y="0"/>
                  </a:lnTo>
                  <a:lnTo>
                    <a:pt x="290" y="0"/>
                  </a:lnTo>
                  <a:lnTo>
                    <a:pt x="296" y="2"/>
                  </a:lnTo>
                  <a:lnTo>
                    <a:pt x="302" y="6"/>
                  </a:lnTo>
                  <a:lnTo>
                    <a:pt x="306" y="10"/>
                  </a:lnTo>
                  <a:lnTo>
                    <a:pt x="310" y="16"/>
                  </a:lnTo>
                  <a:lnTo>
                    <a:pt x="314" y="22"/>
                  </a:lnTo>
                  <a:lnTo>
                    <a:pt x="316" y="28"/>
                  </a:lnTo>
                  <a:lnTo>
                    <a:pt x="316" y="34"/>
                  </a:lnTo>
                  <a:lnTo>
                    <a:pt x="316" y="502"/>
                  </a:lnTo>
                  <a:lnTo>
                    <a:pt x="316" y="502"/>
                  </a:lnTo>
                  <a:lnTo>
                    <a:pt x="316" y="510"/>
                  </a:lnTo>
                  <a:lnTo>
                    <a:pt x="314" y="516"/>
                  </a:lnTo>
                  <a:lnTo>
                    <a:pt x="310" y="522"/>
                  </a:lnTo>
                  <a:lnTo>
                    <a:pt x="306" y="526"/>
                  </a:lnTo>
                  <a:lnTo>
                    <a:pt x="302" y="530"/>
                  </a:lnTo>
                  <a:lnTo>
                    <a:pt x="296" y="534"/>
                  </a:lnTo>
                  <a:lnTo>
                    <a:pt x="290" y="536"/>
                  </a:lnTo>
                  <a:lnTo>
                    <a:pt x="282" y="536"/>
                  </a:lnTo>
                  <a:lnTo>
                    <a:pt x="282" y="536"/>
                  </a:lnTo>
                  <a:close/>
                  <a:moveTo>
                    <a:pt x="36" y="18"/>
                  </a:moveTo>
                  <a:lnTo>
                    <a:pt x="36" y="18"/>
                  </a:lnTo>
                  <a:lnTo>
                    <a:pt x="28" y="20"/>
                  </a:lnTo>
                  <a:lnTo>
                    <a:pt x="24" y="22"/>
                  </a:lnTo>
                  <a:lnTo>
                    <a:pt x="20" y="28"/>
                  </a:lnTo>
                  <a:lnTo>
                    <a:pt x="18" y="34"/>
                  </a:lnTo>
                  <a:lnTo>
                    <a:pt x="18" y="502"/>
                  </a:lnTo>
                  <a:lnTo>
                    <a:pt x="18" y="502"/>
                  </a:lnTo>
                  <a:lnTo>
                    <a:pt x="20" y="508"/>
                  </a:lnTo>
                  <a:lnTo>
                    <a:pt x="24" y="514"/>
                  </a:lnTo>
                  <a:lnTo>
                    <a:pt x="28" y="518"/>
                  </a:lnTo>
                  <a:lnTo>
                    <a:pt x="36" y="518"/>
                  </a:lnTo>
                  <a:lnTo>
                    <a:pt x="282" y="518"/>
                  </a:lnTo>
                  <a:lnTo>
                    <a:pt x="282" y="518"/>
                  </a:lnTo>
                  <a:lnTo>
                    <a:pt x="288" y="518"/>
                  </a:lnTo>
                  <a:lnTo>
                    <a:pt x="294" y="514"/>
                  </a:lnTo>
                  <a:lnTo>
                    <a:pt x="298" y="508"/>
                  </a:lnTo>
                  <a:lnTo>
                    <a:pt x="298" y="502"/>
                  </a:lnTo>
                  <a:lnTo>
                    <a:pt x="298" y="34"/>
                  </a:lnTo>
                  <a:lnTo>
                    <a:pt x="298" y="34"/>
                  </a:lnTo>
                  <a:lnTo>
                    <a:pt x="298" y="28"/>
                  </a:lnTo>
                  <a:lnTo>
                    <a:pt x="294" y="22"/>
                  </a:lnTo>
                  <a:lnTo>
                    <a:pt x="288" y="20"/>
                  </a:lnTo>
                  <a:lnTo>
                    <a:pt x="282" y="18"/>
                  </a:lnTo>
                  <a:lnTo>
                    <a:pt x="36"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7">
              <a:extLst>
                <a:ext uri="{FF2B5EF4-FFF2-40B4-BE49-F238E27FC236}">
                  <a16:creationId xmlns:a16="http://schemas.microsoft.com/office/drawing/2014/main" id="{5438CE2A-13E6-4428-B9D2-4A41B35D7D08}"/>
                </a:ext>
              </a:extLst>
            </p:cNvPr>
            <p:cNvSpPr>
              <a:spLocks/>
            </p:cNvSpPr>
            <p:nvPr/>
          </p:nvSpPr>
          <p:spPr bwMode="auto">
            <a:xfrm>
              <a:off x="3415" y="1083"/>
              <a:ext cx="202" cy="142"/>
            </a:xfrm>
            <a:custGeom>
              <a:avLst/>
              <a:gdLst>
                <a:gd name="T0" fmla="*/ 74 w 202"/>
                <a:gd name="T1" fmla="*/ 142 h 142"/>
                <a:gd name="T2" fmla="*/ 2 w 202"/>
                <a:gd name="T3" fmla="*/ 70 h 142"/>
                <a:gd name="T4" fmla="*/ 2 w 202"/>
                <a:gd name="T5" fmla="*/ 70 h 142"/>
                <a:gd name="T6" fmla="*/ 0 w 202"/>
                <a:gd name="T7" fmla="*/ 68 h 142"/>
                <a:gd name="T8" fmla="*/ 0 w 202"/>
                <a:gd name="T9" fmla="*/ 64 h 142"/>
                <a:gd name="T10" fmla="*/ 0 w 202"/>
                <a:gd name="T11" fmla="*/ 60 h 142"/>
                <a:gd name="T12" fmla="*/ 2 w 202"/>
                <a:gd name="T13" fmla="*/ 58 h 142"/>
                <a:gd name="T14" fmla="*/ 2 w 202"/>
                <a:gd name="T15" fmla="*/ 58 h 142"/>
                <a:gd name="T16" fmla="*/ 6 w 202"/>
                <a:gd name="T17" fmla="*/ 56 h 142"/>
                <a:gd name="T18" fmla="*/ 8 w 202"/>
                <a:gd name="T19" fmla="*/ 56 h 142"/>
                <a:gd name="T20" fmla="*/ 12 w 202"/>
                <a:gd name="T21" fmla="*/ 56 h 142"/>
                <a:gd name="T22" fmla="*/ 16 w 202"/>
                <a:gd name="T23" fmla="*/ 58 h 142"/>
                <a:gd name="T24" fmla="*/ 74 w 202"/>
                <a:gd name="T25" fmla="*/ 116 h 142"/>
                <a:gd name="T26" fmla="*/ 188 w 202"/>
                <a:gd name="T27" fmla="*/ 2 h 142"/>
                <a:gd name="T28" fmla="*/ 188 w 202"/>
                <a:gd name="T29" fmla="*/ 2 h 142"/>
                <a:gd name="T30" fmla="*/ 190 w 202"/>
                <a:gd name="T31" fmla="*/ 0 h 142"/>
                <a:gd name="T32" fmla="*/ 194 w 202"/>
                <a:gd name="T33" fmla="*/ 0 h 142"/>
                <a:gd name="T34" fmla="*/ 196 w 202"/>
                <a:gd name="T35" fmla="*/ 0 h 142"/>
                <a:gd name="T36" fmla="*/ 200 w 202"/>
                <a:gd name="T37" fmla="*/ 2 h 142"/>
                <a:gd name="T38" fmla="*/ 200 w 202"/>
                <a:gd name="T39" fmla="*/ 2 h 142"/>
                <a:gd name="T40" fmla="*/ 202 w 202"/>
                <a:gd name="T41" fmla="*/ 6 h 142"/>
                <a:gd name="T42" fmla="*/ 202 w 202"/>
                <a:gd name="T43" fmla="*/ 10 h 142"/>
                <a:gd name="T44" fmla="*/ 202 w 202"/>
                <a:gd name="T45" fmla="*/ 12 h 142"/>
                <a:gd name="T46" fmla="*/ 200 w 202"/>
                <a:gd name="T47" fmla="*/ 16 h 142"/>
                <a:gd name="T48" fmla="*/ 74 w 202"/>
                <a:gd name="T49"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42">
                  <a:moveTo>
                    <a:pt x="74" y="142"/>
                  </a:moveTo>
                  <a:lnTo>
                    <a:pt x="2" y="70"/>
                  </a:lnTo>
                  <a:lnTo>
                    <a:pt x="2" y="70"/>
                  </a:lnTo>
                  <a:lnTo>
                    <a:pt x="0" y="68"/>
                  </a:lnTo>
                  <a:lnTo>
                    <a:pt x="0" y="64"/>
                  </a:lnTo>
                  <a:lnTo>
                    <a:pt x="0" y="60"/>
                  </a:lnTo>
                  <a:lnTo>
                    <a:pt x="2" y="58"/>
                  </a:lnTo>
                  <a:lnTo>
                    <a:pt x="2" y="58"/>
                  </a:lnTo>
                  <a:lnTo>
                    <a:pt x="6" y="56"/>
                  </a:lnTo>
                  <a:lnTo>
                    <a:pt x="8" y="56"/>
                  </a:lnTo>
                  <a:lnTo>
                    <a:pt x="12" y="56"/>
                  </a:lnTo>
                  <a:lnTo>
                    <a:pt x="16" y="58"/>
                  </a:lnTo>
                  <a:lnTo>
                    <a:pt x="74" y="116"/>
                  </a:lnTo>
                  <a:lnTo>
                    <a:pt x="188" y="2"/>
                  </a:lnTo>
                  <a:lnTo>
                    <a:pt x="188" y="2"/>
                  </a:lnTo>
                  <a:lnTo>
                    <a:pt x="190" y="0"/>
                  </a:lnTo>
                  <a:lnTo>
                    <a:pt x="194" y="0"/>
                  </a:lnTo>
                  <a:lnTo>
                    <a:pt x="196" y="0"/>
                  </a:lnTo>
                  <a:lnTo>
                    <a:pt x="200" y="2"/>
                  </a:lnTo>
                  <a:lnTo>
                    <a:pt x="200" y="2"/>
                  </a:lnTo>
                  <a:lnTo>
                    <a:pt x="202" y="6"/>
                  </a:lnTo>
                  <a:lnTo>
                    <a:pt x="202" y="10"/>
                  </a:lnTo>
                  <a:lnTo>
                    <a:pt x="202" y="12"/>
                  </a:lnTo>
                  <a:lnTo>
                    <a:pt x="200" y="16"/>
                  </a:lnTo>
                  <a:lnTo>
                    <a:pt x="74" y="142"/>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a:extLst>
                <a:ext uri="{FF2B5EF4-FFF2-40B4-BE49-F238E27FC236}">
                  <a16:creationId xmlns:a16="http://schemas.microsoft.com/office/drawing/2014/main" id="{E52253F0-9796-45E6-BFB9-66B2E2A16192}"/>
                </a:ext>
              </a:extLst>
            </p:cNvPr>
            <p:cNvSpPr>
              <a:spLocks/>
            </p:cNvSpPr>
            <p:nvPr/>
          </p:nvSpPr>
          <p:spPr bwMode="auto">
            <a:xfrm>
              <a:off x="3861" y="1329"/>
              <a:ext cx="118" cy="86"/>
            </a:xfrm>
            <a:custGeom>
              <a:avLst/>
              <a:gdLst>
                <a:gd name="T0" fmla="*/ 46 w 118"/>
                <a:gd name="T1" fmla="*/ 86 h 86"/>
                <a:gd name="T2" fmla="*/ 2 w 118"/>
                <a:gd name="T3" fmla="*/ 42 h 86"/>
                <a:gd name="T4" fmla="*/ 2 w 118"/>
                <a:gd name="T5" fmla="*/ 42 h 86"/>
                <a:gd name="T6" fmla="*/ 0 w 118"/>
                <a:gd name="T7" fmla="*/ 38 h 86"/>
                <a:gd name="T8" fmla="*/ 0 w 118"/>
                <a:gd name="T9" fmla="*/ 36 h 86"/>
                <a:gd name="T10" fmla="*/ 0 w 118"/>
                <a:gd name="T11" fmla="*/ 32 h 86"/>
                <a:gd name="T12" fmla="*/ 2 w 118"/>
                <a:gd name="T13" fmla="*/ 28 h 86"/>
                <a:gd name="T14" fmla="*/ 2 w 118"/>
                <a:gd name="T15" fmla="*/ 28 h 86"/>
                <a:gd name="T16" fmla="*/ 6 w 118"/>
                <a:gd name="T17" fmla="*/ 26 h 86"/>
                <a:gd name="T18" fmla="*/ 10 w 118"/>
                <a:gd name="T19" fmla="*/ 26 h 86"/>
                <a:gd name="T20" fmla="*/ 12 w 118"/>
                <a:gd name="T21" fmla="*/ 26 h 86"/>
                <a:gd name="T22" fmla="*/ 16 w 118"/>
                <a:gd name="T23" fmla="*/ 28 h 86"/>
                <a:gd name="T24" fmla="*/ 46 w 118"/>
                <a:gd name="T25" fmla="*/ 60 h 86"/>
                <a:gd name="T26" fmla="*/ 102 w 118"/>
                <a:gd name="T27" fmla="*/ 4 h 86"/>
                <a:gd name="T28" fmla="*/ 102 w 118"/>
                <a:gd name="T29" fmla="*/ 4 h 86"/>
                <a:gd name="T30" fmla="*/ 106 w 118"/>
                <a:gd name="T31" fmla="*/ 2 h 86"/>
                <a:gd name="T32" fmla="*/ 110 w 118"/>
                <a:gd name="T33" fmla="*/ 0 h 86"/>
                <a:gd name="T34" fmla="*/ 112 w 118"/>
                <a:gd name="T35" fmla="*/ 2 h 86"/>
                <a:gd name="T36" fmla="*/ 116 w 118"/>
                <a:gd name="T37" fmla="*/ 4 h 86"/>
                <a:gd name="T38" fmla="*/ 116 w 118"/>
                <a:gd name="T39" fmla="*/ 4 h 86"/>
                <a:gd name="T40" fmla="*/ 118 w 118"/>
                <a:gd name="T41" fmla="*/ 6 h 86"/>
                <a:gd name="T42" fmla="*/ 118 w 118"/>
                <a:gd name="T43" fmla="*/ 10 h 86"/>
                <a:gd name="T44" fmla="*/ 118 w 118"/>
                <a:gd name="T45" fmla="*/ 12 h 86"/>
                <a:gd name="T46" fmla="*/ 116 w 118"/>
                <a:gd name="T47" fmla="*/ 16 h 86"/>
                <a:gd name="T48" fmla="*/ 46 w 118"/>
                <a:gd name="T49"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86">
                  <a:moveTo>
                    <a:pt x="46" y="86"/>
                  </a:moveTo>
                  <a:lnTo>
                    <a:pt x="2" y="42"/>
                  </a:lnTo>
                  <a:lnTo>
                    <a:pt x="2" y="42"/>
                  </a:lnTo>
                  <a:lnTo>
                    <a:pt x="0" y="38"/>
                  </a:lnTo>
                  <a:lnTo>
                    <a:pt x="0" y="36"/>
                  </a:lnTo>
                  <a:lnTo>
                    <a:pt x="0" y="32"/>
                  </a:lnTo>
                  <a:lnTo>
                    <a:pt x="2" y="28"/>
                  </a:lnTo>
                  <a:lnTo>
                    <a:pt x="2" y="28"/>
                  </a:lnTo>
                  <a:lnTo>
                    <a:pt x="6" y="26"/>
                  </a:lnTo>
                  <a:lnTo>
                    <a:pt x="10" y="26"/>
                  </a:lnTo>
                  <a:lnTo>
                    <a:pt x="12" y="26"/>
                  </a:lnTo>
                  <a:lnTo>
                    <a:pt x="16" y="28"/>
                  </a:lnTo>
                  <a:lnTo>
                    <a:pt x="46" y="60"/>
                  </a:lnTo>
                  <a:lnTo>
                    <a:pt x="102" y="4"/>
                  </a:lnTo>
                  <a:lnTo>
                    <a:pt x="102" y="4"/>
                  </a:lnTo>
                  <a:lnTo>
                    <a:pt x="106" y="2"/>
                  </a:lnTo>
                  <a:lnTo>
                    <a:pt x="110" y="0"/>
                  </a:lnTo>
                  <a:lnTo>
                    <a:pt x="112" y="2"/>
                  </a:lnTo>
                  <a:lnTo>
                    <a:pt x="116" y="4"/>
                  </a:lnTo>
                  <a:lnTo>
                    <a:pt x="116" y="4"/>
                  </a:lnTo>
                  <a:lnTo>
                    <a:pt x="118" y="6"/>
                  </a:lnTo>
                  <a:lnTo>
                    <a:pt x="118" y="10"/>
                  </a:lnTo>
                  <a:lnTo>
                    <a:pt x="118" y="12"/>
                  </a:lnTo>
                  <a:lnTo>
                    <a:pt x="116" y="16"/>
                  </a:lnTo>
                  <a:lnTo>
                    <a:pt x="46" y="86"/>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9">
              <a:extLst>
                <a:ext uri="{FF2B5EF4-FFF2-40B4-BE49-F238E27FC236}">
                  <a16:creationId xmlns:a16="http://schemas.microsoft.com/office/drawing/2014/main" id="{58159DEA-22D0-4F93-A819-F819EF4952D9}"/>
                </a:ext>
              </a:extLst>
            </p:cNvPr>
            <p:cNvSpPr>
              <a:spLocks/>
            </p:cNvSpPr>
            <p:nvPr/>
          </p:nvSpPr>
          <p:spPr bwMode="auto">
            <a:xfrm>
              <a:off x="3883" y="1143"/>
              <a:ext cx="50" cy="18"/>
            </a:xfrm>
            <a:custGeom>
              <a:avLst/>
              <a:gdLst>
                <a:gd name="T0" fmla="*/ 40 w 50"/>
                <a:gd name="T1" fmla="*/ 18 h 18"/>
                <a:gd name="T2" fmla="*/ 8 w 50"/>
                <a:gd name="T3" fmla="*/ 18 h 18"/>
                <a:gd name="T4" fmla="*/ 8 w 50"/>
                <a:gd name="T5" fmla="*/ 18 h 18"/>
                <a:gd name="T6" fmla="*/ 6 w 50"/>
                <a:gd name="T7" fmla="*/ 18 h 18"/>
                <a:gd name="T8" fmla="*/ 2 w 50"/>
                <a:gd name="T9" fmla="*/ 16 h 18"/>
                <a:gd name="T10" fmla="*/ 0 w 50"/>
                <a:gd name="T11" fmla="*/ 12 h 18"/>
                <a:gd name="T12" fmla="*/ 0 w 50"/>
                <a:gd name="T13" fmla="*/ 10 h 18"/>
                <a:gd name="T14" fmla="*/ 0 w 50"/>
                <a:gd name="T15" fmla="*/ 10 h 18"/>
                <a:gd name="T16" fmla="*/ 0 w 50"/>
                <a:gd name="T17" fmla="*/ 6 h 18"/>
                <a:gd name="T18" fmla="*/ 2 w 50"/>
                <a:gd name="T19" fmla="*/ 2 h 18"/>
                <a:gd name="T20" fmla="*/ 6 w 50"/>
                <a:gd name="T21" fmla="*/ 0 h 18"/>
                <a:gd name="T22" fmla="*/ 8 w 50"/>
                <a:gd name="T23" fmla="*/ 0 h 18"/>
                <a:gd name="T24" fmla="*/ 40 w 50"/>
                <a:gd name="T25" fmla="*/ 0 h 18"/>
                <a:gd name="T26" fmla="*/ 40 w 50"/>
                <a:gd name="T27" fmla="*/ 0 h 18"/>
                <a:gd name="T28" fmla="*/ 44 w 50"/>
                <a:gd name="T29" fmla="*/ 0 h 18"/>
                <a:gd name="T30" fmla="*/ 48 w 50"/>
                <a:gd name="T31" fmla="*/ 2 h 18"/>
                <a:gd name="T32" fmla="*/ 48 w 50"/>
                <a:gd name="T33" fmla="*/ 6 h 18"/>
                <a:gd name="T34" fmla="*/ 50 w 50"/>
                <a:gd name="T35" fmla="*/ 10 h 18"/>
                <a:gd name="T36" fmla="*/ 50 w 50"/>
                <a:gd name="T37" fmla="*/ 10 h 18"/>
                <a:gd name="T38" fmla="*/ 48 w 50"/>
                <a:gd name="T39" fmla="*/ 12 h 18"/>
                <a:gd name="T40" fmla="*/ 48 w 50"/>
                <a:gd name="T41" fmla="*/ 16 h 18"/>
                <a:gd name="T42" fmla="*/ 44 w 50"/>
                <a:gd name="T43" fmla="*/ 18 h 18"/>
                <a:gd name="T44" fmla="*/ 40 w 50"/>
                <a:gd name="T45" fmla="*/ 18 h 18"/>
                <a:gd name="T46" fmla="*/ 40 w 50"/>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 h="18">
                  <a:moveTo>
                    <a:pt x="40" y="18"/>
                  </a:moveTo>
                  <a:lnTo>
                    <a:pt x="8" y="18"/>
                  </a:lnTo>
                  <a:lnTo>
                    <a:pt x="8" y="18"/>
                  </a:lnTo>
                  <a:lnTo>
                    <a:pt x="6" y="18"/>
                  </a:lnTo>
                  <a:lnTo>
                    <a:pt x="2" y="16"/>
                  </a:lnTo>
                  <a:lnTo>
                    <a:pt x="0" y="12"/>
                  </a:lnTo>
                  <a:lnTo>
                    <a:pt x="0" y="10"/>
                  </a:lnTo>
                  <a:lnTo>
                    <a:pt x="0" y="10"/>
                  </a:lnTo>
                  <a:lnTo>
                    <a:pt x="0" y="6"/>
                  </a:lnTo>
                  <a:lnTo>
                    <a:pt x="2" y="2"/>
                  </a:lnTo>
                  <a:lnTo>
                    <a:pt x="6" y="0"/>
                  </a:lnTo>
                  <a:lnTo>
                    <a:pt x="8" y="0"/>
                  </a:lnTo>
                  <a:lnTo>
                    <a:pt x="40" y="0"/>
                  </a:lnTo>
                  <a:lnTo>
                    <a:pt x="40" y="0"/>
                  </a:lnTo>
                  <a:lnTo>
                    <a:pt x="44" y="0"/>
                  </a:lnTo>
                  <a:lnTo>
                    <a:pt x="48" y="2"/>
                  </a:lnTo>
                  <a:lnTo>
                    <a:pt x="48" y="6"/>
                  </a:lnTo>
                  <a:lnTo>
                    <a:pt x="50" y="10"/>
                  </a:lnTo>
                  <a:lnTo>
                    <a:pt x="50" y="10"/>
                  </a:lnTo>
                  <a:lnTo>
                    <a:pt x="48" y="12"/>
                  </a:lnTo>
                  <a:lnTo>
                    <a:pt x="48" y="16"/>
                  </a:lnTo>
                  <a:lnTo>
                    <a:pt x="44" y="18"/>
                  </a:lnTo>
                  <a:lnTo>
                    <a:pt x="40" y="18"/>
                  </a:lnTo>
                  <a:lnTo>
                    <a:pt x="40"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0">
              <a:extLst>
                <a:ext uri="{FF2B5EF4-FFF2-40B4-BE49-F238E27FC236}">
                  <a16:creationId xmlns:a16="http://schemas.microsoft.com/office/drawing/2014/main" id="{98642488-C6B3-47A1-AE31-E427C88351C3}"/>
                </a:ext>
              </a:extLst>
            </p:cNvPr>
            <p:cNvSpPr>
              <a:spLocks/>
            </p:cNvSpPr>
            <p:nvPr/>
          </p:nvSpPr>
          <p:spPr bwMode="auto">
            <a:xfrm>
              <a:off x="3871" y="1589"/>
              <a:ext cx="74" cy="18"/>
            </a:xfrm>
            <a:custGeom>
              <a:avLst/>
              <a:gdLst>
                <a:gd name="T0" fmla="*/ 66 w 74"/>
                <a:gd name="T1" fmla="*/ 18 h 18"/>
                <a:gd name="T2" fmla="*/ 8 w 74"/>
                <a:gd name="T3" fmla="*/ 18 h 18"/>
                <a:gd name="T4" fmla="*/ 8 w 74"/>
                <a:gd name="T5" fmla="*/ 18 h 18"/>
                <a:gd name="T6" fmla="*/ 4 w 74"/>
                <a:gd name="T7" fmla="*/ 18 h 18"/>
                <a:gd name="T8" fmla="*/ 2 w 74"/>
                <a:gd name="T9" fmla="*/ 16 h 18"/>
                <a:gd name="T10" fmla="*/ 0 w 74"/>
                <a:gd name="T11" fmla="*/ 14 h 18"/>
                <a:gd name="T12" fmla="*/ 0 w 74"/>
                <a:gd name="T13" fmla="*/ 10 h 18"/>
                <a:gd name="T14" fmla="*/ 0 w 74"/>
                <a:gd name="T15" fmla="*/ 10 h 18"/>
                <a:gd name="T16" fmla="*/ 0 w 74"/>
                <a:gd name="T17" fmla="*/ 6 h 18"/>
                <a:gd name="T18" fmla="*/ 2 w 74"/>
                <a:gd name="T19" fmla="*/ 4 h 18"/>
                <a:gd name="T20" fmla="*/ 4 w 74"/>
                <a:gd name="T21" fmla="*/ 2 h 18"/>
                <a:gd name="T22" fmla="*/ 8 w 74"/>
                <a:gd name="T23" fmla="*/ 0 h 18"/>
                <a:gd name="T24" fmla="*/ 66 w 74"/>
                <a:gd name="T25" fmla="*/ 0 h 18"/>
                <a:gd name="T26" fmla="*/ 66 w 74"/>
                <a:gd name="T27" fmla="*/ 0 h 18"/>
                <a:gd name="T28" fmla="*/ 68 w 74"/>
                <a:gd name="T29" fmla="*/ 2 h 18"/>
                <a:gd name="T30" fmla="*/ 72 w 74"/>
                <a:gd name="T31" fmla="*/ 4 h 18"/>
                <a:gd name="T32" fmla="*/ 74 w 74"/>
                <a:gd name="T33" fmla="*/ 6 h 18"/>
                <a:gd name="T34" fmla="*/ 74 w 74"/>
                <a:gd name="T35" fmla="*/ 10 h 18"/>
                <a:gd name="T36" fmla="*/ 74 w 74"/>
                <a:gd name="T37" fmla="*/ 10 h 18"/>
                <a:gd name="T38" fmla="*/ 74 w 74"/>
                <a:gd name="T39" fmla="*/ 14 h 18"/>
                <a:gd name="T40" fmla="*/ 72 w 74"/>
                <a:gd name="T41" fmla="*/ 16 h 18"/>
                <a:gd name="T42" fmla="*/ 68 w 74"/>
                <a:gd name="T43" fmla="*/ 18 h 18"/>
                <a:gd name="T44" fmla="*/ 66 w 74"/>
                <a:gd name="T45" fmla="*/ 18 h 18"/>
                <a:gd name="T46" fmla="*/ 66 w 74"/>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 h="18">
                  <a:moveTo>
                    <a:pt x="66" y="18"/>
                  </a:moveTo>
                  <a:lnTo>
                    <a:pt x="8" y="18"/>
                  </a:lnTo>
                  <a:lnTo>
                    <a:pt x="8" y="18"/>
                  </a:lnTo>
                  <a:lnTo>
                    <a:pt x="4" y="18"/>
                  </a:lnTo>
                  <a:lnTo>
                    <a:pt x="2" y="16"/>
                  </a:lnTo>
                  <a:lnTo>
                    <a:pt x="0" y="14"/>
                  </a:lnTo>
                  <a:lnTo>
                    <a:pt x="0" y="10"/>
                  </a:lnTo>
                  <a:lnTo>
                    <a:pt x="0" y="10"/>
                  </a:lnTo>
                  <a:lnTo>
                    <a:pt x="0" y="6"/>
                  </a:lnTo>
                  <a:lnTo>
                    <a:pt x="2" y="4"/>
                  </a:lnTo>
                  <a:lnTo>
                    <a:pt x="4" y="2"/>
                  </a:lnTo>
                  <a:lnTo>
                    <a:pt x="8" y="0"/>
                  </a:lnTo>
                  <a:lnTo>
                    <a:pt x="66" y="0"/>
                  </a:lnTo>
                  <a:lnTo>
                    <a:pt x="66" y="0"/>
                  </a:lnTo>
                  <a:lnTo>
                    <a:pt x="68" y="2"/>
                  </a:lnTo>
                  <a:lnTo>
                    <a:pt x="72" y="4"/>
                  </a:lnTo>
                  <a:lnTo>
                    <a:pt x="74" y="6"/>
                  </a:lnTo>
                  <a:lnTo>
                    <a:pt x="74" y="10"/>
                  </a:lnTo>
                  <a:lnTo>
                    <a:pt x="74" y="10"/>
                  </a:lnTo>
                  <a:lnTo>
                    <a:pt x="74" y="14"/>
                  </a:lnTo>
                  <a:lnTo>
                    <a:pt x="72" y="16"/>
                  </a:lnTo>
                  <a:lnTo>
                    <a:pt x="68" y="18"/>
                  </a:lnTo>
                  <a:lnTo>
                    <a:pt x="66" y="18"/>
                  </a:lnTo>
                  <a:lnTo>
                    <a:pt x="66" y="1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133" name="Connector: Elbow 132">
            <a:extLst>
              <a:ext uri="{FF2B5EF4-FFF2-40B4-BE49-F238E27FC236}">
                <a16:creationId xmlns:a16="http://schemas.microsoft.com/office/drawing/2014/main" id="{9A40267D-E850-47B5-A4E0-6CAEA3D96142}"/>
              </a:ext>
            </a:extLst>
          </p:cNvPr>
          <p:cNvCxnSpPr>
            <a:cxnSpLocks/>
          </p:cNvCxnSpPr>
          <p:nvPr/>
        </p:nvCxnSpPr>
        <p:spPr>
          <a:xfrm rot="10800000">
            <a:off x="1999282" y="3922737"/>
            <a:ext cx="2952462" cy="827012"/>
          </a:xfrm>
          <a:prstGeom prst="bentConnector3">
            <a:avLst>
              <a:gd name="adj1" fmla="val 54628"/>
            </a:avLst>
          </a:prstGeom>
          <a:ln w="76200">
            <a:solidFill>
              <a:srgbClr val="D2D2DA"/>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6DD2A6EE-068D-4D3B-89B6-D30521DE6DB1}"/>
              </a:ext>
            </a:extLst>
          </p:cNvPr>
          <p:cNvSpPr/>
          <p:nvPr/>
        </p:nvSpPr>
        <p:spPr>
          <a:xfrm>
            <a:off x="3483369" y="4530721"/>
            <a:ext cx="1358887" cy="322652"/>
          </a:xfrm>
          <a:prstGeom prst="rect">
            <a:avLst/>
          </a:prstGeom>
          <a:solidFill>
            <a:schemeClr val="tx1"/>
          </a:solidFill>
          <a:ln>
            <a:solidFill>
              <a:srgbClr val="D2D2DA"/>
            </a:solidFill>
          </a:ln>
        </p:spPr>
        <p:style>
          <a:lnRef idx="2">
            <a:schemeClr val="dk1"/>
          </a:lnRef>
          <a:fillRef idx="1">
            <a:schemeClr val="lt1"/>
          </a:fillRef>
          <a:effectRef idx="0">
            <a:schemeClr val="dk1"/>
          </a:effectRef>
          <a:fontRef idx="minor">
            <a:schemeClr val="dk1"/>
          </a:fontRef>
        </p:style>
        <p:txBody>
          <a:bodyPr rtlCol="0" anchor="ctr" anchorCtr="0"/>
          <a:lstStyle/>
          <a:p>
            <a:pPr algn="ctr"/>
            <a:r>
              <a:rPr lang="en-IN" sz="1000">
                <a:solidFill>
                  <a:schemeClr val="bg1"/>
                </a:solidFill>
              </a:rPr>
              <a:t>Aid Partners</a:t>
            </a:r>
          </a:p>
        </p:txBody>
      </p:sp>
    </p:spTree>
    <p:extLst>
      <p:ext uri="{BB962C8B-B14F-4D97-AF65-F5344CB8AC3E}">
        <p14:creationId xmlns:p14="http://schemas.microsoft.com/office/powerpoint/2010/main" val="309877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8CCE-7EE3-4B47-879A-EDD87B47262E}"/>
              </a:ext>
            </a:extLst>
          </p:cNvPr>
          <p:cNvSpPr>
            <a:spLocks noGrp="1"/>
          </p:cNvSpPr>
          <p:nvPr>
            <p:ph type="title"/>
          </p:nvPr>
        </p:nvSpPr>
        <p:spPr/>
        <p:txBody>
          <a:bodyPr/>
          <a:lstStyle/>
          <a:p>
            <a:r>
              <a:rPr lang="en-IN"/>
              <a:t>4. Business Model</a:t>
            </a:r>
          </a:p>
        </p:txBody>
      </p:sp>
      <p:sp>
        <p:nvSpPr>
          <p:cNvPr id="3" name="Rectangle 2">
            <a:extLst>
              <a:ext uri="{FF2B5EF4-FFF2-40B4-BE49-F238E27FC236}">
                <a16:creationId xmlns:a16="http://schemas.microsoft.com/office/drawing/2014/main" id="{16272456-D791-4176-B2FF-4B19E5E65B58}"/>
              </a:ext>
            </a:extLst>
          </p:cNvPr>
          <p:cNvSpPr/>
          <p:nvPr/>
        </p:nvSpPr>
        <p:spPr>
          <a:xfrm>
            <a:off x="729343" y="1046589"/>
            <a:ext cx="11044841" cy="457200"/>
          </a:xfrm>
          <a:prstGeom prst="rect">
            <a:avLst/>
          </a:prstGeom>
          <a:solidFill>
            <a:srgbClr val="FFFF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2000" dirty="0">
                <a:solidFill>
                  <a:schemeClr val="bg1">
                    <a:lumMod val="75000"/>
                  </a:schemeClr>
                </a:solidFill>
              </a:rPr>
              <a:t>Growth &amp; Impact Strategy of Program </a:t>
            </a:r>
          </a:p>
        </p:txBody>
      </p:sp>
      <p:sp>
        <p:nvSpPr>
          <p:cNvPr id="24" name="Rectangle 23">
            <a:extLst>
              <a:ext uri="{FF2B5EF4-FFF2-40B4-BE49-F238E27FC236}">
                <a16:creationId xmlns:a16="http://schemas.microsoft.com/office/drawing/2014/main" id="{FB71607E-3E4C-4A48-A2A0-E6483900DC9B}"/>
              </a:ext>
            </a:extLst>
          </p:cNvPr>
          <p:cNvSpPr/>
          <p:nvPr/>
        </p:nvSpPr>
        <p:spPr>
          <a:xfrm>
            <a:off x="729343" y="4289268"/>
            <a:ext cx="5265508" cy="457200"/>
          </a:xfrm>
          <a:prstGeom prst="rect">
            <a:avLst/>
          </a:prstGeom>
          <a:solidFill>
            <a:srgbClr val="FFFF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2000" dirty="0">
                <a:solidFill>
                  <a:schemeClr val="bg1"/>
                </a:solidFill>
              </a:rPr>
              <a:t>Costs affiliated to Program</a:t>
            </a:r>
            <a:endParaRPr lang="en-IN" sz="2800" dirty="0">
              <a:solidFill>
                <a:schemeClr val="bg1"/>
              </a:solidFill>
            </a:endParaRPr>
          </a:p>
        </p:txBody>
      </p:sp>
      <p:sp>
        <p:nvSpPr>
          <p:cNvPr id="25" name="Rectangle 24">
            <a:extLst>
              <a:ext uri="{FF2B5EF4-FFF2-40B4-BE49-F238E27FC236}">
                <a16:creationId xmlns:a16="http://schemas.microsoft.com/office/drawing/2014/main" id="{8092C179-5B77-4C28-B930-8AB8C8666D10}"/>
              </a:ext>
            </a:extLst>
          </p:cNvPr>
          <p:cNvSpPr/>
          <p:nvPr/>
        </p:nvSpPr>
        <p:spPr>
          <a:xfrm>
            <a:off x="6304909" y="4296238"/>
            <a:ext cx="5469265" cy="457200"/>
          </a:xfrm>
          <a:prstGeom prst="rect">
            <a:avLst/>
          </a:prstGeom>
          <a:solidFill>
            <a:srgbClr val="FFFF00"/>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2000" dirty="0">
                <a:solidFill>
                  <a:schemeClr val="bg1"/>
                </a:solidFill>
              </a:rPr>
              <a:t>Performance Measures of Program</a:t>
            </a:r>
          </a:p>
        </p:txBody>
      </p:sp>
      <p:sp>
        <p:nvSpPr>
          <p:cNvPr id="28" name="Rectangle 27">
            <a:extLst>
              <a:ext uri="{FF2B5EF4-FFF2-40B4-BE49-F238E27FC236}">
                <a16:creationId xmlns:a16="http://schemas.microsoft.com/office/drawing/2014/main" id="{B38F9628-F7C5-4CFD-A8A1-755C484B003B}"/>
              </a:ext>
            </a:extLst>
          </p:cNvPr>
          <p:cNvSpPr/>
          <p:nvPr/>
        </p:nvSpPr>
        <p:spPr>
          <a:xfrm>
            <a:off x="729343" y="4868913"/>
            <a:ext cx="5265508" cy="1414512"/>
          </a:xfrm>
          <a:prstGeom prst="rect">
            <a:avLst/>
          </a:prstGeom>
          <a:ln w="6350">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171450" indent="-171450">
              <a:buFont typeface="Arial" panose="020B0604020202020204" pitchFamily="34" charset="0"/>
              <a:buChar char="•"/>
            </a:pPr>
            <a:r>
              <a:rPr lang="en-IN" sz="1400" dirty="0">
                <a:solidFill>
                  <a:schemeClr val="bg1"/>
                </a:solidFill>
              </a:rPr>
              <a:t>Website platform development and Maintenance</a:t>
            </a:r>
          </a:p>
          <a:p>
            <a:pPr marL="171450" indent="-171450">
              <a:buFont typeface="Arial" panose="020B0604020202020204" pitchFamily="34" charset="0"/>
              <a:buChar char="•"/>
            </a:pPr>
            <a:r>
              <a:rPr lang="en-IN" sz="1400" dirty="0">
                <a:solidFill>
                  <a:schemeClr val="bg1"/>
                </a:solidFill>
              </a:rPr>
              <a:t>Operational such as salaries to program FTEs, storage rental costs, logistics, marketing, misc. etc.</a:t>
            </a:r>
          </a:p>
          <a:p>
            <a:pPr marL="171450" indent="-171450">
              <a:buFont typeface="Arial" panose="020B0604020202020204" pitchFamily="34" charset="0"/>
              <a:buChar char="•"/>
            </a:pPr>
            <a:r>
              <a:rPr lang="en-IN" sz="1400" dirty="0">
                <a:solidFill>
                  <a:schemeClr val="bg1"/>
                </a:solidFill>
              </a:rPr>
              <a:t>User acquisition cost</a:t>
            </a:r>
          </a:p>
          <a:p>
            <a:pPr marL="171450" indent="-171450">
              <a:buFont typeface="Arial" panose="020B0604020202020204" pitchFamily="34" charset="0"/>
              <a:buChar char="•"/>
            </a:pPr>
            <a:r>
              <a:rPr lang="en-IN" sz="1400" dirty="0">
                <a:solidFill>
                  <a:schemeClr val="bg1"/>
                </a:solidFill>
              </a:rPr>
              <a:t>Shipping costs between YOGADAAN to NGOs or other partners</a:t>
            </a:r>
          </a:p>
          <a:p>
            <a:pPr marL="171450" indent="-171450">
              <a:buFont typeface="Arial" panose="020B0604020202020204" pitchFamily="34" charset="0"/>
              <a:buChar char="•"/>
            </a:pPr>
            <a:endParaRPr lang="en-IN" sz="1400" dirty="0">
              <a:solidFill>
                <a:schemeClr val="bg1"/>
              </a:solidFill>
            </a:endParaRPr>
          </a:p>
          <a:p>
            <a:endParaRPr lang="en-IN" sz="1400" dirty="0">
              <a:solidFill>
                <a:schemeClr val="bg1"/>
              </a:solidFill>
            </a:endParaRPr>
          </a:p>
        </p:txBody>
      </p:sp>
      <p:pic>
        <p:nvPicPr>
          <p:cNvPr id="5" name="Graphic 4" descr="Piggy Bank with solid fill">
            <a:extLst>
              <a:ext uri="{FF2B5EF4-FFF2-40B4-BE49-F238E27FC236}">
                <a16:creationId xmlns:a16="http://schemas.microsoft.com/office/drawing/2014/main" id="{54B51947-A052-436C-8F73-6B85720884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5962" y="1689263"/>
            <a:ext cx="730800" cy="730800"/>
          </a:xfrm>
          <a:prstGeom prst="rect">
            <a:avLst/>
          </a:prstGeom>
        </p:spPr>
      </p:pic>
      <p:sp>
        <p:nvSpPr>
          <p:cNvPr id="16" name="TextBox 15">
            <a:extLst>
              <a:ext uri="{FF2B5EF4-FFF2-40B4-BE49-F238E27FC236}">
                <a16:creationId xmlns:a16="http://schemas.microsoft.com/office/drawing/2014/main" id="{51F883FB-950E-43D8-9B60-4B37D5FEF00C}"/>
              </a:ext>
            </a:extLst>
          </p:cNvPr>
          <p:cNvSpPr txBox="1"/>
          <p:nvPr/>
        </p:nvSpPr>
        <p:spPr>
          <a:xfrm>
            <a:off x="5208210" y="1686346"/>
            <a:ext cx="2991208" cy="100181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400" b="1" dirty="0">
                <a:solidFill>
                  <a:schemeClr val="bg1"/>
                </a:solidFill>
              </a:rPr>
              <a:t>FUND RAISING</a:t>
            </a:r>
          </a:p>
          <a:p>
            <a:pPr>
              <a:lnSpc>
                <a:spcPct val="85000"/>
              </a:lnSpc>
              <a:spcAft>
                <a:spcPts val="600"/>
              </a:spcAft>
              <a:buClr>
                <a:schemeClr val="bg2"/>
              </a:buClr>
              <a:buSzPct val="70000"/>
            </a:pPr>
            <a:r>
              <a:rPr lang="en-IN" sz="1200" dirty="0">
                <a:solidFill>
                  <a:schemeClr val="bg1"/>
                </a:solidFill>
              </a:rPr>
              <a:t>To run our program and provide added value to beneficiaries in terms of laptop accessories and other peripherals</a:t>
            </a:r>
          </a:p>
          <a:p>
            <a:pPr marL="285750" indent="-285750">
              <a:lnSpc>
                <a:spcPct val="85000"/>
              </a:lnSpc>
              <a:spcAft>
                <a:spcPts val="600"/>
              </a:spcAft>
              <a:buClr>
                <a:schemeClr val="accent2"/>
              </a:buClr>
              <a:buSzPct val="70000"/>
              <a:buFont typeface="Arial" panose="020B0604020202020204" pitchFamily="34" charset="0"/>
              <a:buChar char="•"/>
            </a:pPr>
            <a:endParaRPr lang="en-IN" sz="1200" b="1" dirty="0">
              <a:solidFill>
                <a:schemeClr val="bg1"/>
              </a:solidFill>
            </a:endParaRPr>
          </a:p>
        </p:txBody>
      </p:sp>
      <p:pic>
        <p:nvPicPr>
          <p:cNvPr id="29" name="Graphic 28" descr="Marketing with solid fill">
            <a:extLst>
              <a:ext uri="{FF2B5EF4-FFF2-40B4-BE49-F238E27FC236}">
                <a16:creationId xmlns:a16="http://schemas.microsoft.com/office/drawing/2014/main" id="{E4936369-9427-4D88-BBAC-5BC4C70346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336" y="1708616"/>
            <a:ext cx="729342" cy="729342"/>
          </a:xfrm>
          <a:prstGeom prst="rect">
            <a:avLst/>
          </a:prstGeom>
        </p:spPr>
      </p:pic>
      <p:sp>
        <p:nvSpPr>
          <p:cNvPr id="30" name="TextBox 29">
            <a:extLst>
              <a:ext uri="{FF2B5EF4-FFF2-40B4-BE49-F238E27FC236}">
                <a16:creationId xmlns:a16="http://schemas.microsoft.com/office/drawing/2014/main" id="{0FF5EE63-E8A7-4953-8C9C-E1BC5DAD5F12}"/>
              </a:ext>
            </a:extLst>
          </p:cNvPr>
          <p:cNvSpPr txBox="1"/>
          <p:nvPr/>
        </p:nvSpPr>
        <p:spPr>
          <a:xfrm>
            <a:off x="1623125" y="1766272"/>
            <a:ext cx="2417206" cy="1027974"/>
          </a:xfrm>
          <a:prstGeom prst="rect">
            <a:avLst/>
          </a:prstGeom>
          <a:noFill/>
        </p:spPr>
        <p:txBody>
          <a:bodyPr wrap="square" lIns="0" tIns="36576" rIns="0" bIns="0" rtlCol="0">
            <a:spAutoFit/>
          </a:bodyPr>
          <a:lstStyle/>
          <a:p>
            <a:pPr>
              <a:lnSpc>
                <a:spcPct val="85000"/>
              </a:lnSpc>
              <a:spcAft>
                <a:spcPts val="600"/>
              </a:spcAft>
              <a:buClr>
                <a:schemeClr val="bg2"/>
              </a:buClr>
              <a:buSzPct val="70000"/>
            </a:pPr>
            <a:r>
              <a:rPr lang="en-IN" sz="1400" b="1" dirty="0">
                <a:solidFill>
                  <a:schemeClr val="bg1"/>
                </a:solidFill>
              </a:rPr>
              <a:t>MARKETING</a:t>
            </a:r>
          </a:p>
          <a:p>
            <a:pPr>
              <a:lnSpc>
                <a:spcPct val="85000"/>
              </a:lnSpc>
              <a:spcAft>
                <a:spcPts val="600"/>
              </a:spcAft>
              <a:buClr>
                <a:schemeClr val="bg2"/>
              </a:buClr>
              <a:buSzPct val="70000"/>
            </a:pPr>
            <a:r>
              <a:rPr lang="en-IN" sz="1200" dirty="0">
                <a:solidFill>
                  <a:schemeClr val="bg1"/>
                </a:solidFill>
              </a:rPr>
              <a:t>To ensure footfall, encourage individuals and organizations to contribute for the cause</a:t>
            </a:r>
          </a:p>
          <a:p>
            <a:pPr marL="285750" indent="-285750">
              <a:lnSpc>
                <a:spcPct val="85000"/>
              </a:lnSpc>
              <a:spcAft>
                <a:spcPts val="600"/>
              </a:spcAft>
              <a:buClr>
                <a:schemeClr val="accent2"/>
              </a:buClr>
              <a:buSzPct val="70000"/>
              <a:buFont typeface="Arial" panose="020B0604020202020204" pitchFamily="34" charset="0"/>
              <a:buChar char="•"/>
            </a:pPr>
            <a:endParaRPr lang="en-IN" sz="1400" b="1" dirty="0">
              <a:solidFill>
                <a:schemeClr val="bg1"/>
              </a:solidFill>
            </a:endParaRPr>
          </a:p>
        </p:txBody>
      </p:sp>
      <p:sp>
        <p:nvSpPr>
          <p:cNvPr id="31" name="TextBox 30">
            <a:extLst>
              <a:ext uri="{FF2B5EF4-FFF2-40B4-BE49-F238E27FC236}">
                <a16:creationId xmlns:a16="http://schemas.microsoft.com/office/drawing/2014/main" id="{7551C486-B156-4464-8764-8D66980FA178}"/>
              </a:ext>
            </a:extLst>
          </p:cNvPr>
          <p:cNvSpPr txBox="1"/>
          <p:nvPr/>
        </p:nvSpPr>
        <p:spPr>
          <a:xfrm>
            <a:off x="8930218" y="1766272"/>
            <a:ext cx="2843944" cy="610936"/>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IN" sz="1400" b="1" dirty="0">
                <a:solidFill>
                  <a:schemeClr val="bg1"/>
                </a:solidFill>
              </a:rPr>
              <a:t>AD REVENUE GENERATION</a:t>
            </a:r>
          </a:p>
          <a:p>
            <a:pPr>
              <a:lnSpc>
                <a:spcPct val="85000"/>
              </a:lnSpc>
              <a:spcAft>
                <a:spcPts val="600"/>
              </a:spcAft>
              <a:buClr>
                <a:schemeClr val="bg2"/>
              </a:buClr>
              <a:buSzPct val="70000"/>
            </a:pPr>
            <a:r>
              <a:rPr lang="en-IN" sz="1200" dirty="0">
                <a:solidFill>
                  <a:schemeClr val="bg1"/>
                </a:solidFill>
              </a:rPr>
              <a:t>To support maintenance of our platform by paying hosting and cloud costs</a:t>
            </a:r>
            <a:endParaRPr lang="en-IN" sz="1400" b="1" dirty="0">
              <a:solidFill>
                <a:schemeClr val="bg1"/>
              </a:solidFill>
            </a:endParaRPr>
          </a:p>
        </p:txBody>
      </p:sp>
      <p:cxnSp>
        <p:nvCxnSpPr>
          <p:cNvPr id="33" name="Straight Connector 32">
            <a:extLst>
              <a:ext uri="{FF2B5EF4-FFF2-40B4-BE49-F238E27FC236}">
                <a16:creationId xmlns:a16="http://schemas.microsoft.com/office/drawing/2014/main" id="{4170A226-D28E-4626-8FC2-748A0640E05A}"/>
              </a:ext>
            </a:extLst>
          </p:cNvPr>
          <p:cNvCxnSpPr/>
          <p:nvPr/>
        </p:nvCxnSpPr>
        <p:spPr>
          <a:xfrm>
            <a:off x="6179415" y="4374827"/>
            <a:ext cx="0" cy="1920240"/>
          </a:xfrm>
          <a:prstGeom prst="line">
            <a:avLst/>
          </a:prstGeom>
          <a:ln w="9525">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472E8D2-B630-4040-9F6B-AEB60B475929}"/>
              </a:ext>
            </a:extLst>
          </p:cNvPr>
          <p:cNvCxnSpPr>
            <a:cxnSpLocks/>
          </p:cNvCxnSpPr>
          <p:nvPr/>
        </p:nvCxnSpPr>
        <p:spPr>
          <a:xfrm flipH="1">
            <a:off x="729344" y="4187404"/>
            <a:ext cx="11044818" cy="0"/>
          </a:xfrm>
          <a:prstGeom prst="line">
            <a:avLst/>
          </a:prstGeom>
          <a:ln w="9525">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4BF35A12-2781-4044-9675-9AE003BA2850}"/>
              </a:ext>
            </a:extLst>
          </p:cNvPr>
          <p:cNvSpPr/>
          <p:nvPr/>
        </p:nvSpPr>
        <p:spPr>
          <a:xfrm>
            <a:off x="6363980" y="4879166"/>
            <a:ext cx="5410182" cy="1404259"/>
          </a:xfrm>
          <a:prstGeom prst="rect">
            <a:avLst/>
          </a:prstGeom>
          <a:ln w="6350">
            <a:noFill/>
          </a:ln>
        </p:spPr>
        <p:style>
          <a:lnRef idx="2">
            <a:schemeClr val="dk1">
              <a:shade val="50000"/>
            </a:schemeClr>
          </a:lnRef>
          <a:fillRef idx="1">
            <a:schemeClr val="dk1"/>
          </a:fillRef>
          <a:effectRef idx="0">
            <a:schemeClr val="dk1"/>
          </a:effectRef>
          <a:fontRef idx="minor">
            <a:schemeClr val="lt1"/>
          </a:fontRef>
        </p:style>
        <p:txBody>
          <a:bodyPr rtlCol="0" anchor="t" anchorCtr="0"/>
          <a:lstStyle/>
          <a:p>
            <a:pPr marL="285750" indent="-285750">
              <a:buFont typeface="Arial" panose="020B0604020202020204" pitchFamily="34" charset="0"/>
              <a:buChar char="•"/>
            </a:pPr>
            <a:r>
              <a:rPr lang="en-IN" sz="1400" dirty="0">
                <a:solidFill>
                  <a:schemeClr val="bg1"/>
                </a:solidFill>
              </a:rPr>
              <a:t>Adoption rate</a:t>
            </a:r>
          </a:p>
          <a:p>
            <a:pPr marL="285750" indent="-285750">
              <a:buFont typeface="Arial" panose="020B0604020202020204" pitchFamily="34" charset="0"/>
              <a:buChar char="•"/>
            </a:pPr>
            <a:r>
              <a:rPr lang="en-IN" sz="1400" dirty="0">
                <a:solidFill>
                  <a:schemeClr val="bg1"/>
                </a:solidFill>
              </a:rPr>
              <a:t>Transaction amount</a:t>
            </a:r>
          </a:p>
          <a:p>
            <a:pPr marL="285750" indent="-285750">
              <a:buFont typeface="Arial" panose="020B0604020202020204" pitchFamily="34" charset="0"/>
              <a:buChar char="•"/>
            </a:pPr>
            <a:r>
              <a:rPr lang="en-IN" sz="1400" dirty="0">
                <a:solidFill>
                  <a:schemeClr val="bg1"/>
                </a:solidFill>
              </a:rPr>
              <a:t># of donors and receipts on the platform</a:t>
            </a:r>
          </a:p>
          <a:p>
            <a:pPr marL="285750" indent="-285750">
              <a:buFont typeface="Arial" panose="020B0604020202020204" pitchFamily="34" charset="0"/>
              <a:buChar char="•"/>
            </a:pPr>
            <a:r>
              <a:rPr lang="en-IN" sz="1400" dirty="0">
                <a:solidFill>
                  <a:schemeClr val="bg1"/>
                </a:solidFill>
              </a:rPr>
              <a:t># of successful donations</a:t>
            </a:r>
          </a:p>
          <a:p>
            <a:pPr marL="285750" indent="-285750">
              <a:buFont typeface="Arial" panose="020B0604020202020204" pitchFamily="34" charset="0"/>
              <a:buChar char="•"/>
            </a:pPr>
            <a:r>
              <a:rPr lang="en-IN" sz="1400" dirty="0">
                <a:solidFill>
                  <a:schemeClr val="bg1"/>
                </a:solidFill>
              </a:rPr>
              <a:t># of fund raisings on the platform</a:t>
            </a:r>
          </a:p>
          <a:p>
            <a:endParaRPr lang="en-IN" sz="1400" dirty="0">
              <a:solidFill>
                <a:schemeClr val="bg1"/>
              </a:solidFill>
            </a:endParaRPr>
          </a:p>
          <a:p>
            <a:endParaRPr lang="en-IN" sz="1400" dirty="0">
              <a:solidFill>
                <a:schemeClr val="bg1"/>
              </a:solidFill>
            </a:endParaRPr>
          </a:p>
          <a:p>
            <a:endParaRPr lang="en-IN" sz="1400" dirty="0">
              <a:solidFill>
                <a:schemeClr val="bg1"/>
              </a:solidFill>
            </a:endParaRPr>
          </a:p>
        </p:txBody>
      </p:sp>
      <p:pic>
        <p:nvPicPr>
          <p:cNvPr id="8" name="Graphic 7" descr="Advertising with solid fill">
            <a:extLst>
              <a:ext uri="{FF2B5EF4-FFF2-40B4-BE49-F238E27FC236}">
                <a16:creationId xmlns:a16="http://schemas.microsoft.com/office/drawing/2014/main" id="{B145529E-1B7D-42A7-86B8-F29D9BCF0C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99418" y="1704970"/>
            <a:ext cx="730800" cy="730800"/>
          </a:xfrm>
          <a:prstGeom prst="rect">
            <a:avLst/>
          </a:prstGeom>
        </p:spPr>
      </p:pic>
      <p:sp>
        <p:nvSpPr>
          <p:cNvPr id="18" name="TextBox 17">
            <a:extLst>
              <a:ext uri="{FF2B5EF4-FFF2-40B4-BE49-F238E27FC236}">
                <a16:creationId xmlns:a16="http://schemas.microsoft.com/office/drawing/2014/main" id="{F46F386E-24AC-40DE-BE51-D71C63913490}"/>
              </a:ext>
            </a:extLst>
          </p:cNvPr>
          <p:cNvSpPr txBox="1"/>
          <p:nvPr/>
        </p:nvSpPr>
        <p:spPr>
          <a:xfrm>
            <a:off x="873318" y="2843194"/>
            <a:ext cx="3091429" cy="1031051"/>
          </a:xfrm>
          <a:prstGeom prst="rect">
            <a:avLst/>
          </a:prstGeom>
          <a:noFill/>
        </p:spPr>
        <p:txBody>
          <a:bodyPr wrap="square">
            <a:spAutoFit/>
          </a:bodyPr>
          <a:lstStyle/>
          <a:p>
            <a:pPr marL="285750" indent="-285750">
              <a:lnSpc>
                <a:spcPct val="85000"/>
              </a:lnSpc>
              <a:spcAft>
                <a:spcPts val="600"/>
              </a:spcAft>
              <a:buClr>
                <a:schemeClr val="bg2"/>
              </a:buClr>
              <a:buSzPct val="70000"/>
              <a:buFont typeface="Arial" panose="020B0604020202020204" pitchFamily="34" charset="0"/>
              <a:buChar char="●"/>
            </a:pPr>
            <a:r>
              <a:rPr lang="en-IN" sz="1200" dirty="0">
                <a:solidFill>
                  <a:schemeClr val="bg1"/>
                </a:solidFill>
              </a:rPr>
              <a:t>Channel and digital marketing</a:t>
            </a:r>
          </a:p>
          <a:p>
            <a:pPr marL="285750" indent="-285750">
              <a:lnSpc>
                <a:spcPct val="85000"/>
              </a:lnSpc>
              <a:spcAft>
                <a:spcPts val="600"/>
              </a:spcAft>
              <a:buClr>
                <a:schemeClr val="bg2"/>
              </a:buClr>
              <a:buSzPct val="70000"/>
              <a:buFont typeface="Arial" panose="020B0604020202020204" pitchFamily="34" charset="0"/>
              <a:buChar char="●"/>
            </a:pPr>
            <a:r>
              <a:rPr lang="en-IN" sz="1200" dirty="0">
                <a:solidFill>
                  <a:schemeClr val="bg1"/>
                </a:solidFill>
              </a:rPr>
              <a:t>Tie ups with organizations at all scales</a:t>
            </a:r>
          </a:p>
          <a:p>
            <a:pPr marL="285750" indent="-285750">
              <a:lnSpc>
                <a:spcPct val="85000"/>
              </a:lnSpc>
              <a:spcAft>
                <a:spcPts val="600"/>
              </a:spcAft>
              <a:buClr>
                <a:schemeClr val="bg2"/>
              </a:buClr>
              <a:buSzPct val="70000"/>
              <a:buFont typeface="Arial" panose="020B0604020202020204" pitchFamily="34" charset="0"/>
              <a:buChar char="●"/>
            </a:pPr>
            <a:r>
              <a:rPr lang="en-IN" sz="1200" dirty="0">
                <a:solidFill>
                  <a:schemeClr val="bg1"/>
                </a:solidFill>
              </a:rPr>
              <a:t>Through NGOs, Educational institutions</a:t>
            </a:r>
          </a:p>
        </p:txBody>
      </p:sp>
      <p:sp>
        <p:nvSpPr>
          <p:cNvPr id="6" name="Rectangle 5">
            <a:extLst>
              <a:ext uri="{FF2B5EF4-FFF2-40B4-BE49-F238E27FC236}">
                <a16:creationId xmlns:a16="http://schemas.microsoft.com/office/drawing/2014/main" id="{A788DE66-6EFF-4737-AB79-FD53A4F39250}"/>
              </a:ext>
            </a:extLst>
          </p:cNvPr>
          <p:cNvSpPr/>
          <p:nvPr/>
        </p:nvSpPr>
        <p:spPr>
          <a:xfrm>
            <a:off x="348343" y="2597636"/>
            <a:ext cx="381000" cy="1328636"/>
          </a:xfrm>
          <a:prstGeom prst="rect">
            <a:avLst/>
          </a:prstGeom>
          <a:solidFill>
            <a:schemeClr val="bg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IN" sz="1200" dirty="0">
                <a:solidFill>
                  <a:schemeClr val="bg1">
                    <a:lumMod val="75000"/>
                  </a:schemeClr>
                </a:solidFill>
              </a:rPr>
              <a:t>HOW</a:t>
            </a:r>
          </a:p>
        </p:txBody>
      </p:sp>
      <p:sp>
        <p:nvSpPr>
          <p:cNvPr id="21" name="TextBox 20">
            <a:extLst>
              <a:ext uri="{FF2B5EF4-FFF2-40B4-BE49-F238E27FC236}">
                <a16:creationId xmlns:a16="http://schemas.microsoft.com/office/drawing/2014/main" id="{E5EC0914-C4D6-4292-8626-A42A1298EBDC}"/>
              </a:ext>
            </a:extLst>
          </p:cNvPr>
          <p:cNvSpPr txBox="1"/>
          <p:nvPr/>
        </p:nvSpPr>
        <p:spPr>
          <a:xfrm>
            <a:off x="4151778" y="2700894"/>
            <a:ext cx="3824014" cy="1111073"/>
          </a:xfrm>
          <a:prstGeom prst="rect">
            <a:avLst/>
          </a:prstGeom>
          <a:noFill/>
        </p:spPr>
        <p:txBody>
          <a:bodyPr wrap="square">
            <a:spAutoFit/>
          </a:bodyPr>
          <a:lstStyle/>
          <a:p>
            <a:pPr marL="285750" lvl="1" indent="-285750">
              <a:lnSpc>
                <a:spcPct val="85000"/>
              </a:lnSpc>
              <a:spcAft>
                <a:spcPts val="600"/>
              </a:spcAft>
              <a:buClr>
                <a:schemeClr val="bg2"/>
              </a:buClr>
              <a:buSzPct val="70000"/>
              <a:buFont typeface="Arial" panose="020B0604020202020204" pitchFamily="34" charset="0"/>
              <a:buChar char="●"/>
            </a:pPr>
            <a:r>
              <a:rPr lang="en-IN" sz="1200" dirty="0">
                <a:solidFill>
                  <a:schemeClr val="bg1"/>
                </a:solidFill>
              </a:rPr>
              <a:t>Any individual who is in need of additional assets such as laptop accessories and other peripherals can start fund raising on the platform by updating necessary supporting documents</a:t>
            </a:r>
          </a:p>
          <a:p>
            <a:pPr marL="285750" lvl="1" indent="-285750">
              <a:lnSpc>
                <a:spcPct val="85000"/>
              </a:lnSpc>
              <a:spcAft>
                <a:spcPts val="600"/>
              </a:spcAft>
              <a:buClr>
                <a:schemeClr val="bg2"/>
              </a:buClr>
              <a:buSzPct val="70000"/>
              <a:buFont typeface="Arial" panose="020B0604020202020204" pitchFamily="34" charset="0"/>
              <a:buChar char="●"/>
            </a:pPr>
            <a:r>
              <a:rPr lang="en-IN" sz="1200" dirty="0">
                <a:solidFill>
                  <a:schemeClr val="bg1"/>
                </a:solidFill>
              </a:rPr>
              <a:t>The campaign can be shared on different social media platforms</a:t>
            </a:r>
          </a:p>
        </p:txBody>
      </p:sp>
      <p:cxnSp>
        <p:nvCxnSpPr>
          <p:cNvPr id="22" name="Straight Connector 21">
            <a:extLst>
              <a:ext uri="{FF2B5EF4-FFF2-40B4-BE49-F238E27FC236}">
                <a16:creationId xmlns:a16="http://schemas.microsoft.com/office/drawing/2014/main" id="{F316FDBA-5A57-4807-8AAF-E5380C54E905}"/>
              </a:ext>
            </a:extLst>
          </p:cNvPr>
          <p:cNvCxnSpPr/>
          <p:nvPr/>
        </p:nvCxnSpPr>
        <p:spPr>
          <a:xfrm>
            <a:off x="4058432" y="1766272"/>
            <a:ext cx="0" cy="2160000"/>
          </a:xfrm>
          <a:prstGeom prst="line">
            <a:avLst/>
          </a:prstGeom>
          <a:ln w="9525">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ADDC71-BB55-4743-B2DC-A41E64798D46}"/>
              </a:ext>
            </a:extLst>
          </p:cNvPr>
          <p:cNvCxnSpPr/>
          <p:nvPr/>
        </p:nvCxnSpPr>
        <p:spPr>
          <a:xfrm>
            <a:off x="8072667" y="1766272"/>
            <a:ext cx="0" cy="2160000"/>
          </a:xfrm>
          <a:prstGeom prst="line">
            <a:avLst/>
          </a:prstGeom>
          <a:ln w="9525">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6DB749-E110-4E98-BC36-684A2B5C66B4}"/>
              </a:ext>
            </a:extLst>
          </p:cNvPr>
          <p:cNvSpPr txBox="1"/>
          <p:nvPr/>
        </p:nvSpPr>
        <p:spPr>
          <a:xfrm>
            <a:off x="7772401" y="2670596"/>
            <a:ext cx="3918856" cy="1188018"/>
          </a:xfrm>
          <a:prstGeom prst="rect">
            <a:avLst/>
          </a:prstGeom>
          <a:noFill/>
        </p:spPr>
        <p:txBody>
          <a:bodyPr wrap="square">
            <a:spAutoFit/>
          </a:bodyPr>
          <a:lstStyle/>
          <a:p>
            <a:pPr marL="742950" lvl="1" indent="-285750">
              <a:lnSpc>
                <a:spcPct val="85000"/>
              </a:lnSpc>
              <a:spcAft>
                <a:spcPts val="600"/>
              </a:spcAft>
              <a:buClr>
                <a:schemeClr val="bg2"/>
              </a:buClr>
              <a:buSzPct val="70000"/>
              <a:buFont typeface="Arial" panose="020B0604020202020204" pitchFamily="34" charset="0"/>
              <a:buChar char="●"/>
            </a:pPr>
            <a:r>
              <a:rPr lang="en-IN" sz="1200" dirty="0">
                <a:solidFill>
                  <a:schemeClr val="bg1"/>
                </a:solidFill>
              </a:rPr>
              <a:t>Advertising on website</a:t>
            </a:r>
          </a:p>
          <a:p>
            <a:pPr marL="742950" lvl="1" indent="-285750">
              <a:lnSpc>
                <a:spcPct val="85000"/>
              </a:lnSpc>
              <a:spcAft>
                <a:spcPts val="600"/>
              </a:spcAft>
              <a:buClr>
                <a:schemeClr val="bg2"/>
              </a:buClr>
              <a:buSzPct val="70000"/>
              <a:buFont typeface="Arial" panose="020B0604020202020204" pitchFamily="34" charset="0"/>
              <a:buChar char="●"/>
            </a:pPr>
            <a:r>
              <a:rPr lang="en-IN" sz="1200" dirty="0">
                <a:solidFill>
                  <a:schemeClr val="bg1"/>
                </a:solidFill>
              </a:rPr>
              <a:t>Advertisers can target a wide audience from different societal structures and languages.</a:t>
            </a:r>
          </a:p>
          <a:p>
            <a:pPr marL="742950" lvl="1" indent="-285750">
              <a:lnSpc>
                <a:spcPct val="85000"/>
              </a:lnSpc>
              <a:spcAft>
                <a:spcPts val="600"/>
              </a:spcAft>
              <a:buClr>
                <a:schemeClr val="bg2"/>
              </a:buClr>
              <a:buSzPct val="70000"/>
              <a:buFont typeface="Arial" panose="020B0604020202020204" pitchFamily="34" charset="0"/>
              <a:buChar char="●"/>
            </a:pPr>
            <a:r>
              <a:rPr lang="en-IN" sz="1200" dirty="0">
                <a:solidFill>
                  <a:schemeClr val="bg1"/>
                </a:solidFill>
              </a:rPr>
              <a:t>Website earns revenue based on clicks on the advertisement.</a:t>
            </a:r>
          </a:p>
        </p:txBody>
      </p:sp>
    </p:spTree>
    <p:extLst>
      <p:ext uri="{BB962C8B-B14F-4D97-AF65-F5344CB8AC3E}">
        <p14:creationId xmlns:p14="http://schemas.microsoft.com/office/powerpoint/2010/main" val="210640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25AA-76FD-4F09-8CEE-63C3093DBDA2}"/>
              </a:ext>
            </a:extLst>
          </p:cNvPr>
          <p:cNvSpPr>
            <a:spLocks noGrp="1"/>
          </p:cNvSpPr>
          <p:nvPr>
            <p:ph type="title"/>
          </p:nvPr>
        </p:nvSpPr>
        <p:spPr/>
        <p:txBody>
          <a:bodyPr/>
          <a:lstStyle/>
          <a:p>
            <a:r>
              <a:rPr lang="en-IN"/>
              <a:t>5. IBM Capabilities to be leveraged</a:t>
            </a:r>
          </a:p>
        </p:txBody>
      </p:sp>
      <p:graphicFrame>
        <p:nvGraphicFramePr>
          <p:cNvPr id="11" name="Table 11">
            <a:extLst>
              <a:ext uri="{FF2B5EF4-FFF2-40B4-BE49-F238E27FC236}">
                <a16:creationId xmlns:a16="http://schemas.microsoft.com/office/drawing/2014/main" id="{CC6674E1-7C5A-4562-8A24-ADCDE2A14B0C}"/>
              </a:ext>
            </a:extLst>
          </p:cNvPr>
          <p:cNvGraphicFramePr>
            <a:graphicFrameLocks noGrp="1"/>
          </p:cNvGraphicFramePr>
          <p:nvPr>
            <p:ph idx="1"/>
            <p:extLst>
              <p:ext uri="{D42A27DB-BD31-4B8C-83A1-F6EECF244321}">
                <p14:modId xmlns:p14="http://schemas.microsoft.com/office/powerpoint/2010/main" val="1550469552"/>
              </p:ext>
            </p:extLst>
          </p:nvPr>
        </p:nvGraphicFramePr>
        <p:xfrm>
          <a:off x="609600" y="1069419"/>
          <a:ext cx="10972800" cy="5104620"/>
        </p:xfrm>
        <a:graphic>
          <a:graphicData uri="http://schemas.openxmlformats.org/drawingml/2006/table">
            <a:tbl>
              <a:tblPr firstRow="1">
                <a:tableStyleId>{72833802-FEF1-4C79-8D5D-14CF1EAF98D9}</a:tableStyleId>
              </a:tblPr>
              <a:tblGrid>
                <a:gridCol w="2471057">
                  <a:extLst>
                    <a:ext uri="{9D8B030D-6E8A-4147-A177-3AD203B41FA5}">
                      <a16:colId xmlns:a16="http://schemas.microsoft.com/office/drawing/2014/main" val="1717327770"/>
                    </a:ext>
                  </a:extLst>
                </a:gridCol>
                <a:gridCol w="8501743">
                  <a:extLst>
                    <a:ext uri="{9D8B030D-6E8A-4147-A177-3AD203B41FA5}">
                      <a16:colId xmlns:a16="http://schemas.microsoft.com/office/drawing/2014/main" val="3152207104"/>
                    </a:ext>
                  </a:extLst>
                </a:gridCol>
              </a:tblGrid>
              <a:tr h="427512">
                <a:tc>
                  <a:txBody>
                    <a:bodyPr/>
                    <a:lstStyle/>
                    <a:p>
                      <a:r>
                        <a:rPr lang="en-IN" dirty="0">
                          <a:solidFill>
                            <a:sysClr val="windowText" lastClr="000000"/>
                          </a:solidFill>
                        </a:rPr>
                        <a:t>Service</a:t>
                      </a:r>
                    </a:p>
                  </a:txBody>
                  <a:tcPr>
                    <a:lnL w="12700" cap="flat" cmpd="sng" algn="ctr">
                      <a:solidFill>
                        <a:schemeClr val="tx1">
                          <a:lumMod val="50000"/>
                        </a:schemeClr>
                      </a:solidFill>
                      <a:prstDash val="solid"/>
                      <a:round/>
                      <a:headEnd type="none" w="med" len="med"/>
                      <a:tailEnd type="none" w="med" len="med"/>
                    </a:lnL>
                    <a:lnR>
                      <a:noFill/>
                    </a:lnR>
                    <a:lnT w="12700" cap="flat" cmpd="sng" algn="ctr">
                      <a:solidFill>
                        <a:schemeClr val="tx1">
                          <a:lumMod val="50000"/>
                        </a:schemeClr>
                      </a:solidFill>
                      <a:prstDash val="solid"/>
                      <a:round/>
                      <a:headEnd type="none" w="med" len="med"/>
                      <a:tailEnd type="none" w="med" len="med"/>
                    </a:lnT>
                    <a:lnB>
                      <a:noFill/>
                    </a:lnB>
                    <a:lnTlToBr w="12700" cmpd="sng">
                      <a:noFill/>
                      <a:prstDash val="solid"/>
                    </a:lnTlToBr>
                    <a:lnBlToTr w="12700" cmpd="sng">
                      <a:noFill/>
                      <a:prstDash val="solid"/>
                    </a:lnBlToTr>
                    <a:solidFill>
                      <a:srgbClr val="FFFF00"/>
                    </a:solidFill>
                  </a:tcPr>
                </a:tc>
                <a:tc>
                  <a:txBody>
                    <a:bodyPr/>
                    <a:lstStyle/>
                    <a:p>
                      <a:r>
                        <a:rPr lang="en-IN" dirty="0">
                          <a:solidFill>
                            <a:sysClr val="windowText" lastClr="000000"/>
                          </a:solidFill>
                        </a:rPr>
                        <a:t>Purpose</a:t>
                      </a:r>
                    </a:p>
                  </a:txBody>
                  <a:tcPr>
                    <a:lnL>
                      <a:noFill/>
                    </a:lnL>
                    <a:lnR w="12700" cap="flat" cmpd="sng" algn="ctr">
                      <a:solidFill>
                        <a:schemeClr val="tx1">
                          <a:lumMod val="50000"/>
                        </a:schemeClr>
                      </a:solidFill>
                      <a:prstDash val="solid"/>
                      <a:round/>
                      <a:headEnd type="none" w="med" len="med"/>
                      <a:tailEnd type="none" w="med" len="med"/>
                    </a:lnR>
                    <a:lnT w="12700" cap="flat" cmpd="sng" algn="ctr">
                      <a:solidFill>
                        <a:schemeClr val="tx1">
                          <a:lumMod val="50000"/>
                        </a:schemeClr>
                      </a:solidFill>
                      <a:prstDash val="solid"/>
                      <a:round/>
                      <a:headEnd type="none" w="med" len="med"/>
                      <a:tailEnd type="none" w="med" len="med"/>
                    </a:lnT>
                    <a:lnB>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960810223"/>
                  </a:ext>
                </a:extLst>
              </a:tr>
              <a:tr h="579484">
                <a:tc>
                  <a:txBody>
                    <a:bodyPr/>
                    <a:lstStyle/>
                    <a:p>
                      <a:r>
                        <a:rPr lang="en-IN">
                          <a:solidFill>
                            <a:sysClr val="windowText" lastClr="000000"/>
                          </a:solidFill>
                        </a:rPr>
                        <a:t>IBM VPC</a:t>
                      </a:r>
                    </a:p>
                  </a:txBody>
                  <a:tcPr anchor="ctr">
                    <a:lnL w="12700" cap="flat" cmpd="sng" algn="ctr">
                      <a:solidFill>
                        <a:schemeClr val="tx1">
                          <a:lumMod val="50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ysClr val="windowText" lastClr="000000"/>
                          </a:solidFill>
                        </a:rPr>
                        <a:t>To create own protected space in IBM cloud along with security group &amp; network access control list(ACLs)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ysClr val="windowText" lastClr="000000"/>
                          </a:solidFill>
                        </a:rPr>
                        <a:t>- Provides complete control over resource placement, networking and security</a:t>
                      </a:r>
                    </a:p>
                  </a:txBody>
                  <a:tcPr anchor="ctr">
                    <a:lnL>
                      <a:noFill/>
                    </a:lnL>
                    <a:lnR w="12700" cap="flat" cmpd="sng" algn="ctr">
                      <a:solidFill>
                        <a:schemeClr val="tx1">
                          <a:lumMod val="50000"/>
                        </a:schemeClr>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28796402"/>
                  </a:ext>
                </a:extLst>
              </a:tr>
              <a:tr h="4003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ysClr val="windowText" lastClr="000000"/>
                          </a:solidFill>
                        </a:rPr>
                        <a:t>Cloud Object Storage</a:t>
                      </a:r>
                    </a:p>
                  </a:txBody>
                  <a:tcPr anchor="ctr">
                    <a:lnL w="12700" cap="flat" cmpd="sng" algn="ctr">
                      <a:solidFill>
                        <a:schemeClr val="tx1">
                          <a:lumMod val="50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ysClr val="windowText" lastClr="000000"/>
                          </a:solidFill>
                        </a:rPr>
                        <a:t>To serve static files (product images, advertisements, videos etc.)</a:t>
                      </a:r>
                    </a:p>
                  </a:txBody>
                  <a:tcPr anchor="ctr">
                    <a:lnL>
                      <a:noFill/>
                    </a:lnL>
                    <a:lnR w="12700" cap="flat" cmpd="sng" algn="ctr">
                      <a:solidFill>
                        <a:schemeClr val="tx1">
                          <a:lumMod val="50000"/>
                        </a:schemeClr>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08999142"/>
                  </a:ext>
                </a:extLst>
              </a:tr>
              <a:tr h="4275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ysClr val="windowText" lastClr="000000"/>
                          </a:solidFill>
                        </a:rPr>
                        <a:t>Content Delivery Network</a:t>
                      </a:r>
                    </a:p>
                  </a:txBody>
                  <a:tcPr anchor="ctr">
                    <a:lnL w="12700" cap="flat" cmpd="sng" algn="ctr">
                      <a:solidFill>
                        <a:schemeClr val="tx1">
                          <a:lumMod val="50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r>
                        <a:rPr lang="en-IN">
                          <a:solidFill>
                            <a:sysClr val="windowText" lastClr="000000"/>
                          </a:solidFill>
                        </a:rPr>
                        <a:t>To cache content on the edge server closest to user’s geographic location </a:t>
                      </a:r>
                    </a:p>
                    <a:p>
                      <a:r>
                        <a:rPr lang="en-IN">
                          <a:solidFill>
                            <a:sysClr val="windowText" lastClr="000000"/>
                          </a:solidFill>
                        </a:rPr>
                        <a:t>- Provides faster load time across different regions ensuring best online experience</a:t>
                      </a:r>
                      <a:br>
                        <a:rPr lang="en-IN">
                          <a:solidFill>
                            <a:sysClr val="windowText" lastClr="000000"/>
                          </a:solidFill>
                        </a:rPr>
                      </a:br>
                      <a:r>
                        <a:rPr lang="en-IN">
                          <a:solidFill>
                            <a:sysClr val="windowText" lastClr="000000"/>
                          </a:solidFill>
                        </a:rPr>
                        <a:t>- Helps to prevent a site crash in traffic surges</a:t>
                      </a:r>
                    </a:p>
                    <a:p>
                      <a:r>
                        <a:rPr lang="en-IN">
                          <a:solidFill>
                            <a:sysClr val="windowText" lastClr="000000"/>
                          </a:solidFill>
                        </a:rPr>
                        <a:t>- Decreases costs due to traffic offloading</a:t>
                      </a:r>
                    </a:p>
                  </a:txBody>
                  <a:tcPr anchor="ctr">
                    <a:lnL>
                      <a:noFill/>
                    </a:lnL>
                    <a:lnR w="12700" cap="flat" cmpd="sng" algn="ctr">
                      <a:solidFill>
                        <a:schemeClr val="tx1">
                          <a:lumMod val="50000"/>
                        </a:schemeClr>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60828561"/>
                  </a:ext>
                </a:extLst>
              </a:tr>
              <a:tr h="5794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solidFill>
                            <a:sysClr val="windowText" lastClr="000000"/>
                          </a:solidFill>
                        </a:rPr>
                        <a:t>IBM Cloud Kubernetes services</a:t>
                      </a:r>
                    </a:p>
                  </a:txBody>
                  <a:tcPr anchor="ctr">
                    <a:lnL w="12700" cap="flat" cmpd="sng" algn="ctr">
                      <a:solidFill>
                        <a:schemeClr val="tx1">
                          <a:lumMod val="50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r>
                        <a:rPr lang="en-IN">
                          <a:solidFill>
                            <a:sysClr val="windowText" lastClr="000000"/>
                          </a:solidFill>
                        </a:rPr>
                        <a:t>To create scalable compute cluster to deploy containerized applications</a:t>
                      </a:r>
                    </a:p>
                    <a:p>
                      <a:r>
                        <a:rPr lang="en-IN">
                          <a:solidFill>
                            <a:sysClr val="windowText" lastClr="000000"/>
                          </a:solidFill>
                        </a:rPr>
                        <a:t>- Makes application independent from underlying infrastructure</a:t>
                      </a:r>
                    </a:p>
                    <a:p>
                      <a:r>
                        <a:rPr lang="en-IN">
                          <a:solidFill>
                            <a:sysClr val="windowText" lastClr="000000"/>
                          </a:solidFill>
                        </a:rPr>
                        <a:t>- Reduce cost of infrastructure needed to run different applications</a:t>
                      </a:r>
                    </a:p>
                  </a:txBody>
                  <a:tcPr anchor="ctr">
                    <a:lnL>
                      <a:noFill/>
                    </a:lnL>
                    <a:lnR w="12700" cap="flat" cmpd="sng" algn="ctr">
                      <a:solidFill>
                        <a:schemeClr val="tx1">
                          <a:lumMod val="50000"/>
                        </a:schemeClr>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38435860"/>
                  </a:ext>
                </a:extLst>
              </a:tr>
              <a:tr h="757236">
                <a:tc>
                  <a:txBody>
                    <a:bodyPr/>
                    <a:lstStyle/>
                    <a:p>
                      <a:r>
                        <a:rPr lang="en-IN">
                          <a:solidFill>
                            <a:sysClr val="windowText" lastClr="000000"/>
                          </a:solidFill>
                        </a:rPr>
                        <a:t>DB2</a:t>
                      </a:r>
                    </a:p>
                  </a:txBody>
                  <a:tcPr anchor="ctr">
                    <a:lnL w="12700" cap="flat" cmpd="sng" algn="ctr">
                      <a:solidFill>
                        <a:schemeClr val="tx1">
                          <a:lumMod val="50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r>
                        <a:rPr lang="en-IN">
                          <a:solidFill>
                            <a:sysClr val="windowText" lastClr="000000"/>
                          </a:solidFill>
                        </a:rPr>
                        <a:t>To store transaction and inventory data in scalable and resilient manner</a:t>
                      </a:r>
                      <a:br>
                        <a:rPr lang="en-IN">
                          <a:solidFill>
                            <a:sysClr val="windowText" lastClr="000000"/>
                          </a:solidFill>
                        </a:rPr>
                      </a:br>
                      <a:r>
                        <a:rPr lang="en-IN">
                          <a:solidFill>
                            <a:sysClr val="windowText" lastClr="000000"/>
                          </a:solidFill>
                        </a:rPr>
                        <a:t>- Used to store user details, payment transaction details, product specifications &amp; inventory records</a:t>
                      </a:r>
                    </a:p>
                  </a:txBody>
                  <a:tcPr anchor="ctr">
                    <a:lnL>
                      <a:noFill/>
                    </a:lnL>
                    <a:lnR w="12700" cap="flat" cmpd="sng" algn="ctr">
                      <a:solidFill>
                        <a:schemeClr val="tx1">
                          <a:lumMod val="50000"/>
                        </a:schemeClr>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4136739"/>
                  </a:ext>
                </a:extLst>
              </a:tr>
              <a:tr h="609600">
                <a:tc>
                  <a:txBody>
                    <a:bodyPr/>
                    <a:lstStyle/>
                    <a:p>
                      <a:r>
                        <a:rPr lang="en-IN">
                          <a:solidFill>
                            <a:sysClr val="windowText" lastClr="000000"/>
                          </a:solidFill>
                        </a:rPr>
                        <a:t>Language Translator API</a:t>
                      </a:r>
                    </a:p>
                  </a:txBody>
                  <a:tcPr anchor="ctr">
                    <a:lnL w="12700" cap="flat" cmpd="sng" algn="ctr">
                      <a:solidFill>
                        <a:schemeClr val="tx1">
                          <a:lumMod val="50000"/>
                        </a:schemeClr>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r>
                        <a:rPr lang="en-IN">
                          <a:solidFill>
                            <a:sysClr val="windowText" lastClr="000000"/>
                          </a:solidFill>
                        </a:rPr>
                        <a:t>To communicate with our end-users in local language</a:t>
                      </a:r>
                      <a:br>
                        <a:rPr lang="en-IN">
                          <a:solidFill>
                            <a:sysClr val="windowText" lastClr="000000"/>
                          </a:solidFill>
                        </a:rPr>
                      </a:br>
                      <a:r>
                        <a:rPr lang="en-IN">
                          <a:solidFill>
                            <a:sysClr val="windowText" lastClr="000000"/>
                          </a:solidFill>
                        </a:rPr>
                        <a:t>- Helps to overcome language barrier between the beneficiary and the donor</a:t>
                      </a:r>
                    </a:p>
                  </a:txBody>
                  <a:tcPr anchor="ctr">
                    <a:lnL>
                      <a:noFill/>
                    </a:lnL>
                    <a:lnR w="12700" cap="flat" cmpd="sng" algn="ctr">
                      <a:solidFill>
                        <a:schemeClr val="tx1">
                          <a:lumMod val="50000"/>
                        </a:schemeClr>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72448963"/>
                  </a:ext>
                </a:extLst>
              </a:tr>
              <a:tr h="427512">
                <a:tc>
                  <a:txBody>
                    <a:bodyPr/>
                    <a:lstStyle/>
                    <a:p>
                      <a:r>
                        <a:rPr lang="en-IN">
                          <a:solidFill>
                            <a:sysClr val="windowText" lastClr="000000"/>
                          </a:solidFill>
                        </a:rPr>
                        <a:t>Watson Natural Language Understanding</a:t>
                      </a:r>
                    </a:p>
                  </a:txBody>
                  <a:tcPr anchor="ctr">
                    <a:lnL w="12700" cap="flat" cmpd="sng" algn="ctr">
                      <a:solidFill>
                        <a:schemeClr val="tx1">
                          <a:lumMod val="50000"/>
                        </a:schemeClr>
                      </a:solidFill>
                      <a:prstDash val="solid"/>
                      <a:round/>
                      <a:headEnd type="none" w="med" len="med"/>
                      <a:tailEnd type="none" w="med" len="med"/>
                    </a:lnL>
                    <a:lnR>
                      <a:noFill/>
                    </a:lnR>
                    <a:lnT>
                      <a:noFill/>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ysClr val="windowText" lastClr="000000"/>
                          </a:solidFill>
                        </a:rPr>
                        <a:t>To classify beneficiary application whether it is genuine or not</a:t>
                      </a:r>
                      <a:br>
                        <a:rPr lang="en-IN" dirty="0">
                          <a:solidFill>
                            <a:sysClr val="windowText" lastClr="000000"/>
                          </a:solidFill>
                        </a:rPr>
                      </a:br>
                      <a:r>
                        <a:rPr lang="en-IN" dirty="0">
                          <a:solidFill>
                            <a:sysClr val="windowText" lastClr="000000"/>
                          </a:solidFill>
                        </a:rPr>
                        <a:t>- Helps to grant authenticity to beneficiary. </a:t>
                      </a:r>
                    </a:p>
                    <a:p>
                      <a:pPr marL="0" indent="0">
                        <a:buFontTx/>
                        <a:buNone/>
                      </a:pPr>
                      <a:r>
                        <a:rPr lang="en-IN" dirty="0">
                          <a:solidFill>
                            <a:sysClr val="windowText" lastClr="000000"/>
                          </a:solidFill>
                        </a:rPr>
                        <a:t>- Possibly identify plagiarism or machine generated text</a:t>
                      </a:r>
                    </a:p>
                  </a:txBody>
                  <a:tcPr anchor="ctr">
                    <a:lnL>
                      <a:noFill/>
                    </a:lnL>
                    <a:lnR w="12700" cap="flat" cmpd="sng" algn="ctr">
                      <a:solidFill>
                        <a:schemeClr val="tx1">
                          <a:lumMod val="50000"/>
                        </a:schemeClr>
                      </a:solidFill>
                      <a:prstDash val="solid"/>
                      <a:round/>
                      <a:headEnd type="none" w="med" len="med"/>
                      <a:tailEnd type="none" w="med" len="med"/>
                    </a:lnR>
                    <a:lnT>
                      <a:noFill/>
                    </a:lnT>
                    <a:lnB w="12700" cap="flat" cmpd="sng" algn="ctr">
                      <a:solidFill>
                        <a:schemeClr val="tx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25809759"/>
                  </a:ext>
                </a:extLst>
              </a:tr>
            </a:tbl>
          </a:graphicData>
        </a:graphic>
      </p:graphicFrame>
    </p:spTree>
    <p:extLst>
      <p:ext uri="{BB962C8B-B14F-4D97-AF65-F5344CB8AC3E}">
        <p14:creationId xmlns:p14="http://schemas.microsoft.com/office/powerpoint/2010/main" val="340148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F720-6305-4330-B41C-4941F82463BA}"/>
              </a:ext>
            </a:extLst>
          </p:cNvPr>
          <p:cNvSpPr>
            <a:spLocks noGrp="1"/>
          </p:cNvSpPr>
          <p:nvPr>
            <p:ph type="title"/>
          </p:nvPr>
        </p:nvSpPr>
        <p:spPr/>
        <p:txBody>
          <a:bodyPr/>
          <a:lstStyle/>
          <a:p>
            <a:r>
              <a:rPr lang="en-IN"/>
              <a:t>6. Platform Technical Architecture</a:t>
            </a:r>
          </a:p>
        </p:txBody>
      </p:sp>
      <p:pic>
        <p:nvPicPr>
          <p:cNvPr id="1040" name="Picture 16">
            <a:extLst>
              <a:ext uri="{FF2B5EF4-FFF2-40B4-BE49-F238E27FC236}">
                <a16:creationId xmlns:a16="http://schemas.microsoft.com/office/drawing/2014/main" id="{AA7E9391-4079-450D-9994-1EC7ECAC32A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703"/>
          <a:stretch/>
        </p:blipFill>
        <p:spPr bwMode="auto">
          <a:xfrm>
            <a:off x="405584" y="1314422"/>
            <a:ext cx="11380831" cy="471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863831"/>
      </p:ext>
    </p:extLst>
  </p:cSld>
  <p:clrMapOvr>
    <a:masterClrMapping/>
  </p:clrMapOvr>
</p:sld>
</file>

<file path=ppt/theme/theme1.xml><?xml version="1.0" encoding="utf-8"?>
<a:theme xmlns:a="http://schemas.openxmlformats.org/drawingml/2006/main" name="EY light background">
  <a:themeElements>
    <a:clrScheme name="Custom 26">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1053</Words>
  <Application>Microsoft Office PowerPoint</Application>
  <PresentationFormat>Widescreen</PresentationFormat>
  <Paragraphs>124</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EYInterstate</vt:lpstr>
      <vt:lpstr>EYInterstate Light</vt:lpstr>
      <vt:lpstr>Georgia</vt:lpstr>
      <vt:lpstr>Segoe UI</vt:lpstr>
      <vt:lpstr>EY light background</vt:lpstr>
      <vt:lpstr>PROGRAM YOGADAAN</vt:lpstr>
      <vt:lpstr>PowerPoint Presentation</vt:lpstr>
      <vt:lpstr>1. PROGRAM OVERVIEW</vt:lpstr>
      <vt:lpstr>2. ALIGNMENT TO EY’s ESG GOALS</vt:lpstr>
      <vt:lpstr>3. Solution Model - Process</vt:lpstr>
      <vt:lpstr>4. Business Model</vt:lpstr>
      <vt:lpstr>5. IBM Capabilities to be leveraged</vt:lpstr>
      <vt:lpstr>6. Platform Technical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Bullet text</dc:title>
  <dc:creator>Arunima Gupta</dc:creator>
  <cp:lastModifiedBy>Unnat Bhavsar</cp:lastModifiedBy>
  <cp:revision>1</cp:revision>
  <dcterms:created xsi:type="dcterms:W3CDTF">2021-10-25T13:00:39Z</dcterms:created>
  <dcterms:modified xsi:type="dcterms:W3CDTF">2021-11-19T13:35:40Z</dcterms:modified>
</cp:coreProperties>
</file>