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2" r:id="rId4"/>
    <p:sldId id="257" r:id="rId5"/>
    <p:sldId id="258" r:id="rId6"/>
    <p:sldId id="259" r:id="rId7"/>
    <p:sldId id="260" r:id="rId8"/>
    <p:sldId id="263" r:id="rId9"/>
    <p:sldId id="268" r:id="rId10"/>
    <p:sldId id="265" r:id="rId11"/>
    <p:sldId id="266" r:id="rId12"/>
    <p:sldId id="267" r:id="rId13"/>
    <p:sldId id="264" r:id="rId1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30" name="PlaceHolder 2"/>
          <p:cNvSpPr>
            <a:spLocks noGrp="1"/>
          </p:cNvSpPr>
          <p:nvPr>
            <p:ph type="body"/>
          </p:nvPr>
        </p:nvSpPr>
        <p:spPr>
          <a:xfrm>
            <a:off x="457200" y="1523880"/>
            <a:ext cx="822924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31" name="PlaceHolder 3"/>
          <p:cNvSpPr>
            <a:spLocks noGrp="1"/>
          </p:cNvSpPr>
          <p:nvPr>
            <p:ph type="body"/>
          </p:nvPr>
        </p:nvSpPr>
        <p:spPr>
          <a:xfrm>
            <a:off x="457200" y="3912120"/>
            <a:ext cx="822924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33" name="PlaceHolder 2"/>
          <p:cNvSpPr>
            <a:spLocks noGrp="1"/>
          </p:cNvSpPr>
          <p:nvPr>
            <p:ph type="body"/>
          </p:nvPr>
        </p:nvSpPr>
        <p:spPr>
          <a:xfrm>
            <a:off x="457200" y="152388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34" name="PlaceHolder 3"/>
          <p:cNvSpPr>
            <a:spLocks noGrp="1"/>
          </p:cNvSpPr>
          <p:nvPr>
            <p:ph type="body"/>
          </p:nvPr>
        </p:nvSpPr>
        <p:spPr>
          <a:xfrm>
            <a:off x="4674240" y="152388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35" name="PlaceHolder 4"/>
          <p:cNvSpPr>
            <a:spLocks noGrp="1"/>
          </p:cNvSpPr>
          <p:nvPr>
            <p:ph type="body"/>
          </p:nvPr>
        </p:nvSpPr>
        <p:spPr>
          <a:xfrm>
            <a:off x="457200" y="391212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36" name="PlaceHolder 5"/>
          <p:cNvSpPr>
            <a:spLocks noGrp="1"/>
          </p:cNvSpPr>
          <p:nvPr>
            <p:ph type="body"/>
          </p:nvPr>
        </p:nvSpPr>
        <p:spPr>
          <a:xfrm>
            <a:off x="4674240" y="391212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38" name="PlaceHolder 2"/>
          <p:cNvSpPr>
            <a:spLocks noGrp="1"/>
          </p:cNvSpPr>
          <p:nvPr>
            <p:ph type="body"/>
          </p:nvPr>
        </p:nvSpPr>
        <p:spPr>
          <a:xfrm>
            <a:off x="457200" y="1523880"/>
            <a:ext cx="26496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39" name="PlaceHolder 3"/>
          <p:cNvSpPr>
            <a:spLocks noGrp="1"/>
          </p:cNvSpPr>
          <p:nvPr>
            <p:ph type="body"/>
          </p:nvPr>
        </p:nvSpPr>
        <p:spPr>
          <a:xfrm>
            <a:off x="3239640" y="1523880"/>
            <a:ext cx="26496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40" name="PlaceHolder 4"/>
          <p:cNvSpPr>
            <a:spLocks noGrp="1"/>
          </p:cNvSpPr>
          <p:nvPr>
            <p:ph type="body"/>
          </p:nvPr>
        </p:nvSpPr>
        <p:spPr>
          <a:xfrm>
            <a:off x="6022080" y="1523880"/>
            <a:ext cx="26496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41" name="PlaceHolder 5"/>
          <p:cNvSpPr>
            <a:spLocks noGrp="1"/>
          </p:cNvSpPr>
          <p:nvPr>
            <p:ph type="body"/>
          </p:nvPr>
        </p:nvSpPr>
        <p:spPr>
          <a:xfrm>
            <a:off x="457200" y="3912120"/>
            <a:ext cx="26496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42" name="PlaceHolder 6"/>
          <p:cNvSpPr>
            <a:spLocks noGrp="1"/>
          </p:cNvSpPr>
          <p:nvPr>
            <p:ph type="body"/>
          </p:nvPr>
        </p:nvSpPr>
        <p:spPr>
          <a:xfrm>
            <a:off x="3239640" y="3912120"/>
            <a:ext cx="26496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43" name="PlaceHolder 7"/>
          <p:cNvSpPr>
            <a:spLocks noGrp="1"/>
          </p:cNvSpPr>
          <p:nvPr>
            <p:ph type="body"/>
          </p:nvPr>
        </p:nvSpPr>
        <p:spPr>
          <a:xfrm>
            <a:off x="6022080" y="3912120"/>
            <a:ext cx="26496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50" name="PlaceHolder 2"/>
          <p:cNvSpPr>
            <a:spLocks noGrp="1"/>
          </p:cNvSpPr>
          <p:nvPr>
            <p:ph type="subTitle"/>
          </p:nvPr>
        </p:nvSpPr>
        <p:spPr>
          <a:xfrm>
            <a:off x="457200" y="1523880"/>
            <a:ext cx="8229240" cy="4571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52" name="PlaceHolder 2"/>
          <p:cNvSpPr>
            <a:spLocks noGrp="1"/>
          </p:cNvSpPr>
          <p:nvPr>
            <p:ph type="body"/>
          </p:nvPr>
        </p:nvSpPr>
        <p:spPr>
          <a:xfrm>
            <a:off x="457200" y="1523880"/>
            <a:ext cx="8229240" cy="457164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54" name="PlaceHolder 2"/>
          <p:cNvSpPr>
            <a:spLocks noGrp="1"/>
          </p:cNvSpPr>
          <p:nvPr>
            <p:ph type="body"/>
          </p:nvPr>
        </p:nvSpPr>
        <p:spPr>
          <a:xfrm>
            <a:off x="457200" y="1523880"/>
            <a:ext cx="4015800" cy="457164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55" name="PlaceHolder 3"/>
          <p:cNvSpPr>
            <a:spLocks noGrp="1"/>
          </p:cNvSpPr>
          <p:nvPr>
            <p:ph type="body"/>
          </p:nvPr>
        </p:nvSpPr>
        <p:spPr>
          <a:xfrm>
            <a:off x="4674240" y="1523880"/>
            <a:ext cx="4015800" cy="457164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152280"/>
            <a:ext cx="8229240" cy="5651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59" name="PlaceHolder 2"/>
          <p:cNvSpPr>
            <a:spLocks noGrp="1"/>
          </p:cNvSpPr>
          <p:nvPr>
            <p:ph type="body"/>
          </p:nvPr>
        </p:nvSpPr>
        <p:spPr>
          <a:xfrm>
            <a:off x="457200" y="152388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60" name="PlaceHolder 3"/>
          <p:cNvSpPr>
            <a:spLocks noGrp="1"/>
          </p:cNvSpPr>
          <p:nvPr>
            <p:ph type="body"/>
          </p:nvPr>
        </p:nvSpPr>
        <p:spPr>
          <a:xfrm>
            <a:off x="4674240" y="1523880"/>
            <a:ext cx="4015800" cy="457164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61" name="PlaceHolder 4"/>
          <p:cNvSpPr>
            <a:spLocks noGrp="1"/>
          </p:cNvSpPr>
          <p:nvPr>
            <p:ph type="body"/>
          </p:nvPr>
        </p:nvSpPr>
        <p:spPr>
          <a:xfrm>
            <a:off x="457200" y="391212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9" name="PlaceHolder 2"/>
          <p:cNvSpPr>
            <a:spLocks noGrp="1"/>
          </p:cNvSpPr>
          <p:nvPr>
            <p:ph type="subTitle"/>
          </p:nvPr>
        </p:nvSpPr>
        <p:spPr>
          <a:xfrm>
            <a:off x="457200" y="1523880"/>
            <a:ext cx="8229240" cy="4571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63" name="PlaceHolder 2"/>
          <p:cNvSpPr>
            <a:spLocks noGrp="1"/>
          </p:cNvSpPr>
          <p:nvPr>
            <p:ph type="body"/>
          </p:nvPr>
        </p:nvSpPr>
        <p:spPr>
          <a:xfrm>
            <a:off x="457200" y="1523880"/>
            <a:ext cx="4015800" cy="457164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64" name="PlaceHolder 3"/>
          <p:cNvSpPr>
            <a:spLocks noGrp="1"/>
          </p:cNvSpPr>
          <p:nvPr>
            <p:ph type="body"/>
          </p:nvPr>
        </p:nvSpPr>
        <p:spPr>
          <a:xfrm>
            <a:off x="4674240" y="152388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65" name="PlaceHolder 4"/>
          <p:cNvSpPr>
            <a:spLocks noGrp="1"/>
          </p:cNvSpPr>
          <p:nvPr>
            <p:ph type="body"/>
          </p:nvPr>
        </p:nvSpPr>
        <p:spPr>
          <a:xfrm>
            <a:off x="4674240" y="391212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67" name="PlaceHolder 2"/>
          <p:cNvSpPr>
            <a:spLocks noGrp="1"/>
          </p:cNvSpPr>
          <p:nvPr>
            <p:ph type="body"/>
          </p:nvPr>
        </p:nvSpPr>
        <p:spPr>
          <a:xfrm>
            <a:off x="457200" y="152388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68" name="PlaceHolder 3"/>
          <p:cNvSpPr>
            <a:spLocks noGrp="1"/>
          </p:cNvSpPr>
          <p:nvPr>
            <p:ph type="body"/>
          </p:nvPr>
        </p:nvSpPr>
        <p:spPr>
          <a:xfrm>
            <a:off x="4674240" y="152388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69" name="PlaceHolder 4"/>
          <p:cNvSpPr>
            <a:spLocks noGrp="1"/>
          </p:cNvSpPr>
          <p:nvPr>
            <p:ph type="body"/>
          </p:nvPr>
        </p:nvSpPr>
        <p:spPr>
          <a:xfrm>
            <a:off x="457200" y="3912120"/>
            <a:ext cx="822924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71" name="PlaceHolder 2"/>
          <p:cNvSpPr>
            <a:spLocks noGrp="1"/>
          </p:cNvSpPr>
          <p:nvPr>
            <p:ph type="body"/>
          </p:nvPr>
        </p:nvSpPr>
        <p:spPr>
          <a:xfrm>
            <a:off x="457200" y="1523880"/>
            <a:ext cx="822924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72" name="PlaceHolder 3"/>
          <p:cNvSpPr>
            <a:spLocks noGrp="1"/>
          </p:cNvSpPr>
          <p:nvPr>
            <p:ph type="body"/>
          </p:nvPr>
        </p:nvSpPr>
        <p:spPr>
          <a:xfrm>
            <a:off x="457200" y="3912120"/>
            <a:ext cx="822924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74" name="PlaceHolder 2"/>
          <p:cNvSpPr>
            <a:spLocks noGrp="1"/>
          </p:cNvSpPr>
          <p:nvPr>
            <p:ph type="body"/>
          </p:nvPr>
        </p:nvSpPr>
        <p:spPr>
          <a:xfrm>
            <a:off x="457200" y="152388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75" name="PlaceHolder 3"/>
          <p:cNvSpPr>
            <a:spLocks noGrp="1"/>
          </p:cNvSpPr>
          <p:nvPr>
            <p:ph type="body"/>
          </p:nvPr>
        </p:nvSpPr>
        <p:spPr>
          <a:xfrm>
            <a:off x="4674240" y="152388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76" name="PlaceHolder 4"/>
          <p:cNvSpPr>
            <a:spLocks noGrp="1"/>
          </p:cNvSpPr>
          <p:nvPr>
            <p:ph type="body"/>
          </p:nvPr>
        </p:nvSpPr>
        <p:spPr>
          <a:xfrm>
            <a:off x="457200" y="391212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77" name="PlaceHolder 5"/>
          <p:cNvSpPr>
            <a:spLocks noGrp="1"/>
          </p:cNvSpPr>
          <p:nvPr>
            <p:ph type="body"/>
          </p:nvPr>
        </p:nvSpPr>
        <p:spPr>
          <a:xfrm>
            <a:off x="4674240" y="391212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79" name="PlaceHolder 2"/>
          <p:cNvSpPr>
            <a:spLocks noGrp="1"/>
          </p:cNvSpPr>
          <p:nvPr>
            <p:ph type="body"/>
          </p:nvPr>
        </p:nvSpPr>
        <p:spPr>
          <a:xfrm>
            <a:off x="457200" y="1523880"/>
            <a:ext cx="26496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80" name="PlaceHolder 3"/>
          <p:cNvSpPr>
            <a:spLocks noGrp="1"/>
          </p:cNvSpPr>
          <p:nvPr>
            <p:ph type="body"/>
          </p:nvPr>
        </p:nvSpPr>
        <p:spPr>
          <a:xfrm>
            <a:off x="3239640" y="1523880"/>
            <a:ext cx="26496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81" name="PlaceHolder 4"/>
          <p:cNvSpPr>
            <a:spLocks noGrp="1"/>
          </p:cNvSpPr>
          <p:nvPr>
            <p:ph type="body"/>
          </p:nvPr>
        </p:nvSpPr>
        <p:spPr>
          <a:xfrm>
            <a:off x="6022080" y="1523880"/>
            <a:ext cx="26496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82" name="PlaceHolder 5"/>
          <p:cNvSpPr>
            <a:spLocks noGrp="1"/>
          </p:cNvSpPr>
          <p:nvPr>
            <p:ph type="body"/>
          </p:nvPr>
        </p:nvSpPr>
        <p:spPr>
          <a:xfrm>
            <a:off x="457200" y="3912120"/>
            <a:ext cx="26496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83" name="PlaceHolder 6"/>
          <p:cNvSpPr>
            <a:spLocks noGrp="1"/>
          </p:cNvSpPr>
          <p:nvPr>
            <p:ph type="body"/>
          </p:nvPr>
        </p:nvSpPr>
        <p:spPr>
          <a:xfrm>
            <a:off x="3239640" y="3912120"/>
            <a:ext cx="26496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84" name="PlaceHolder 7"/>
          <p:cNvSpPr>
            <a:spLocks noGrp="1"/>
          </p:cNvSpPr>
          <p:nvPr>
            <p:ph type="body"/>
          </p:nvPr>
        </p:nvSpPr>
        <p:spPr>
          <a:xfrm>
            <a:off x="6022080" y="3912120"/>
            <a:ext cx="26496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11" name="PlaceHolder 2"/>
          <p:cNvSpPr>
            <a:spLocks noGrp="1"/>
          </p:cNvSpPr>
          <p:nvPr>
            <p:ph type="body"/>
          </p:nvPr>
        </p:nvSpPr>
        <p:spPr>
          <a:xfrm>
            <a:off x="457200" y="1523880"/>
            <a:ext cx="8229240" cy="457164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13" name="PlaceHolder 2"/>
          <p:cNvSpPr>
            <a:spLocks noGrp="1"/>
          </p:cNvSpPr>
          <p:nvPr>
            <p:ph type="body"/>
          </p:nvPr>
        </p:nvSpPr>
        <p:spPr>
          <a:xfrm>
            <a:off x="457200" y="1523880"/>
            <a:ext cx="4015800" cy="457164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14" name="PlaceHolder 3"/>
          <p:cNvSpPr>
            <a:spLocks noGrp="1"/>
          </p:cNvSpPr>
          <p:nvPr>
            <p:ph type="body"/>
          </p:nvPr>
        </p:nvSpPr>
        <p:spPr>
          <a:xfrm>
            <a:off x="4674240" y="1523880"/>
            <a:ext cx="4015800" cy="457164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152280"/>
            <a:ext cx="8229240" cy="5651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18" name="PlaceHolder 2"/>
          <p:cNvSpPr>
            <a:spLocks noGrp="1"/>
          </p:cNvSpPr>
          <p:nvPr>
            <p:ph type="body"/>
          </p:nvPr>
        </p:nvSpPr>
        <p:spPr>
          <a:xfrm>
            <a:off x="457200" y="152388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19" name="PlaceHolder 3"/>
          <p:cNvSpPr>
            <a:spLocks noGrp="1"/>
          </p:cNvSpPr>
          <p:nvPr>
            <p:ph type="body"/>
          </p:nvPr>
        </p:nvSpPr>
        <p:spPr>
          <a:xfrm>
            <a:off x="4674240" y="1523880"/>
            <a:ext cx="4015800" cy="457164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20" name="PlaceHolder 4"/>
          <p:cNvSpPr>
            <a:spLocks noGrp="1"/>
          </p:cNvSpPr>
          <p:nvPr>
            <p:ph type="body"/>
          </p:nvPr>
        </p:nvSpPr>
        <p:spPr>
          <a:xfrm>
            <a:off x="457200" y="391212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22" name="PlaceHolder 2"/>
          <p:cNvSpPr>
            <a:spLocks noGrp="1"/>
          </p:cNvSpPr>
          <p:nvPr>
            <p:ph type="body"/>
          </p:nvPr>
        </p:nvSpPr>
        <p:spPr>
          <a:xfrm>
            <a:off x="457200" y="1523880"/>
            <a:ext cx="4015800" cy="457164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23" name="PlaceHolder 3"/>
          <p:cNvSpPr>
            <a:spLocks noGrp="1"/>
          </p:cNvSpPr>
          <p:nvPr>
            <p:ph type="body"/>
          </p:nvPr>
        </p:nvSpPr>
        <p:spPr>
          <a:xfrm>
            <a:off x="4674240" y="152388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24" name="PlaceHolder 4"/>
          <p:cNvSpPr>
            <a:spLocks noGrp="1"/>
          </p:cNvSpPr>
          <p:nvPr>
            <p:ph type="body"/>
          </p:nvPr>
        </p:nvSpPr>
        <p:spPr>
          <a:xfrm>
            <a:off x="4674240" y="391212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152280"/>
            <a:ext cx="8229240" cy="1218960"/>
          </a:xfrm>
          <a:prstGeom prst="rect">
            <a:avLst/>
          </a:prstGeom>
        </p:spPr>
        <p:txBody>
          <a:bodyPr lIns="0" tIns="0" rIns="0" bIns="0" anchor="ctr">
            <a:spAutoFit/>
          </a:bodyPr>
          <a:lstStyle/>
          <a:p>
            <a:endParaRPr lang="en-US" sz="1800" b="0" strike="noStrike" spc="-1">
              <a:solidFill>
                <a:srgbClr val="FFFFFF"/>
              </a:solidFill>
              <a:latin typeface="Constantia"/>
            </a:endParaRPr>
          </a:p>
        </p:txBody>
      </p:sp>
      <p:sp>
        <p:nvSpPr>
          <p:cNvPr id="26" name="PlaceHolder 2"/>
          <p:cNvSpPr>
            <a:spLocks noGrp="1"/>
          </p:cNvSpPr>
          <p:nvPr>
            <p:ph type="body"/>
          </p:nvPr>
        </p:nvSpPr>
        <p:spPr>
          <a:xfrm>
            <a:off x="457200" y="152388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27" name="PlaceHolder 3"/>
          <p:cNvSpPr>
            <a:spLocks noGrp="1"/>
          </p:cNvSpPr>
          <p:nvPr>
            <p:ph type="body"/>
          </p:nvPr>
        </p:nvSpPr>
        <p:spPr>
          <a:xfrm>
            <a:off x="4674240" y="1523880"/>
            <a:ext cx="401580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
        <p:nvSpPr>
          <p:cNvPr id="28" name="PlaceHolder 4"/>
          <p:cNvSpPr>
            <a:spLocks noGrp="1"/>
          </p:cNvSpPr>
          <p:nvPr>
            <p:ph type="body"/>
          </p:nvPr>
        </p:nvSpPr>
        <p:spPr>
          <a:xfrm>
            <a:off x="457200" y="3912120"/>
            <a:ext cx="8229240" cy="2180520"/>
          </a:xfrm>
          <a:prstGeom prst="rect">
            <a:avLst/>
          </a:prstGeom>
        </p:spPr>
        <p:txBody>
          <a:bodyPr lIns="0" tIns="0" rIns="0" bIns="0">
            <a:normAutofit/>
          </a:bodyPr>
          <a:lstStyle/>
          <a:p>
            <a:endParaRPr lang="en-US" sz="2600" b="0" strike="noStrike" spc="-1">
              <a:solidFill>
                <a:srgbClr val="FFFFFF"/>
              </a:solidFill>
              <a:latin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1433880"/>
            <a:ext cx="8305560" cy="1980720"/>
          </a:xfrm>
          <a:prstGeom prst="rect">
            <a:avLst/>
          </a:prstGeom>
        </p:spPr>
        <p:txBody>
          <a:bodyPr lIns="90000" tIns="45000" rIns="90000" bIns="45000" anchor="b">
            <a:noAutofit/>
          </a:bodyPr>
          <a:lstStyle/>
          <a:p>
            <a:pPr algn="ctr">
              <a:lnSpc>
                <a:spcPct val="100000"/>
              </a:lnSpc>
            </a:pPr>
            <a:r>
              <a:rPr lang="en-US" sz="4800" b="0" strike="noStrike" spc="-100">
                <a:solidFill>
                  <a:srgbClr val="DBDBDB"/>
                </a:solidFill>
                <a:latin typeface="Constantia"/>
              </a:rPr>
              <a:t>Click to edit Master title style</a:t>
            </a:r>
            <a:endParaRPr lang="en-US" sz="4800" b="0" strike="noStrike" spc="-1">
              <a:solidFill>
                <a:srgbClr val="FFFFFF"/>
              </a:solidFill>
              <a:latin typeface="Constantia"/>
            </a:endParaRPr>
          </a:p>
        </p:txBody>
      </p:sp>
      <p:sp>
        <p:nvSpPr>
          <p:cNvPr id="9" name="Line 2"/>
          <p:cNvSpPr/>
          <p:nvPr/>
        </p:nvSpPr>
        <p:spPr>
          <a:xfrm>
            <a:off x="1463400" y="3549960"/>
            <a:ext cx="2971800" cy="1440"/>
          </a:xfrm>
          <a:prstGeom prst="line">
            <a:avLst/>
          </a:prstGeom>
          <a:ln w="9360">
            <a:solidFill>
              <a:schemeClr val="bg2">
                <a:tint val="20000"/>
              </a:schemeClr>
            </a:solidFill>
            <a:round/>
          </a:ln>
        </p:spPr>
        <p:style>
          <a:lnRef idx="1">
            <a:schemeClr val="accent1"/>
          </a:lnRef>
          <a:fillRef idx="0">
            <a:schemeClr val="accent1"/>
          </a:fillRef>
          <a:effectRef idx="0">
            <a:schemeClr val="accent1"/>
          </a:effectRef>
          <a:fontRef idx="minor"/>
        </p:style>
      </p:sp>
      <p:sp>
        <p:nvSpPr>
          <p:cNvPr id="2" name="Line 3"/>
          <p:cNvSpPr/>
          <p:nvPr/>
        </p:nvSpPr>
        <p:spPr>
          <a:xfrm>
            <a:off x="4708440" y="3549960"/>
            <a:ext cx="2971800" cy="1440"/>
          </a:xfrm>
          <a:prstGeom prst="line">
            <a:avLst/>
          </a:prstGeom>
          <a:ln w="9360">
            <a:solidFill>
              <a:schemeClr val="bg2">
                <a:tint val="2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4540320" y="3526200"/>
            <a:ext cx="45360" cy="45360"/>
          </a:xfrm>
          <a:prstGeom prst="ellipse">
            <a:avLst/>
          </a:prstGeom>
          <a:ln>
            <a:round/>
          </a:ln>
          <a:effectLst>
            <a:outerShdw blurRad="31750" algn="tl" rotWithShape="0">
              <a:srgbClr val="000000">
                <a:alpha val="55000"/>
              </a:srgbClr>
            </a:outerShdw>
          </a:effectLst>
        </p:spPr>
        <p:style>
          <a:lnRef idx="2">
            <a:schemeClr val="accent2"/>
          </a:lnRef>
          <a:fillRef idx="1">
            <a:schemeClr val="accent2"/>
          </a:fillRef>
          <a:effectRef idx="0">
            <a:schemeClr val="accent2"/>
          </a:effectRef>
          <a:fontRef idx="minor"/>
        </p:style>
      </p:sp>
      <p:sp>
        <p:nvSpPr>
          <p:cNvPr id="4" name="PlaceHolder 5"/>
          <p:cNvSpPr>
            <a:spLocks noGrp="1"/>
          </p:cNvSpPr>
          <p:nvPr>
            <p:ph type="dt"/>
          </p:nvPr>
        </p:nvSpPr>
        <p:spPr>
          <a:xfrm>
            <a:off x="5791320" y="6203520"/>
            <a:ext cx="2590560" cy="383760"/>
          </a:xfrm>
          <a:prstGeom prst="rect">
            <a:avLst/>
          </a:prstGeom>
        </p:spPr>
        <p:txBody>
          <a:bodyPr lIns="90000" tIns="45000" rIns="90000" bIns="45000" anchor="ctr">
            <a:noAutofit/>
          </a:bodyPr>
          <a:lstStyle/>
          <a:p>
            <a:pPr>
              <a:lnSpc>
                <a:spcPct val="100000"/>
              </a:lnSpc>
            </a:pPr>
            <a:fld id="{FE6663F7-1B5C-4CA3-B91D-945EEBC48CF3}" type="datetime">
              <a:rPr lang="en-IN" sz="1200" b="0" strike="noStrike" spc="-1">
                <a:solidFill>
                  <a:srgbClr val="FEFAC9"/>
                </a:solidFill>
                <a:latin typeface="Constantia"/>
              </a:rPr>
              <a:pPr>
                <a:lnSpc>
                  <a:spcPct val="100000"/>
                </a:lnSpc>
              </a:pPr>
              <a:t>31-03-2020</a:t>
            </a:fld>
            <a:endParaRPr lang="en-IN" sz="1200" b="0" strike="noStrike" spc="-1">
              <a:latin typeface="Times New Roman"/>
            </a:endParaRPr>
          </a:p>
        </p:txBody>
      </p:sp>
      <p:sp>
        <p:nvSpPr>
          <p:cNvPr id="5" name="PlaceHolder 6"/>
          <p:cNvSpPr>
            <a:spLocks noGrp="1"/>
          </p:cNvSpPr>
          <p:nvPr>
            <p:ph type="sldNum"/>
          </p:nvPr>
        </p:nvSpPr>
        <p:spPr>
          <a:xfrm>
            <a:off x="8410680" y="6181560"/>
            <a:ext cx="609120" cy="456840"/>
          </a:xfrm>
          <a:prstGeom prst="rect">
            <a:avLst/>
          </a:prstGeom>
        </p:spPr>
        <p:txBody>
          <a:bodyPr lIns="0" tIns="0" rIns="0" bIns="0" anchor="ctr">
            <a:noAutofit/>
          </a:bodyPr>
          <a:lstStyle/>
          <a:p>
            <a:pPr algn="ctr">
              <a:lnSpc>
                <a:spcPct val="100000"/>
              </a:lnSpc>
            </a:pPr>
            <a:fld id="{F47EC8DB-6168-4C0B-A8C1-8A030314EB13}" type="slidenum">
              <a:rPr lang="en-IN" sz="1600" b="0" strike="noStrike" spc="-1">
                <a:solidFill>
                  <a:srgbClr val="FEFAC9"/>
                </a:solidFill>
                <a:latin typeface="Constantia"/>
              </a:rPr>
              <a:pPr algn="ctr">
                <a:lnSpc>
                  <a:spcPct val="100000"/>
                </a:lnSpc>
              </a:pPr>
              <a:t>‹#›</a:t>
            </a:fld>
            <a:endParaRPr lang="en-IN" sz="1600" b="0" strike="noStrike" spc="-1">
              <a:latin typeface="Times New Roman"/>
            </a:endParaRPr>
          </a:p>
        </p:txBody>
      </p:sp>
      <p:sp>
        <p:nvSpPr>
          <p:cNvPr id="6" name="PlaceHolder 7"/>
          <p:cNvSpPr>
            <a:spLocks noGrp="1"/>
          </p:cNvSpPr>
          <p:nvPr>
            <p:ph type="ftr"/>
          </p:nvPr>
        </p:nvSpPr>
        <p:spPr>
          <a:xfrm>
            <a:off x="2133720" y="6203520"/>
            <a:ext cx="3580920" cy="383760"/>
          </a:xfrm>
          <a:prstGeom prst="rect">
            <a:avLst/>
          </a:prstGeom>
        </p:spPr>
        <p:txBody>
          <a:bodyPr lIns="90000" tIns="45000" rIns="90000" bIns="45000" anchor="ctr">
            <a:noAutofit/>
          </a:bodyPr>
          <a:lstStyle/>
          <a:p>
            <a:endParaRPr lang="en-IN" sz="2400" b="0" strike="noStrike" spc="-1">
              <a:latin typeface="Times New Roman"/>
            </a:endParaRPr>
          </a:p>
        </p:txBody>
      </p:sp>
      <p:sp>
        <p:nvSpPr>
          <p:cNvPr id="7"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600" b="0" strike="noStrike" spc="-1">
                <a:solidFill>
                  <a:srgbClr val="FFFFFF"/>
                </a:solidFill>
                <a:latin typeface="Constantia"/>
              </a:rPr>
              <a:t>Click to edit the outline text format</a:t>
            </a:r>
          </a:p>
          <a:p>
            <a:pPr marL="864000" lvl="1" indent="-324000">
              <a:spcBef>
                <a:spcPts val="1134"/>
              </a:spcBef>
              <a:buClr>
                <a:srgbClr val="000000"/>
              </a:buClr>
              <a:buSzPct val="75000"/>
              <a:buFont typeface="Symbol" charset="2"/>
              <a:buChar char=""/>
            </a:pPr>
            <a:r>
              <a:rPr lang="en-US" sz="2100" b="0" strike="noStrike" spc="-1">
                <a:solidFill>
                  <a:srgbClr val="FFFFFF"/>
                </a:solidFill>
                <a:latin typeface="Constantia"/>
              </a:rPr>
              <a:t>Second Outline Level</a:t>
            </a:r>
          </a:p>
          <a:p>
            <a:pPr marL="1296000" lvl="2" indent="-288000">
              <a:spcBef>
                <a:spcPts val="850"/>
              </a:spcBef>
              <a:buClr>
                <a:srgbClr val="000000"/>
              </a:buClr>
              <a:buSzPct val="45000"/>
              <a:buFont typeface="Wingdings" charset="2"/>
              <a:buChar char=""/>
            </a:pPr>
            <a:r>
              <a:rPr lang="en-US" sz="1900" b="0" strike="noStrike" spc="-1">
                <a:solidFill>
                  <a:srgbClr val="FFFFFF"/>
                </a:solidFill>
                <a:latin typeface="Constantia"/>
              </a:rPr>
              <a:t>Third Outline Level</a:t>
            </a:r>
          </a:p>
          <a:p>
            <a:pPr marL="1728000" lvl="3" indent="-216000">
              <a:spcBef>
                <a:spcPts val="567"/>
              </a:spcBef>
              <a:buClr>
                <a:srgbClr val="000000"/>
              </a:buClr>
              <a:buSzPct val="75000"/>
              <a:buFont typeface="Symbol" charset="2"/>
              <a:buChar char=""/>
            </a:pPr>
            <a:r>
              <a:rPr lang="en-US" sz="1600" b="0" strike="noStrike" spc="-1">
                <a:solidFill>
                  <a:srgbClr val="FFFFFF"/>
                </a:solidFill>
                <a:latin typeface="Constanti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Constanti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Constanti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Constanti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4" name="PlaceHolder 1"/>
          <p:cNvSpPr>
            <a:spLocks noGrp="1"/>
          </p:cNvSpPr>
          <p:nvPr>
            <p:ph type="body"/>
          </p:nvPr>
        </p:nvSpPr>
        <p:spPr>
          <a:xfrm>
            <a:off x="457200" y="1523880"/>
            <a:ext cx="8229240" cy="4571640"/>
          </a:xfrm>
          <a:prstGeom prst="rect">
            <a:avLst/>
          </a:prstGeom>
        </p:spPr>
        <p:txBody>
          <a:bodyPr lIns="90000" tIns="45000" rIns="90000" bIns="45000">
            <a:noAutofit/>
          </a:bodyPr>
          <a:lstStyle/>
          <a:p>
            <a:pPr marL="274320" indent="-273960">
              <a:lnSpc>
                <a:spcPct val="100000"/>
              </a:lnSpc>
              <a:spcBef>
                <a:spcPts val="601"/>
              </a:spcBef>
              <a:buClr>
                <a:srgbClr val="F3A447"/>
              </a:buClr>
              <a:buSzPct val="85000"/>
              <a:buFont typeface="Wingdings 2" charset="2"/>
              <a:buChar char=""/>
            </a:pPr>
            <a:r>
              <a:rPr lang="en-US" sz="2600" b="0" strike="noStrike" spc="-1">
                <a:solidFill>
                  <a:srgbClr val="FFFFFF"/>
                </a:solidFill>
                <a:latin typeface="Constantia"/>
              </a:rPr>
              <a:t>Click to edit Master text styles</a:t>
            </a:r>
          </a:p>
          <a:p>
            <a:pPr marL="640080" lvl="1" indent="-273960">
              <a:lnSpc>
                <a:spcPct val="100000"/>
              </a:lnSpc>
              <a:spcBef>
                <a:spcPts val="300"/>
              </a:spcBef>
              <a:buClr>
                <a:srgbClr val="D6903E"/>
              </a:buClr>
              <a:buSzPct val="85000"/>
              <a:buFont typeface="Wingdings 2" charset="2"/>
              <a:buChar char=""/>
            </a:pPr>
            <a:r>
              <a:rPr lang="en-US" sz="2400" b="0" strike="noStrike" spc="-1">
                <a:solidFill>
                  <a:srgbClr val="FEFAC9"/>
                </a:solidFill>
                <a:latin typeface="Constantia"/>
              </a:rPr>
              <a:t>Second level</a:t>
            </a:r>
            <a:endParaRPr lang="en-US" sz="2400" b="0" strike="noStrike" spc="-1">
              <a:solidFill>
                <a:srgbClr val="FFFFFF"/>
              </a:solidFill>
              <a:latin typeface="Constantia"/>
            </a:endParaRPr>
          </a:p>
          <a:p>
            <a:pPr marL="1005840" lvl="2" indent="-228240">
              <a:lnSpc>
                <a:spcPct val="100000"/>
              </a:lnSpc>
              <a:spcBef>
                <a:spcPts val="300"/>
              </a:spcBef>
              <a:buClr>
                <a:srgbClr val="B37934"/>
              </a:buClr>
              <a:buSzPct val="85000"/>
              <a:buFont typeface="Wingdings 2" charset="2"/>
              <a:buChar char=""/>
            </a:pPr>
            <a:r>
              <a:rPr lang="en-US" sz="2100" b="0" strike="noStrike" spc="-1">
                <a:solidFill>
                  <a:srgbClr val="FFFFFF"/>
                </a:solidFill>
                <a:latin typeface="Constantia"/>
              </a:rPr>
              <a:t>Third level</a:t>
            </a:r>
          </a:p>
          <a:p>
            <a:pPr marL="1280160" lvl="3" indent="-228240">
              <a:lnSpc>
                <a:spcPct val="100000"/>
              </a:lnSpc>
              <a:spcBef>
                <a:spcPts val="300"/>
              </a:spcBef>
              <a:buClr>
                <a:srgbClr val="D6903E"/>
              </a:buClr>
              <a:buSzPct val="85000"/>
              <a:buFont typeface="Wingdings 2" charset="2"/>
              <a:buChar char=""/>
            </a:pPr>
            <a:r>
              <a:rPr lang="en-US" sz="1900" b="0" strike="noStrike" spc="-1">
                <a:solidFill>
                  <a:srgbClr val="FFFFFF"/>
                </a:solidFill>
                <a:latin typeface="Constantia"/>
              </a:rPr>
              <a:t>Fourth level</a:t>
            </a:r>
          </a:p>
          <a:p>
            <a:pPr marL="1554480" lvl="4" indent="-228240">
              <a:lnSpc>
                <a:spcPct val="100000"/>
              </a:lnSpc>
              <a:spcBef>
                <a:spcPts val="340"/>
              </a:spcBef>
              <a:buClr>
                <a:srgbClr val="D6903E"/>
              </a:buClr>
              <a:buSzPct val="85000"/>
              <a:buFont typeface="Wingdings 2" charset="2"/>
              <a:buChar char=""/>
            </a:pPr>
            <a:r>
              <a:rPr lang="en-US" sz="1600" b="0" strike="noStrike" spc="-1">
                <a:solidFill>
                  <a:srgbClr val="FFFFFF"/>
                </a:solidFill>
                <a:latin typeface="Constantia"/>
              </a:rPr>
              <a:t>Fifth level</a:t>
            </a:r>
          </a:p>
        </p:txBody>
      </p:sp>
      <p:sp>
        <p:nvSpPr>
          <p:cNvPr id="45" name="PlaceHolder 2"/>
          <p:cNvSpPr>
            <a:spLocks noGrp="1"/>
          </p:cNvSpPr>
          <p:nvPr>
            <p:ph type="dt"/>
          </p:nvPr>
        </p:nvSpPr>
        <p:spPr>
          <a:xfrm>
            <a:off x="5791320" y="6203520"/>
            <a:ext cx="2590560" cy="383760"/>
          </a:xfrm>
          <a:prstGeom prst="rect">
            <a:avLst/>
          </a:prstGeom>
        </p:spPr>
        <p:txBody>
          <a:bodyPr lIns="90000" tIns="45000" rIns="90000" bIns="45000" anchor="ctr">
            <a:noAutofit/>
          </a:bodyPr>
          <a:lstStyle/>
          <a:p>
            <a:pPr>
              <a:lnSpc>
                <a:spcPct val="100000"/>
              </a:lnSpc>
            </a:pPr>
            <a:fld id="{0A53AE4C-AFF4-4D75-BF05-6AAA4FFF85F3}" type="datetime">
              <a:rPr lang="en-IN" sz="1200" b="0" strike="noStrike" spc="-1">
                <a:solidFill>
                  <a:srgbClr val="FEFAC9"/>
                </a:solidFill>
                <a:latin typeface="Constantia"/>
              </a:rPr>
              <a:pPr>
                <a:lnSpc>
                  <a:spcPct val="100000"/>
                </a:lnSpc>
              </a:pPr>
              <a:t>31-03-2020</a:t>
            </a:fld>
            <a:endParaRPr lang="en-IN" sz="1200" b="0" strike="noStrike" spc="-1">
              <a:latin typeface="Times New Roman"/>
            </a:endParaRPr>
          </a:p>
        </p:txBody>
      </p:sp>
      <p:sp>
        <p:nvSpPr>
          <p:cNvPr id="46" name="PlaceHolder 3"/>
          <p:cNvSpPr>
            <a:spLocks noGrp="1"/>
          </p:cNvSpPr>
          <p:nvPr>
            <p:ph type="sldNum"/>
          </p:nvPr>
        </p:nvSpPr>
        <p:spPr>
          <a:xfrm>
            <a:off x="8410680" y="6181560"/>
            <a:ext cx="609120" cy="456840"/>
          </a:xfrm>
          <a:prstGeom prst="rect">
            <a:avLst/>
          </a:prstGeom>
        </p:spPr>
        <p:txBody>
          <a:bodyPr lIns="0" tIns="0" rIns="0" bIns="0" anchor="ctr">
            <a:noAutofit/>
          </a:bodyPr>
          <a:lstStyle/>
          <a:p>
            <a:pPr algn="ctr">
              <a:lnSpc>
                <a:spcPct val="100000"/>
              </a:lnSpc>
            </a:pPr>
            <a:fld id="{21A64EE8-3E53-4C9C-A68B-F00FABA40A44}" type="slidenum">
              <a:rPr lang="en-IN" sz="1600" b="0" strike="noStrike" spc="-1">
                <a:solidFill>
                  <a:srgbClr val="FEFAC9"/>
                </a:solidFill>
                <a:latin typeface="Constantia"/>
              </a:rPr>
              <a:pPr algn="ctr">
                <a:lnSpc>
                  <a:spcPct val="100000"/>
                </a:lnSpc>
              </a:pPr>
              <a:t>‹#›</a:t>
            </a:fld>
            <a:endParaRPr lang="en-IN" sz="1600" b="0" strike="noStrike" spc="-1">
              <a:latin typeface="Times New Roman"/>
            </a:endParaRPr>
          </a:p>
        </p:txBody>
      </p:sp>
      <p:sp>
        <p:nvSpPr>
          <p:cNvPr id="47" name="PlaceHolder 4"/>
          <p:cNvSpPr>
            <a:spLocks noGrp="1"/>
          </p:cNvSpPr>
          <p:nvPr>
            <p:ph type="ftr"/>
          </p:nvPr>
        </p:nvSpPr>
        <p:spPr>
          <a:xfrm>
            <a:off x="2133720" y="6203520"/>
            <a:ext cx="3580920" cy="383760"/>
          </a:xfrm>
          <a:prstGeom prst="rect">
            <a:avLst/>
          </a:prstGeom>
        </p:spPr>
        <p:txBody>
          <a:bodyPr lIns="90000" tIns="45000" rIns="90000" bIns="45000" anchor="ctr">
            <a:noAutofit/>
          </a:bodyPr>
          <a:lstStyle/>
          <a:p>
            <a:endParaRPr lang="en-IN" sz="2400" b="0" strike="noStrike" spc="-1">
              <a:latin typeface="Times New Roman"/>
            </a:endParaRPr>
          </a:p>
        </p:txBody>
      </p:sp>
      <p:sp>
        <p:nvSpPr>
          <p:cNvPr id="48" name="PlaceHolder 5"/>
          <p:cNvSpPr>
            <a:spLocks noGrp="1"/>
          </p:cNvSpPr>
          <p:nvPr>
            <p:ph type="title"/>
          </p:nvPr>
        </p:nvSpPr>
        <p:spPr>
          <a:xfrm>
            <a:off x="457200" y="152280"/>
            <a:ext cx="8229240" cy="1218960"/>
          </a:xfrm>
          <a:prstGeom prst="rect">
            <a:avLst/>
          </a:prstGeom>
        </p:spPr>
        <p:txBody>
          <a:bodyPr lIns="90000" tIns="45000" rIns="90000" bIns="45000" anchor="b">
            <a:noAutofit/>
          </a:bodyPr>
          <a:lstStyle/>
          <a:p>
            <a:pPr>
              <a:lnSpc>
                <a:spcPct val="100000"/>
              </a:lnSpc>
            </a:pPr>
            <a:r>
              <a:rPr lang="en-US" sz="4200" b="0" strike="noStrike" spc="-100">
                <a:solidFill>
                  <a:srgbClr val="DBDBDB"/>
                </a:solidFill>
                <a:latin typeface="Constantia"/>
              </a:rPr>
              <a:t>Click to edit Master title style</a:t>
            </a:r>
            <a:endParaRPr lang="en-US" sz="4200" b="0" strike="noStrike" spc="-1">
              <a:solidFill>
                <a:srgbClr val="FFFFFF"/>
              </a:solidFill>
              <a:latin typeface="Constantia"/>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Shell_script"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0040" y="4000680"/>
            <a:ext cx="8305560" cy="2499840"/>
          </a:xfrm>
          <a:prstGeom prst="rect">
            <a:avLst/>
          </a:prstGeom>
          <a:noFill/>
          <a:ln>
            <a:noFill/>
          </a:ln>
        </p:spPr>
        <p:txBody>
          <a:bodyPr lIns="90000" tIns="45000" rIns="90000" bIns="45000">
            <a:noAutofit/>
          </a:bodyPr>
          <a:lstStyle/>
          <a:p>
            <a:pPr algn="ctr">
              <a:lnSpc>
                <a:spcPct val="100000"/>
              </a:lnSpc>
              <a:spcBef>
                <a:spcPts val="601"/>
              </a:spcBef>
            </a:pPr>
            <a:r>
              <a:rPr lang="en-IN" sz="3600" b="0" strike="noStrike" spc="97">
                <a:solidFill>
                  <a:srgbClr val="FEFAC9"/>
                </a:solidFill>
                <a:latin typeface="Britannic Bold"/>
              </a:rPr>
              <a:t>Free and Open Source Software Lab</a:t>
            </a:r>
            <a:endParaRPr lang="en-IN" sz="3600" b="0" strike="noStrike" spc="-1">
              <a:latin typeface="Arial"/>
            </a:endParaRPr>
          </a:p>
        </p:txBody>
      </p:sp>
      <p:sp>
        <p:nvSpPr>
          <p:cNvPr id="86" name="TextShape 2"/>
          <p:cNvSpPr txBox="1"/>
          <p:nvPr/>
        </p:nvSpPr>
        <p:spPr>
          <a:xfrm>
            <a:off x="571320" y="3000240"/>
            <a:ext cx="8305560" cy="1285560"/>
          </a:xfrm>
          <a:prstGeom prst="rect">
            <a:avLst/>
          </a:prstGeom>
          <a:noFill/>
          <a:ln w="6480">
            <a:noFill/>
          </a:ln>
        </p:spPr>
        <p:txBody>
          <a:bodyPr lIns="90000" tIns="45000" rIns="90000" bIns="45000" anchor="b">
            <a:noAutofit/>
          </a:bodyPr>
          <a:lstStyle/>
          <a:p>
            <a:pPr algn="ctr">
              <a:lnSpc>
                <a:spcPct val="100000"/>
              </a:lnSpc>
            </a:pPr>
            <a:r>
              <a:rPr lang="en-US" sz="8000" b="1" strike="noStrike" spc="-100">
                <a:solidFill>
                  <a:srgbClr val="DBDBDB"/>
                </a:solidFill>
                <a:latin typeface="Britannic Bold"/>
              </a:rPr>
              <a:t>MICRO PROJECT	</a:t>
            </a:r>
            <a:r>
              <a:t/>
            </a:r>
            <a:br/>
            <a:endParaRPr lang="en-US" sz="8000" b="0" strike="noStrike" spc="-1">
              <a:solidFill>
                <a:srgbClr val="FFFFFF"/>
              </a:solidFill>
              <a:latin typeface="Constantia"/>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9" descr="C:\Users\msbge\Desktop\image2.png"/>
          <p:cNvPicPr>
            <a:picLocks noChangeAspect="1" noChangeArrowheads="1"/>
          </p:cNvPicPr>
          <p:nvPr/>
        </p:nvPicPr>
        <p:blipFill>
          <a:blip r:embed="rId2"/>
          <a:srcRect/>
          <a:stretch>
            <a:fillRect/>
          </a:stretch>
        </p:blipFill>
        <p:spPr bwMode="auto">
          <a:xfrm>
            <a:off x="1285852" y="677882"/>
            <a:ext cx="6413501" cy="5537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C:\Users\msbge\Desktop\image4.png"/>
          <p:cNvPicPr>
            <a:picLocks noChangeAspect="1" noChangeArrowheads="1"/>
          </p:cNvPicPr>
          <p:nvPr/>
        </p:nvPicPr>
        <p:blipFill>
          <a:blip r:embed="rId2"/>
          <a:srcRect/>
          <a:stretch>
            <a:fillRect/>
          </a:stretch>
        </p:blipFill>
        <p:spPr bwMode="auto">
          <a:xfrm>
            <a:off x="1285852" y="714356"/>
            <a:ext cx="6438901" cy="55816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a:xfrm>
            <a:off x="285720" y="2428868"/>
            <a:ext cx="8229240" cy="1107996"/>
          </a:xfrm>
        </p:spPr>
        <p:txBody>
          <a:bodyPr/>
          <a:lstStyle/>
          <a:p>
            <a:pPr algn="ctr"/>
            <a:r>
              <a:rPr lang="en-IN" sz="7200" dirty="0" smtClean="0">
                <a:solidFill>
                  <a:schemeClr val="bg1"/>
                </a:solidFill>
                <a:latin typeface="Britannic Bold" pitchFamily="34" charset="0"/>
              </a:rPr>
              <a:t>THANK YOU</a:t>
            </a:r>
            <a:endParaRPr lang="en-US" sz="7200" dirty="0">
              <a:solidFill>
                <a:schemeClr val="bg1"/>
              </a:solidFill>
              <a:latin typeface="Britannic Bol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2286000" y="2714760"/>
            <a:ext cx="4828680" cy="1904760"/>
          </a:xfrm>
          <a:prstGeom prst="rect">
            <a:avLst/>
          </a:prstGeom>
          <a:noFill/>
          <a:ln>
            <a:noFill/>
          </a:ln>
        </p:spPr>
        <p:txBody>
          <a:bodyPr lIns="90000" tIns="45000" rIns="90000" bIns="45000">
            <a:noAutofit/>
          </a:bodyPr>
          <a:lstStyle/>
          <a:p>
            <a:pPr marL="274320" indent="-273960">
              <a:lnSpc>
                <a:spcPct val="100000"/>
              </a:lnSpc>
              <a:spcBef>
                <a:spcPts val="601"/>
              </a:spcBef>
              <a:buClr>
                <a:srgbClr val="F3A447"/>
              </a:buClr>
              <a:buSzPct val="85000"/>
              <a:buFont typeface="Wingdings 2" charset="2"/>
              <a:buChar char=""/>
            </a:pPr>
            <a:r>
              <a:rPr lang="en-US" sz="2600" b="0" strike="noStrike" spc="-1">
                <a:solidFill>
                  <a:srgbClr val="FFFFFF"/>
                </a:solidFill>
                <a:latin typeface="Britannic Bold"/>
              </a:rPr>
              <a:t>Arunima Raj B – Roll no:29</a:t>
            </a:r>
            <a:endParaRPr lang="en-US" sz="2600" b="0" strike="noStrike" spc="-1">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2600" b="0" strike="noStrike" spc="-1">
                <a:solidFill>
                  <a:srgbClr val="FFFFFF"/>
                </a:solidFill>
                <a:latin typeface="Britannic Bold"/>
              </a:rPr>
              <a:t>Arya Babu M.B – Roll no:30</a:t>
            </a:r>
            <a:endParaRPr lang="en-US" sz="2600" b="0" strike="noStrike" spc="-1">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2600" b="0" strike="noStrike" spc="-1">
                <a:solidFill>
                  <a:srgbClr val="FFFFFF"/>
                </a:solidFill>
                <a:latin typeface="Britannic Bold"/>
              </a:rPr>
              <a:t>Ashil Sathyanath – Roll no:31</a:t>
            </a:r>
            <a:endParaRPr lang="en-US" sz="2600" b="0" strike="noStrike" spc="-1">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2600" b="0" strike="noStrike" spc="-1">
                <a:solidFill>
                  <a:srgbClr val="FFFFFF"/>
                </a:solidFill>
                <a:latin typeface="Britannic Bold"/>
              </a:rPr>
              <a:t>Aswin T Anil – Roll no:32</a:t>
            </a:r>
            <a:endParaRPr lang="en-US" sz="2600" b="0" strike="noStrike" spc="-1">
              <a:solidFill>
                <a:srgbClr val="FFFFFF"/>
              </a:solidFill>
              <a:latin typeface="Constantia"/>
            </a:endParaRPr>
          </a:p>
        </p:txBody>
      </p:sp>
      <p:sp>
        <p:nvSpPr>
          <p:cNvPr id="99" name="TextShape 2"/>
          <p:cNvSpPr txBox="1"/>
          <p:nvPr/>
        </p:nvSpPr>
        <p:spPr>
          <a:xfrm>
            <a:off x="2500200" y="1000080"/>
            <a:ext cx="4000320" cy="1218960"/>
          </a:xfrm>
          <a:prstGeom prst="rect">
            <a:avLst/>
          </a:prstGeom>
          <a:noFill/>
          <a:ln w="6480">
            <a:noFill/>
          </a:ln>
        </p:spPr>
        <p:txBody>
          <a:bodyPr lIns="90000" tIns="45000" rIns="90000" bIns="45000" anchor="b">
            <a:noAutofit/>
          </a:bodyPr>
          <a:lstStyle/>
          <a:p>
            <a:pPr>
              <a:lnSpc>
                <a:spcPct val="100000"/>
              </a:lnSpc>
            </a:pPr>
            <a:r>
              <a:rPr lang="en-US" sz="4200" b="1" u="sng" strike="noStrike" spc="-100">
                <a:solidFill>
                  <a:srgbClr val="DBDBDB"/>
                </a:solidFill>
                <a:uFillTx/>
                <a:latin typeface="Britannic Bold"/>
              </a:rPr>
              <a:t>Team Members</a:t>
            </a:r>
            <a:endParaRPr lang="en-US" sz="4200" b="0" strike="noStrike" spc="-1">
              <a:solidFill>
                <a:srgbClr val="FFFFFF"/>
              </a:solidFill>
              <a:latin typeface="Constantia"/>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57200" y="1928880"/>
            <a:ext cx="8229240" cy="4167000"/>
          </a:xfrm>
          <a:prstGeom prst="rect">
            <a:avLst/>
          </a:prstGeom>
          <a:noFill/>
          <a:ln>
            <a:noFill/>
          </a:ln>
        </p:spPr>
        <p:txBody>
          <a:bodyPr lIns="90000" tIns="45000" rIns="90000" bIns="45000">
            <a:noAutofit/>
          </a:bodyPr>
          <a:lstStyle/>
          <a:p>
            <a:pPr marL="274320" indent="-273960">
              <a:lnSpc>
                <a:spcPct val="100000"/>
              </a:lnSpc>
              <a:spcBef>
                <a:spcPts val="601"/>
              </a:spcBef>
              <a:buClr>
                <a:srgbClr val="F3A447"/>
              </a:buClr>
              <a:buSzPct val="85000"/>
              <a:buFont typeface="Wingdings 2" charset="2"/>
              <a:buChar char=""/>
            </a:pPr>
            <a:r>
              <a:rPr lang="en-US" sz="1400" b="0" strike="noStrike" spc="-1">
                <a:solidFill>
                  <a:srgbClr val="FFFFFF"/>
                </a:solidFill>
                <a:latin typeface="Britannic Bold"/>
              </a:rPr>
              <a:t>A shell script is a computer program designed to be run by the Unix shell , a command-line interpreter.</a:t>
            </a:r>
            <a:r>
              <a:rPr lang="en-US" sz="1400" b="0" u="sng" strike="noStrike" spc="-1" baseline="30000">
                <a:solidFill>
                  <a:srgbClr val="8E58B6"/>
                </a:solidFill>
                <a:uFillTx/>
                <a:latin typeface="Britannic Bold"/>
                <a:hlinkClick r:id="rId2"/>
              </a:rPr>
              <a:t>]</a:t>
            </a:r>
            <a:r>
              <a:rPr lang="en-US" sz="1400" b="0" strike="noStrike" spc="-1">
                <a:solidFill>
                  <a:srgbClr val="FFFFFF"/>
                </a:solidFill>
                <a:latin typeface="Britannic Bold"/>
              </a:rPr>
              <a:t> The various dialects of shell scripts are considered to be scripting languages. Typical operations performed by shell scripts include file manipulation, program execution, and printing text. A script which sets up the environment, runs the program, and does any necessary cleanup, logging, etc. is called a wrapper. </a:t>
            </a:r>
            <a:endParaRPr lang="en-US" sz="1400" b="0" strike="noStrike" spc="-1">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400" b="0" strike="noStrike" spc="-1">
                <a:solidFill>
                  <a:srgbClr val="FFFFFF"/>
                </a:solidFill>
                <a:latin typeface="Britannic Bold"/>
              </a:rPr>
              <a:t>The term is also used more generally to mean the automated mode of running an operating system shell; in specific operating systems they are called other things such as batch files (MSDos-Win95 stream, OS/2), command procedures (VMS), and shell scripts (Windows NT stream and third-party derivatives like 4NTarticle is at cmd.exe), and mainframe operating systems are associated with a number of terms. </a:t>
            </a:r>
            <a:endParaRPr lang="en-US" sz="1400" b="0" strike="noStrike" spc="-1">
              <a:solidFill>
                <a:srgbClr val="FFFFFF"/>
              </a:solidFill>
              <a:latin typeface="Constantia"/>
            </a:endParaRPr>
          </a:p>
          <a:p>
            <a:pPr marL="274320" indent="-273960">
              <a:lnSpc>
                <a:spcPct val="100000"/>
              </a:lnSpc>
              <a:spcBef>
                <a:spcPts val="601"/>
              </a:spcBef>
            </a:pPr>
            <a:endParaRPr lang="en-US" sz="1400" b="0" strike="noStrike" spc="-1">
              <a:solidFill>
                <a:srgbClr val="FFFFFF"/>
              </a:solidFill>
              <a:latin typeface="Constantia"/>
            </a:endParaRPr>
          </a:p>
          <a:p>
            <a:pPr>
              <a:lnSpc>
                <a:spcPct val="100000"/>
              </a:lnSpc>
              <a:spcBef>
                <a:spcPts val="601"/>
              </a:spcBef>
            </a:pPr>
            <a:endParaRPr lang="en-US" sz="1400" b="0" strike="noStrike" spc="-1">
              <a:solidFill>
                <a:srgbClr val="FFFFFF"/>
              </a:solidFill>
              <a:latin typeface="Constantia"/>
            </a:endParaRPr>
          </a:p>
        </p:txBody>
      </p:sp>
      <p:sp>
        <p:nvSpPr>
          <p:cNvPr id="88" name="TextShape 2"/>
          <p:cNvSpPr txBox="1"/>
          <p:nvPr/>
        </p:nvSpPr>
        <p:spPr>
          <a:xfrm>
            <a:off x="457200" y="152280"/>
            <a:ext cx="8229240" cy="1218960"/>
          </a:xfrm>
          <a:prstGeom prst="rect">
            <a:avLst/>
          </a:prstGeom>
          <a:noFill/>
          <a:ln w="6480">
            <a:noFill/>
          </a:ln>
        </p:spPr>
        <p:txBody>
          <a:bodyPr lIns="90000" tIns="45000" rIns="90000" bIns="45000" anchor="b">
            <a:normAutofit/>
          </a:bodyPr>
          <a:lstStyle/>
          <a:p>
            <a:pPr algn="ctr">
              <a:lnSpc>
                <a:spcPct val="100000"/>
              </a:lnSpc>
            </a:pPr>
            <a:r>
              <a:rPr lang="en-US" sz="5400" b="1" u="sng" strike="noStrike" spc="-100">
                <a:solidFill>
                  <a:srgbClr val="DBDBDB"/>
                </a:solidFill>
                <a:uFillTx/>
                <a:latin typeface="Britannic Bold"/>
              </a:rPr>
              <a:t>Shell programming</a:t>
            </a:r>
            <a:endParaRPr lang="en-US" sz="5400" b="0" strike="noStrike" spc="-1">
              <a:solidFill>
                <a:srgbClr val="FFFFFF"/>
              </a:solidFill>
              <a:latin typeface="Constantia"/>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857160"/>
            <a:ext cx="8229240" cy="5238360"/>
          </a:xfrm>
          <a:prstGeom prst="rect">
            <a:avLst/>
          </a:prstGeom>
          <a:noFill/>
          <a:ln>
            <a:noFill/>
          </a:ln>
        </p:spPr>
        <p:txBody>
          <a:bodyPr lIns="90000" tIns="45000" rIns="90000" bIns="45000">
            <a:noAutofit/>
          </a:bodyPr>
          <a:lstStyle/>
          <a:p>
            <a:pPr marL="274320" indent="-273960">
              <a:lnSpc>
                <a:spcPct val="100000"/>
              </a:lnSpc>
              <a:spcBef>
                <a:spcPts val="601"/>
              </a:spcBef>
              <a:buClr>
                <a:srgbClr val="F3A447"/>
              </a:buClr>
              <a:buSzPct val="85000"/>
              <a:buFont typeface="Wingdings 2" charset="2"/>
              <a:buChar char=""/>
            </a:pPr>
            <a:r>
              <a:rPr lang="en-US" sz="1050" b="0" strike="noStrike" spc="-1">
                <a:solidFill>
                  <a:srgbClr val="FFFFFF"/>
                </a:solidFill>
                <a:latin typeface="Britannic Bold"/>
              </a:rPr>
              <a:t>If you are using any major operating system you are indirectly interacting to shell. If you are running Ubuntu, Linux Mint or any other Linux distribution, you are interacting to shell every time you use terminal. In this article I will discuss about Linux shells and shell scripting so before understanding shell scripting we have to get familiar with following terminologies – </a:t>
            </a:r>
            <a:endParaRPr lang="en-US" sz="1050" b="0" strike="noStrike" spc="-1">
              <a:solidFill>
                <a:srgbClr val="FFFFFF"/>
              </a:solidFill>
              <a:latin typeface="Constantia"/>
            </a:endParaRPr>
          </a:p>
          <a:p>
            <a:pPr marL="274320" indent="-273960">
              <a:lnSpc>
                <a:spcPct val="100000"/>
              </a:lnSpc>
              <a:spcBef>
                <a:spcPts val="601"/>
              </a:spcBef>
            </a:pPr>
            <a:r>
              <a:rPr lang="en-US" sz="1050" b="0" strike="noStrike" spc="-1">
                <a:solidFill>
                  <a:srgbClr val="FFFFFF"/>
                </a:solidFill>
                <a:latin typeface="Britannic Bold"/>
              </a:rPr>
              <a:t>				#Kernel</a:t>
            </a:r>
            <a:r>
              <a:rPr lang="en-US" sz="1000" b="0" strike="noStrike" spc="-1">
                <a:solidFill>
                  <a:srgbClr val="FFFFFF"/>
                </a:solidFill>
                <a:latin typeface="Britannic Bold"/>
              </a:rPr>
              <a:t>                                                                					#</a:t>
            </a:r>
            <a:r>
              <a:rPr lang="en-US" sz="1050" b="0" strike="noStrike" spc="-1">
                <a:solidFill>
                  <a:srgbClr val="FFFFFF"/>
                </a:solidFill>
                <a:latin typeface="Britannic Bold"/>
              </a:rPr>
              <a:t>Shell</a:t>
            </a:r>
            <a:r>
              <a:rPr lang="en-US" sz="1000" b="0" strike="noStrike" spc="-1">
                <a:solidFill>
                  <a:srgbClr val="FFFFFF"/>
                </a:solidFill>
                <a:latin typeface="Britannic Bold"/>
              </a:rPr>
              <a:t>								#</a:t>
            </a:r>
            <a:r>
              <a:rPr lang="en-US" sz="1050" b="0" strike="noStrike" spc="-1">
                <a:solidFill>
                  <a:srgbClr val="FFFFFF"/>
                </a:solidFill>
                <a:latin typeface="Britannic Bold"/>
              </a:rPr>
              <a:t>Terminal</a:t>
            </a:r>
            <a:endParaRPr lang="en-US" sz="1050" b="0" strike="noStrike" spc="-1">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u="sng" strike="noStrike" spc="-1">
                <a:solidFill>
                  <a:srgbClr val="FFFFFF"/>
                </a:solidFill>
                <a:uFillTx/>
                <a:latin typeface="Britannic Bold"/>
              </a:rPr>
              <a:t>What is Shell?</a:t>
            </a:r>
            <a:r>
              <a:rPr lang="en-US" sz="1000" b="0" strike="noStrike" spc="-1">
                <a:solidFill>
                  <a:srgbClr val="FFFFFF"/>
                </a:solidFill>
                <a:latin typeface="Britannic Bold"/>
              </a:rPr>
              <a:t>							                   </a:t>
            </a:r>
            <a:r>
              <a:rPr lang="en-US" sz="1050" b="0" strike="noStrike" spc="-1">
                <a:solidFill>
                  <a:srgbClr val="FFFFFF"/>
                </a:solidFill>
                <a:latin typeface="Britannic Bold"/>
              </a:rPr>
              <a:t>A shell is special user program which provide an interface to user to use operating system services. Shell accept human readable commands from user and convert them into something which kernel can understand. It is a command language interpreter that execute commands read from input devices such as keyboards or from files. The shell gets started when the user logs in or start the terminal.</a:t>
            </a:r>
            <a:endParaRPr lang="en-US" sz="1050" b="0" strike="noStrike" spc="-1">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050" b="0" strike="noStrike" spc="-1">
                <a:solidFill>
                  <a:srgbClr val="FFFFFF"/>
                </a:solidFill>
                <a:latin typeface="Britannic Bold"/>
              </a:rPr>
              <a:t>Shell is broadly classified into two categories – </a:t>
            </a:r>
            <a:endParaRPr lang="en-US" sz="1050" b="0" strike="noStrike" spc="-1">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50" b="0" strike="noStrike" spc="-1">
                <a:solidFill>
                  <a:srgbClr val="FFFFFF"/>
                </a:solidFill>
                <a:latin typeface="Britannic Bold"/>
              </a:rPr>
              <a:t>Command Line Shell</a:t>
            </a:r>
            <a:endParaRPr lang="en-US" sz="1050" b="0" strike="noStrike" spc="-1">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50" b="0" strike="noStrike" spc="-1">
                <a:solidFill>
                  <a:srgbClr val="FFFFFF"/>
                </a:solidFill>
                <a:latin typeface="Britannic Bold"/>
              </a:rPr>
              <a:t>Graphical shell</a:t>
            </a:r>
            <a:endParaRPr lang="en-US" sz="1050" b="0" strike="noStrike" spc="-1">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u="sng" strike="noStrike" spc="-1">
                <a:solidFill>
                  <a:srgbClr val="FFFFFF"/>
                </a:solidFill>
                <a:uFillTx/>
                <a:latin typeface="Britannic Bold"/>
              </a:rPr>
              <a:t>Command Line Shell</a:t>
            </a:r>
            <a:r>
              <a:rPr lang="en-US" sz="1100" b="0" u="sng" strike="noStrike" spc="-1">
                <a:solidFill>
                  <a:srgbClr val="FFFFFF"/>
                </a:solidFill>
                <a:uFillTx/>
                <a:latin typeface="Britannic Bold"/>
              </a:rPr>
              <a:t>                                                                                                                                                                                                                                                                         </a:t>
            </a:r>
            <a:r>
              <a:rPr lang="en-US" sz="1050" b="0" strike="noStrike" spc="-1">
                <a:solidFill>
                  <a:srgbClr val="FFFFFF"/>
                </a:solidFill>
                <a:latin typeface="Britannic Bold"/>
              </a:rPr>
              <a:t>Shell can be accessed by user using a command line interface. A special program called Terminal in linux/macOS or Command Prompt in Windows OS is provided to type in the human readable commands such as “cat”, “ls” etc. and then it is being execute. The result is then displayed on the terminal to the user.</a:t>
            </a:r>
            <a:r>
              <a:t/>
            </a:r>
            <a:br/>
            <a:r>
              <a:rPr lang="en-US" sz="1050" b="0" strike="noStrike" spc="-1">
                <a:solidFill>
                  <a:srgbClr val="FFFFFF"/>
                </a:solidFill>
                <a:latin typeface="Britannic Bold"/>
              </a:rPr>
              <a:t> </a:t>
            </a:r>
            <a:endParaRPr lang="en-US" sz="1050" b="0" strike="noStrike" spc="-1">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u="sng" strike="noStrike" spc="-1">
                <a:solidFill>
                  <a:srgbClr val="FFFFFF"/>
                </a:solidFill>
                <a:uFillTx/>
                <a:latin typeface="Britannic Bold"/>
              </a:rPr>
              <a:t>Graphical Shells                                                                                                                                                                                                                         </a:t>
            </a:r>
            <a:r>
              <a:rPr lang="en-US" sz="1050" b="0" strike="noStrike" spc="-1">
                <a:solidFill>
                  <a:srgbClr val="FFFFFF"/>
                </a:solidFill>
                <a:latin typeface="Britannic Bold"/>
              </a:rPr>
              <a:t>Graphical shells provide means for manipulating programs based on graphical user interface (GUI), by allowing for operations such as opening, closing, moving and resizing windows, as well as switching focus between windows. Window OS or Ubuntu OS can be considered as good example which provide GUI to user for interacting with program. User do not need to type in command for every actions.</a:t>
            </a:r>
            <a:endParaRPr lang="en-US" sz="1050" b="0" strike="noStrike" spc="-1">
              <a:solidFill>
                <a:srgbClr val="FFFFFF"/>
              </a:solidFill>
              <a:latin typeface="Constantia"/>
            </a:endParaRPr>
          </a:p>
          <a:p>
            <a:pPr>
              <a:lnSpc>
                <a:spcPct val="100000"/>
              </a:lnSpc>
              <a:spcBef>
                <a:spcPts val="601"/>
              </a:spcBef>
            </a:pPr>
            <a:endParaRPr lang="en-US" sz="1050" b="0" strike="noStrike" spc="-1">
              <a:solidFill>
                <a:srgbClr val="FFFFFF"/>
              </a:solidFill>
              <a:latin typeface="Constantia"/>
            </a:endParaRPr>
          </a:p>
          <a:p>
            <a:pPr>
              <a:lnSpc>
                <a:spcPct val="100000"/>
              </a:lnSpc>
              <a:spcBef>
                <a:spcPts val="601"/>
              </a:spcBef>
            </a:pPr>
            <a:endParaRPr lang="en-US" sz="1050" b="0" strike="noStrike" spc="-1">
              <a:solidFill>
                <a:srgbClr val="FFFFFF"/>
              </a:solidFill>
              <a:latin typeface="Constantia"/>
            </a:endParaRPr>
          </a:p>
          <a:p>
            <a:pPr>
              <a:lnSpc>
                <a:spcPct val="100000"/>
              </a:lnSpc>
              <a:spcBef>
                <a:spcPts val="601"/>
              </a:spcBef>
            </a:pPr>
            <a:endParaRPr lang="en-US" sz="1050" b="0" strike="noStrike" spc="-1">
              <a:solidFill>
                <a:srgbClr val="FFFFFF"/>
              </a:solidFill>
              <a:latin typeface="Constantia"/>
            </a:endParaRPr>
          </a:p>
          <a:p>
            <a:pPr>
              <a:lnSpc>
                <a:spcPct val="100000"/>
              </a:lnSpc>
              <a:spcBef>
                <a:spcPts val="601"/>
              </a:spcBef>
            </a:pPr>
            <a:endParaRPr lang="en-US" sz="1050" b="0" strike="noStrike" spc="-1">
              <a:solidFill>
                <a:srgbClr val="FFFFFF"/>
              </a:solidFill>
              <a:latin typeface="Constantia"/>
            </a:endParaRPr>
          </a:p>
          <a:p>
            <a:pPr marL="274320" indent="-273960">
              <a:lnSpc>
                <a:spcPct val="100000"/>
              </a:lnSpc>
              <a:spcBef>
                <a:spcPts val="601"/>
              </a:spcBef>
            </a:pPr>
            <a:endParaRPr lang="en-US" sz="1050" b="0" strike="noStrike" spc="-1">
              <a:solidFill>
                <a:srgbClr val="FFFFFF"/>
              </a:solidFill>
              <a:latin typeface="Constantia"/>
            </a:endParaRPr>
          </a:p>
          <a:p>
            <a:pPr>
              <a:lnSpc>
                <a:spcPct val="100000"/>
              </a:lnSpc>
              <a:spcBef>
                <a:spcPts val="601"/>
              </a:spcBef>
            </a:pPr>
            <a:endParaRPr lang="en-US" sz="1050" b="0" strike="noStrike" spc="-1">
              <a:solidFill>
                <a:srgbClr val="FFFFFF"/>
              </a:solidFill>
              <a:latin typeface="Constantia"/>
            </a:endParaRPr>
          </a:p>
        </p:txBody>
      </p:sp>
      <p:sp>
        <p:nvSpPr>
          <p:cNvPr id="90" name="TextShape 2"/>
          <p:cNvSpPr txBox="1"/>
          <p:nvPr/>
        </p:nvSpPr>
        <p:spPr>
          <a:xfrm>
            <a:off x="1000080" y="152280"/>
            <a:ext cx="7686360" cy="632880"/>
          </a:xfrm>
          <a:prstGeom prst="rect">
            <a:avLst/>
          </a:prstGeom>
          <a:noFill/>
          <a:ln w="6480">
            <a:noFill/>
          </a:ln>
        </p:spPr>
        <p:txBody>
          <a:bodyPr lIns="90000" tIns="45000" rIns="90000" bIns="45000" anchor="b">
            <a:normAutofit fontScale="95000"/>
          </a:bodyPr>
          <a:lstStyle/>
          <a:p>
            <a:endParaRPr lang="en-US" sz="1800" b="0" strike="noStrike" spc="-1">
              <a:solidFill>
                <a:srgbClr val="FFFFFF"/>
              </a:solidFill>
              <a:latin typeface="Constantia"/>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457200" y="1143000"/>
            <a:ext cx="8229240" cy="4952520"/>
          </a:xfrm>
          <a:prstGeom prst="rect">
            <a:avLst/>
          </a:prstGeom>
          <a:noFill/>
          <a:ln>
            <a:noFill/>
          </a:ln>
        </p:spPr>
        <p:txBody>
          <a:bodyPr lIns="90000" tIns="45000" rIns="90000" bIns="45000">
            <a:noAutofit/>
          </a:bodyPr>
          <a:lstStyle/>
          <a:p>
            <a:pPr marL="274320" indent="-273960">
              <a:lnSpc>
                <a:spcPct val="100000"/>
              </a:lnSpc>
              <a:spcBef>
                <a:spcPts val="601"/>
              </a:spcBef>
              <a:buClr>
                <a:srgbClr val="F3A447"/>
              </a:buClr>
              <a:buSzPct val="85000"/>
              <a:buFont typeface="Wingdings 2" charset="2"/>
              <a:buChar char=""/>
            </a:pPr>
            <a:r>
              <a:rPr lang="en-US" sz="1200" b="0" strike="noStrike" spc="-1" dirty="0">
                <a:solidFill>
                  <a:srgbClr val="FFFFFF"/>
                </a:solidFill>
                <a:latin typeface="Britannic Bold"/>
              </a:rPr>
              <a:t>Usually shells are interactive that mean, they accept command as input from users and execute them. However some time we want to execute a bunch of commands routinely, so we have type in all commands each time in terminal.</a:t>
            </a:r>
            <a:r>
              <a:t/>
            </a:r>
            <a:br/>
            <a:r>
              <a:rPr lang="en-US" sz="1200" b="0" strike="noStrike" spc="-1" dirty="0">
                <a:solidFill>
                  <a:srgbClr val="FFFFFF"/>
                </a:solidFill>
                <a:latin typeface="Britannic Bold"/>
              </a:rPr>
              <a:t>As shell can also take commands as input from file we can write these commands in a file and can execute them in shell to avoid this repetitive work. These files are called Shell Scripts or Shell Programs. Shell scripts are similar to the batch file in MS-DOS. Each shell script is saved with .</a:t>
            </a:r>
            <a:r>
              <a:rPr lang="en-US" sz="1200" b="0" strike="noStrike" spc="-1" dirty="0" err="1">
                <a:solidFill>
                  <a:srgbClr val="FFFFFF"/>
                </a:solidFill>
                <a:latin typeface="Britannic Bold"/>
              </a:rPr>
              <a:t>sh</a:t>
            </a:r>
            <a:r>
              <a:rPr lang="en-US" sz="1200" b="0" strike="noStrike" spc="-1" dirty="0">
                <a:solidFill>
                  <a:srgbClr val="FFFFFF"/>
                </a:solidFill>
                <a:latin typeface="Britannic Bold"/>
              </a:rPr>
              <a:t> file extension.</a:t>
            </a:r>
            <a:endParaRPr lang="en-US" sz="1200" b="0" strike="noStrike" spc="-1" dirty="0">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strike="noStrike" spc="-1" dirty="0">
                <a:solidFill>
                  <a:srgbClr val="FFFFFF"/>
                </a:solidFill>
                <a:latin typeface="Britannic Bold"/>
              </a:rPr>
              <a:t>A shell script have syntax just like any other programming language. If you have any prior experience with any programming language like Python, C/C++ etc. it would be very easy to get started with it.</a:t>
            </a:r>
            <a:r>
              <a:t/>
            </a:r>
            <a:br/>
            <a:r>
              <a:rPr lang="en-US" sz="1200" b="0" strike="noStrike" spc="-1" dirty="0">
                <a:solidFill>
                  <a:srgbClr val="FFFFFF"/>
                </a:solidFill>
                <a:latin typeface="Britannic Bold"/>
              </a:rPr>
              <a:t>A shell script comprises following elements – </a:t>
            </a:r>
            <a:endParaRPr lang="en-US" sz="1200" b="0" strike="noStrike" spc="-1" dirty="0">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00" b="0" strike="noStrike" spc="-1" dirty="0">
                <a:solidFill>
                  <a:srgbClr val="FFFFFF"/>
                </a:solidFill>
                <a:latin typeface="Britannic Bold"/>
              </a:rPr>
              <a:t>Shell Keywords – if, else, break etc.</a:t>
            </a:r>
            <a:endParaRPr lang="en-US" sz="1000" b="0" strike="noStrike" spc="-1" dirty="0">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00" b="0" strike="noStrike" spc="-1" dirty="0">
                <a:solidFill>
                  <a:srgbClr val="FFFFFF"/>
                </a:solidFill>
                <a:latin typeface="Britannic Bold"/>
              </a:rPr>
              <a:t>Shell commands – </a:t>
            </a:r>
            <a:r>
              <a:rPr lang="en-US" sz="1000" b="0" strike="noStrike" spc="-1" dirty="0" err="1">
                <a:solidFill>
                  <a:srgbClr val="FFFFFF"/>
                </a:solidFill>
                <a:latin typeface="Britannic Bold"/>
              </a:rPr>
              <a:t>cd</a:t>
            </a:r>
            <a:r>
              <a:rPr lang="en-US" sz="1000" b="0" strike="noStrike" spc="-1" dirty="0">
                <a:solidFill>
                  <a:srgbClr val="FFFFFF"/>
                </a:solidFill>
                <a:latin typeface="Britannic Bold"/>
              </a:rPr>
              <a:t>, </a:t>
            </a:r>
            <a:r>
              <a:rPr lang="en-US" sz="1000" b="0" strike="noStrike" spc="-1" dirty="0" err="1">
                <a:solidFill>
                  <a:srgbClr val="FFFFFF"/>
                </a:solidFill>
                <a:latin typeface="Britannic Bold"/>
              </a:rPr>
              <a:t>ls</a:t>
            </a:r>
            <a:r>
              <a:rPr lang="en-US" sz="1000" b="0" strike="noStrike" spc="-1" dirty="0">
                <a:solidFill>
                  <a:srgbClr val="FFFFFF"/>
                </a:solidFill>
                <a:latin typeface="Britannic Bold"/>
              </a:rPr>
              <a:t>, echo, </a:t>
            </a:r>
            <a:r>
              <a:rPr lang="en-US" sz="1000" b="0" strike="noStrike" spc="-1" dirty="0" err="1">
                <a:solidFill>
                  <a:srgbClr val="FFFFFF"/>
                </a:solidFill>
                <a:latin typeface="Britannic Bold"/>
              </a:rPr>
              <a:t>pwd</a:t>
            </a:r>
            <a:r>
              <a:rPr lang="en-US" sz="1000" b="0" strike="noStrike" spc="-1" dirty="0">
                <a:solidFill>
                  <a:srgbClr val="FFFFFF"/>
                </a:solidFill>
                <a:latin typeface="Britannic Bold"/>
              </a:rPr>
              <a:t>, touch etc.</a:t>
            </a:r>
            <a:endParaRPr lang="en-US" sz="1000" b="0" strike="noStrike" spc="-1" dirty="0">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00" b="0" strike="noStrike" spc="-1" dirty="0">
                <a:solidFill>
                  <a:srgbClr val="FFFFFF"/>
                </a:solidFill>
                <a:latin typeface="Britannic Bold"/>
              </a:rPr>
              <a:t>Functions</a:t>
            </a:r>
            <a:endParaRPr lang="en-US" sz="1000" b="0" strike="noStrike" spc="-1" dirty="0">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00" b="0" strike="noStrike" spc="-1" dirty="0">
                <a:solidFill>
                  <a:srgbClr val="FFFFFF"/>
                </a:solidFill>
                <a:latin typeface="Britannic Bold"/>
              </a:rPr>
              <a:t>Control flow – if..then..else, case and shell loops etc. </a:t>
            </a:r>
            <a:endParaRPr lang="en-US" sz="1000" b="0" strike="noStrike" spc="-1" dirty="0">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strike="noStrike" spc="-1" dirty="0">
                <a:solidFill>
                  <a:srgbClr val="FFFFFF"/>
                </a:solidFill>
                <a:latin typeface="Britannic Bold"/>
              </a:rPr>
              <a:t>There are many reasons to write shell scripts –</a:t>
            </a:r>
            <a:endParaRPr lang="en-US" sz="1200" b="0" strike="noStrike" spc="-1" dirty="0">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00" b="0" strike="noStrike" spc="-1" dirty="0">
                <a:solidFill>
                  <a:srgbClr val="FFFFFF"/>
                </a:solidFill>
                <a:latin typeface="Britannic Bold"/>
              </a:rPr>
              <a:t>To avoid repetitive work and automation</a:t>
            </a:r>
            <a:endParaRPr lang="en-US" sz="1000" b="0" strike="noStrike" spc="-1" dirty="0">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00" b="0" strike="noStrike" spc="-1" dirty="0">
                <a:solidFill>
                  <a:srgbClr val="FFFFFF"/>
                </a:solidFill>
                <a:latin typeface="Britannic Bold"/>
              </a:rPr>
              <a:t>System </a:t>
            </a:r>
            <a:r>
              <a:rPr lang="en-US" sz="1000" b="0" strike="noStrike" spc="-1" dirty="0" err="1">
                <a:solidFill>
                  <a:srgbClr val="FFFFFF"/>
                </a:solidFill>
                <a:latin typeface="Britannic Bold"/>
              </a:rPr>
              <a:t>admins</a:t>
            </a:r>
            <a:r>
              <a:rPr lang="en-US" sz="1000" b="0" strike="noStrike" spc="-1" dirty="0">
                <a:solidFill>
                  <a:srgbClr val="FFFFFF"/>
                </a:solidFill>
                <a:latin typeface="Britannic Bold"/>
              </a:rPr>
              <a:t> use shell scripting for routine backups</a:t>
            </a:r>
            <a:endParaRPr lang="en-US" sz="1000" b="0" strike="noStrike" spc="-1" dirty="0">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00" b="0" strike="noStrike" spc="-1" dirty="0">
                <a:solidFill>
                  <a:srgbClr val="FFFFFF"/>
                </a:solidFill>
                <a:latin typeface="Britannic Bold"/>
              </a:rPr>
              <a:t>System monitoring</a:t>
            </a:r>
            <a:endParaRPr lang="en-US" sz="1000" b="0" strike="noStrike" spc="-1" dirty="0">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00" b="0" strike="noStrike" spc="-1" dirty="0">
                <a:solidFill>
                  <a:srgbClr val="FFFFFF"/>
                </a:solidFill>
                <a:latin typeface="Britannic Bold"/>
              </a:rPr>
              <a:t>Adding new functionality to the shell etc.</a:t>
            </a:r>
            <a:endParaRPr lang="en-US" sz="1000" b="0" strike="noStrike" spc="-1" dirty="0">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strike="noStrike" spc="-1" dirty="0">
                <a:solidFill>
                  <a:srgbClr val="FFFFFF"/>
                </a:solidFill>
                <a:latin typeface="Britannic Bold"/>
              </a:rPr>
              <a:t>Advantages of shell scripts</a:t>
            </a:r>
            <a:endParaRPr lang="en-US" sz="1200" b="0" strike="noStrike" spc="-1" dirty="0">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00" b="0" strike="noStrike" spc="-1" dirty="0">
                <a:solidFill>
                  <a:srgbClr val="FFFFFF"/>
                </a:solidFill>
                <a:latin typeface="Britannic Bold"/>
              </a:rPr>
              <a:t>The command and syntax are exactly the same as those directly entered in command line, so programmer do not need to switch to entirely different syntax</a:t>
            </a:r>
            <a:endParaRPr lang="en-US" sz="1000" b="0" strike="noStrike" spc="-1" dirty="0">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00" b="0" strike="noStrike" spc="-1" dirty="0">
                <a:solidFill>
                  <a:srgbClr val="FFFFFF"/>
                </a:solidFill>
                <a:latin typeface="Britannic Bold"/>
              </a:rPr>
              <a:t>Writing shell scripts are much quicker</a:t>
            </a:r>
            <a:endParaRPr lang="en-US" sz="1000" b="0" strike="noStrike" spc="-1" dirty="0">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00" b="0" strike="noStrike" spc="-1" dirty="0">
                <a:solidFill>
                  <a:srgbClr val="FFFFFF"/>
                </a:solidFill>
                <a:latin typeface="Britannic Bold"/>
              </a:rPr>
              <a:t>Quick start</a:t>
            </a:r>
            <a:endParaRPr lang="en-US" sz="1000" b="0" strike="noStrike" spc="-1" dirty="0">
              <a:solidFill>
                <a:srgbClr val="FFFFFF"/>
              </a:solidFill>
              <a:latin typeface="Constantia"/>
            </a:endParaRPr>
          </a:p>
          <a:p>
            <a:pPr marL="1554480" lvl="4" indent="-228240">
              <a:lnSpc>
                <a:spcPct val="100000"/>
              </a:lnSpc>
              <a:spcBef>
                <a:spcPts val="340"/>
              </a:spcBef>
              <a:buClr>
                <a:srgbClr val="D6903E"/>
              </a:buClr>
              <a:buSzPct val="85000"/>
              <a:buFont typeface="Wingdings 2" charset="2"/>
              <a:buChar char=""/>
            </a:pPr>
            <a:r>
              <a:rPr lang="en-US" sz="1000" b="0" strike="noStrike" spc="-1" dirty="0">
                <a:solidFill>
                  <a:srgbClr val="FFFFFF"/>
                </a:solidFill>
                <a:latin typeface="Britannic Bold"/>
              </a:rPr>
              <a:t>Interactive debugging etc.</a:t>
            </a:r>
            <a:endParaRPr lang="en-US" sz="1000" b="0" strike="noStrike" spc="-1" dirty="0">
              <a:solidFill>
                <a:srgbClr val="FFFFFF"/>
              </a:solidFill>
              <a:latin typeface="Constantia"/>
            </a:endParaRPr>
          </a:p>
          <a:p>
            <a:pPr marL="274320" indent="-273960">
              <a:lnSpc>
                <a:spcPct val="100000"/>
              </a:lnSpc>
              <a:spcBef>
                <a:spcPts val="601"/>
              </a:spcBef>
              <a:buClr>
                <a:srgbClr val="F3A447"/>
              </a:buClr>
              <a:buSzPct val="85000"/>
            </a:pPr>
            <a:endParaRPr lang="en-US" sz="1400" b="0" strike="noStrike" spc="-1" dirty="0">
              <a:solidFill>
                <a:srgbClr val="FFFFFF"/>
              </a:solidFill>
              <a:latin typeface="Constantia"/>
            </a:endParaRPr>
          </a:p>
        </p:txBody>
      </p:sp>
      <p:sp>
        <p:nvSpPr>
          <p:cNvPr id="92" name="TextShape 2"/>
          <p:cNvSpPr txBox="1"/>
          <p:nvPr/>
        </p:nvSpPr>
        <p:spPr>
          <a:xfrm>
            <a:off x="357120" y="857160"/>
            <a:ext cx="8229240" cy="928440"/>
          </a:xfrm>
          <a:prstGeom prst="rect">
            <a:avLst/>
          </a:prstGeom>
          <a:noFill/>
          <a:ln w="6480">
            <a:noFill/>
          </a:ln>
        </p:spPr>
        <p:txBody>
          <a:bodyPr lIns="90000" tIns="45000" rIns="90000" bIns="45000" anchor="b">
            <a:noAutofit/>
          </a:bodyPr>
          <a:lstStyle/>
          <a:p>
            <a:pPr algn="ctr">
              <a:lnSpc>
                <a:spcPct val="100000"/>
              </a:lnSpc>
            </a:pPr>
            <a:r>
              <a:rPr lang="en-US" sz="4800" b="0" u="sng" strike="noStrike" spc="-100">
                <a:solidFill>
                  <a:srgbClr val="DBDBDB"/>
                </a:solidFill>
                <a:uFillTx/>
                <a:latin typeface="Britannic Bold"/>
              </a:rPr>
              <a:t>Shell Scripting</a:t>
            </a:r>
            <a:r>
              <a:t/>
            </a:r>
            <a:br/>
            <a:endParaRPr lang="en-US" sz="4800" b="0" strike="noStrike" spc="-1">
              <a:solidFill>
                <a:srgbClr val="FFFFFF"/>
              </a:solidFill>
              <a:latin typeface="Constantia"/>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500040" y="1214280"/>
            <a:ext cx="8229240" cy="4571640"/>
          </a:xfrm>
          <a:prstGeom prst="rect">
            <a:avLst/>
          </a:prstGeom>
          <a:noFill/>
          <a:ln>
            <a:noFill/>
          </a:ln>
        </p:spPr>
        <p:txBody>
          <a:bodyPr lIns="90000" tIns="45000" rIns="90000" bIns="45000">
            <a:noAutofit/>
          </a:bodyPr>
          <a:lstStyle/>
          <a:p>
            <a:pPr marL="274320" indent="-273960">
              <a:lnSpc>
                <a:spcPct val="100000"/>
              </a:lnSpc>
              <a:spcBef>
                <a:spcPts val="601"/>
              </a:spcBef>
              <a:buClr>
                <a:srgbClr val="F3A447"/>
              </a:buClr>
              <a:buSzPct val="85000"/>
              <a:buFont typeface="Wingdings 2" charset="2"/>
              <a:buChar char=""/>
            </a:pPr>
            <a:r>
              <a:rPr lang="en-US" sz="1200" b="0" strike="noStrike" spc="-1" dirty="0" err="1">
                <a:solidFill>
                  <a:srgbClr val="FFFFFF"/>
                </a:solidFill>
                <a:latin typeface="Britannic Bold"/>
              </a:rPr>
              <a:t>PyQt</a:t>
            </a:r>
            <a:r>
              <a:rPr lang="en-US" sz="1200" b="0" strike="noStrike" spc="-1" dirty="0">
                <a:solidFill>
                  <a:srgbClr val="FFFFFF"/>
                </a:solidFill>
                <a:latin typeface="Britannic Bold"/>
              </a:rPr>
              <a:t> is a set of Python v2 and v3 bindings for </a:t>
            </a:r>
            <a:r>
              <a:rPr lang="en-US" sz="1200" b="0" u="sng" strike="noStrike" spc="-1" dirty="0">
                <a:solidFill>
                  <a:srgbClr val="FFFFFF"/>
                </a:solidFill>
                <a:uFillTx/>
                <a:latin typeface="Britannic Bold"/>
              </a:rPr>
              <a:t>The Qt Company's</a:t>
            </a:r>
            <a:r>
              <a:rPr lang="en-US" sz="1200" b="0" strike="noStrike" spc="-1" dirty="0">
                <a:solidFill>
                  <a:srgbClr val="FFFFFF"/>
                </a:solidFill>
                <a:latin typeface="Britannic Bold"/>
              </a:rPr>
              <a:t> Qt application framework and runs on all platforms supported by Qt including Windows, OS X, Linux, </a:t>
            </a:r>
            <a:r>
              <a:rPr lang="en-US" sz="1200" b="0" strike="noStrike" spc="-1" dirty="0" err="1">
                <a:solidFill>
                  <a:srgbClr val="FFFFFF"/>
                </a:solidFill>
                <a:latin typeface="Britannic Bold"/>
              </a:rPr>
              <a:t>iOS</a:t>
            </a:r>
            <a:r>
              <a:rPr lang="en-US" sz="1200" b="0" strike="noStrike" spc="-1" dirty="0">
                <a:solidFill>
                  <a:srgbClr val="FFFFFF"/>
                </a:solidFill>
                <a:latin typeface="Britannic Bold"/>
              </a:rPr>
              <a:t> and Android. PyQt5 supports Qt v5. PyQt4 supports Qt v4 and will build against Qt v5. The bindings are implemented as a set of Python modules and contain over 1,000 classes. </a:t>
            </a:r>
            <a:endParaRPr lang="en-US" sz="1200" b="0" strike="noStrike" spc="-1" dirty="0">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strike="noStrike" spc="-1" dirty="0">
                <a:solidFill>
                  <a:srgbClr val="FFFFFF"/>
                </a:solidFill>
                <a:latin typeface="Britannic Bold"/>
              </a:rPr>
              <a:t>PyQt4 and Qt v4 are no longer supported and no new releases will be made. PyQt5 and Qt v5 are strongly recommended for all new development. </a:t>
            </a:r>
            <a:endParaRPr lang="en-US" sz="1200" b="0" strike="noStrike" spc="-1" dirty="0">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strike="noStrike" spc="-1" dirty="0" err="1">
                <a:solidFill>
                  <a:srgbClr val="FFFFFF"/>
                </a:solidFill>
                <a:latin typeface="Britannic Bold"/>
              </a:rPr>
              <a:t>PyQt</a:t>
            </a:r>
            <a:r>
              <a:rPr lang="en-US" sz="1200" b="0" strike="noStrike" spc="-1" dirty="0">
                <a:solidFill>
                  <a:srgbClr val="FFFFFF"/>
                </a:solidFill>
                <a:latin typeface="Britannic Bold"/>
              </a:rPr>
              <a:t> is dual licensed on all supported platforms under the GNU GPL v3 and the Riverbank Commercial License. Unlike Qt, </a:t>
            </a:r>
            <a:r>
              <a:rPr lang="en-US" sz="1200" b="0" strike="noStrike" spc="-1" dirty="0" err="1">
                <a:solidFill>
                  <a:srgbClr val="FFFFFF"/>
                </a:solidFill>
                <a:latin typeface="Britannic Bold"/>
              </a:rPr>
              <a:t>PyQt</a:t>
            </a:r>
            <a:r>
              <a:rPr lang="en-US" sz="1200" b="0" strike="noStrike" spc="-1" dirty="0">
                <a:solidFill>
                  <a:srgbClr val="FFFFFF"/>
                </a:solidFill>
                <a:latin typeface="Britannic Bold"/>
              </a:rPr>
              <a:t> is not available under the LGPL. You can purchase the commercial version of </a:t>
            </a:r>
            <a:r>
              <a:rPr lang="en-US" sz="1200" b="0" strike="noStrike" spc="-1" dirty="0" err="1">
                <a:solidFill>
                  <a:srgbClr val="FFFFFF"/>
                </a:solidFill>
                <a:latin typeface="Britannic Bold"/>
              </a:rPr>
              <a:t>PyQt</a:t>
            </a:r>
            <a:r>
              <a:rPr lang="en-US" sz="1200" b="0" strike="noStrike" spc="-1" dirty="0">
                <a:solidFill>
                  <a:srgbClr val="FFFFFF"/>
                </a:solidFill>
                <a:latin typeface="Britannic Bold"/>
              </a:rPr>
              <a:t> </a:t>
            </a:r>
            <a:r>
              <a:rPr lang="en-US" sz="1200" b="0" u="sng" strike="noStrike" spc="-1" dirty="0">
                <a:solidFill>
                  <a:srgbClr val="FFFFFF"/>
                </a:solidFill>
                <a:uFillTx/>
                <a:latin typeface="Britannic Bold"/>
              </a:rPr>
              <a:t>here</a:t>
            </a:r>
            <a:r>
              <a:rPr lang="en-US" sz="1200" b="0" strike="noStrike" spc="-1" dirty="0">
                <a:solidFill>
                  <a:srgbClr val="FFFFFF"/>
                </a:solidFill>
                <a:latin typeface="Britannic Bold"/>
              </a:rPr>
              <a:t>. More information about licensing can be found in the </a:t>
            </a:r>
            <a:r>
              <a:rPr lang="en-US" sz="1200" b="0" u="sng" strike="noStrike" spc="-1" dirty="0">
                <a:solidFill>
                  <a:srgbClr val="FFFFFF"/>
                </a:solidFill>
                <a:uFillTx/>
                <a:latin typeface="Britannic Bold"/>
              </a:rPr>
              <a:t>License FAQ</a:t>
            </a:r>
            <a:r>
              <a:rPr lang="en-US" sz="1200" b="0" strike="noStrike" spc="-1" dirty="0">
                <a:solidFill>
                  <a:srgbClr val="FFFFFF"/>
                </a:solidFill>
                <a:latin typeface="Britannic Bold"/>
              </a:rPr>
              <a:t>. </a:t>
            </a:r>
            <a:endParaRPr lang="en-US" sz="1200" b="0" strike="noStrike" spc="-1" dirty="0">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strike="noStrike" spc="-1" dirty="0" err="1">
                <a:solidFill>
                  <a:srgbClr val="FFFFFF"/>
                </a:solidFill>
                <a:latin typeface="Britannic Bold"/>
              </a:rPr>
              <a:t>PyQt</a:t>
            </a:r>
            <a:r>
              <a:rPr lang="en-US" sz="1200" b="0" strike="noStrike" spc="-1" dirty="0">
                <a:solidFill>
                  <a:srgbClr val="FFFFFF"/>
                </a:solidFill>
                <a:latin typeface="Britannic Bold"/>
              </a:rPr>
              <a:t> does not include a copy of Qt. You must obtain a correctly licensed copy of Qt yourself. However, binary wheels of the GPL version of PyQt5 are provided and these include a copy of the LGPL version of Qt. </a:t>
            </a:r>
            <a:endParaRPr lang="en-US" sz="1200" b="0" strike="noStrike" spc="-1" dirty="0">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strike="noStrike" spc="-1" dirty="0" err="1">
                <a:solidFill>
                  <a:srgbClr val="FFFFFF"/>
                </a:solidFill>
                <a:latin typeface="Britannic Bold"/>
              </a:rPr>
              <a:t>PyQt</a:t>
            </a:r>
            <a:r>
              <a:rPr lang="en-US" sz="1200" b="0" strike="noStrike" spc="-1" dirty="0">
                <a:solidFill>
                  <a:srgbClr val="FFFFFF"/>
                </a:solidFill>
                <a:latin typeface="Britannic Bold"/>
              </a:rPr>
              <a:t> brings together the </a:t>
            </a:r>
            <a:r>
              <a:rPr lang="en-US" sz="1200" b="0" u="sng" strike="noStrike" spc="-1" dirty="0">
                <a:solidFill>
                  <a:srgbClr val="FFFFFF"/>
                </a:solidFill>
                <a:uFillTx/>
                <a:latin typeface="Britannic Bold"/>
              </a:rPr>
              <a:t>Qt</a:t>
            </a:r>
            <a:r>
              <a:rPr lang="en-US" sz="1200" b="0" strike="noStrike" spc="-1" dirty="0">
                <a:solidFill>
                  <a:srgbClr val="FFFFFF"/>
                </a:solidFill>
                <a:latin typeface="Britannic Bold"/>
              </a:rPr>
              <a:t> C++ cross-platform application framework and the cross-platform interpreted language </a:t>
            </a:r>
            <a:r>
              <a:rPr lang="en-US" sz="1200" b="0" u="sng" strike="noStrike" spc="-1" dirty="0">
                <a:solidFill>
                  <a:srgbClr val="FFFFFF"/>
                </a:solidFill>
                <a:uFillTx/>
                <a:latin typeface="Britannic Bold"/>
              </a:rPr>
              <a:t>Python.</a:t>
            </a:r>
            <a:r>
              <a:rPr lang="en-US" sz="1200" b="0" strike="noStrike" spc="-1" dirty="0">
                <a:solidFill>
                  <a:srgbClr val="FFFFFF"/>
                </a:solidFill>
                <a:latin typeface="Britannic Bold"/>
              </a:rPr>
              <a:t> </a:t>
            </a:r>
            <a:endParaRPr lang="en-US" sz="1200" b="0" strike="noStrike" spc="-1" dirty="0">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strike="noStrike" spc="-1" dirty="0">
                <a:solidFill>
                  <a:srgbClr val="FFFFFF"/>
                </a:solidFill>
                <a:latin typeface="Britannic Bold"/>
              </a:rPr>
              <a:t>Qt is more than a GUI toolkit. It includes abstractions of network sockets, threads, Unicode, regular expressions, SQL databases, SVG, OpenGL, XML, a fully functional web browser, a help system, a multimedia framework, as well as a rich collection of GUI widgets. </a:t>
            </a:r>
            <a:endParaRPr lang="en-US" sz="1200" b="0" strike="noStrike" spc="-1" dirty="0">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strike="noStrike" spc="-1" dirty="0">
                <a:solidFill>
                  <a:srgbClr val="FFFFFF"/>
                </a:solidFill>
                <a:latin typeface="Britannic Bold"/>
              </a:rPr>
              <a:t>Qt classes employ a signal/slot mechanism for communicating between objects that is type safe but loosely coupled making it easy to create re-usable software components. </a:t>
            </a:r>
            <a:endParaRPr lang="en-US" sz="1200" b="0" strike="noStrike" spc="-1" dirty="0">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strike="noStrike" spc="-1" dirty="0">
                <a:solidFill>
                  <a:srgbClr val="FFFFFF"/>
                </a:solidFill>
                <a:latin typeface="Britannic Bold"/>
              </a:rPr>
              <a:t>Qt also includes Qt Designer, a graphical user interface designer. </a:t>
            </a:r>
            <a:r>
              <a:rPr lang="en-US" sz="1200" b="0" strike="noStrike" spc="-1" dirty="0" err="1">
                <a:solidFill>
                  <a:srgbClr val="FFFFFF"/>
                </a:solidFill>
                <a:latin typeface="Britannic Bold"/>
              </a:rPr>
              <a:t>PyQt</a:t>
            </a:r>
            <a:r>
              <a:rPr lang="en-US" sz="1200" b="0" strike="noStrike" spc="-1" dirty="0">
                <a:solidFill>
                  <a:srgbClr val="FFFFFF"/>
                </a:solidFill>
                <a:latin typeface="Britannic Bold"/>
              </a:rPr>
              <a:t> is able to generate Python code from Qt Designer. It is also possible to add new GUI controls written in Python to Qt Designer. </a:t>
            </a:r>
            <a:endParaRPr lang="en-US" sz="1200" b="0" strike="noStrike" spc="-1" dirty="0">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strike="noStrike" spc="-1" dirty="0">
                <a:solidFill>
                  <a:srgbClr val="FFFFFF"/>
                </a:solidFill>
                <a:latin typeface="Britannic Bold"/>
              </a:rPr>
              <a:t>Python is a simple but powerful object-orientated language. Its simplicity makes it easy to learn, but its power means that large and complex applications can be created. Its interpreted nature means that Python programmers are very productive because there is no edit/compile/link/run development cycle. </a:t>
            </a:r>
            <a:endParaRPr lang="en-US" sz="1200" b="0" strike="noStrike" spc="-1" dirty="0">
              <a:solidFill>
                <a:srgbClr val="FFFFFF"/>
              </a:solidFill>
              <a:latin typeface="Constantia"/>
            </a:endParaRPr>
          </a:p>
          <a:p>
            <a:pPr marL="274320" indent="-273960">
              <a:lnSpc>
                <a:spcPct val="100000"/>
              </a:lnSpc>
              <a:spcBef>
                <a:spcPts val="601"/>
              </a:spcBef>
              <a:buClr>
                <a:srgbClr val="F3A447"/>
              </a:buClr>
              <a:buSzPct val="85000"/>
              <a:buFont typeface="Wingdings 2" charset="2"/>
              <a:buChar char=""/>
            </a:pPr>
            <a:r>
              <a:rPr lang="en-US" sz="1200" b="0" strike="noStrike" spc="-1" dirty="0" err="1">
                <a:solidFill>
                  <a:srgbClr val="FFFFFF"/>
                </a:solidFill>
                <a:latin typeface="Britannic Bold"/>
              </a:rPr>
              <a:t>PyQt</a:t>
            </a:r>
            <a:r>
              <a:rPr lang="en-US" sz="1200" b="0" strike="noStrike" spc="-1" dirty="0">
                <a:solidFill>
                  <a:srgbClr val="FFFFFF"/>
                </a:solidFill>
                <a:latin typeface="Britannic Bold"/>
              </a:rPr>
              <a:t> combines all the advantages of Qt and Python. A programmer has all the power of Qt, but is able to exploit it with the simplicity of Python. </a:t>
            </a:r>
            <a:endParaRPr lang="en-US" sz="1200" b="0" strike="noStrike" spc="-1" dirty="0">
              <a:solidFill>
                <a:srgbClr val="FFFFFF"/>
              </a:solidFill>
              <a:latin typeface="Constantia"/>
            </a:endParaRPr>
          </a:p>
          <a:p>
            <a:pPr marL="274320" indent="-273960">
              <a:lnSpc>
                <a:spcPct val="100000"/>
              </a:lnSpc>
              <a:spcBef>
                <a:spcPts val="601"/>
              </a:spcBef>
            </a:pPr>
            <a:r>
              <a:rPr lang="en-US" sz="1200" b="0" strike="noStrike" spc="-1" dirty="0">
                <a:solidFill>
                  <a:srgbClr val="FFFFFF"/>
                </a:solidFill>
                <a:latin typeface="Britannic Bold"/>
              </a:rPr>
              <a:t> </a:t>
            </a:r>
            <a:endParaRPr lang="en-US" sz="1200" b="0" strike="noStrike" spc="-1" dirty="0">
              <a:solidFill>
                <a:srgbClr val="FFFFFF"/>
              </a:solidFill>
              <a:latin typeface="Constantia"/>
            </a:endParaRPr>
          </a:p>
          <a:p>
            <a:pPr>
              <a:lnSpc>
                <a:spcPct val="100000"/>
              </a:lnSpc>
              <a:spcBef>
                <a:spcPts val="601"/>
              </a:spcBef>
            </a:pPr>
            <a:endParaRPr lang="en-US" sz="1200" b="0" strike="noStrike" spc="-1" dirty="0">
              <a:solidFill>
                <a:srgbClr val="FFFFFF"/>
              </a:solidFill>
              <a:latin typeface="Constantia"/>
            </a:endParaRPr>
          </a:p>
        </p:txBody>
      </p:sp>
      <p:sp>
        <p:nvSpPr>
          <p:cNvPr id="94" name="TextShape 2"/>
          <p:cNvSpPr txBox="1"/>
          <p:nvPr/>
        </p:nvSpPr>
        <p:spPr>
          <a:xfrm>
            <a:off x="457200" y="152280"/>
            <a:ext cx="8229240" cy="918720"/>
          </a:xfrm>
          <a:prstGeom prst="rect">
            <a:avLst/>
          </a:prstGeom>
          <a:noFill/>
          <a:ln w="6480">
            <a:noFill/>
          </a:ln>
        </p:spPr>
        <p:txBody>
          <a:bodyPr lIns="90000" tIns="45000" rIns="90000" bIns="45000" anchor="b">
            <a:normAutofit/>
          </a:bodyPr>
          <a:lstStyle/>
          <a:p>
            <a:pPr algn="ctr">
              <a:lnSpc>
                <a:spcPct val="100000"/>
              </a:lnSpc>
            </a:pPr>
            <a:r>
              <a:rPr lang="en-US" sz="4800" b="1" u="sng" strike="noStrike" spc="-100">
                <a:solidFill>
                  <a:srgbClr val="DBDBDB"/>
                </a:solidFill>
                <a:uFillTx/>
                <a:latin typeface="Britannic Bold"/>
              </a:rPr>
              <a:t>Py-Qt</a:t>
            </a:r>
            <a:endParaRPr lang="en-US" sz="4800" b="0" strike="noStrike" spc="-1">
              <a:solidFill>
                <a:srgbClr val="FFFFFF"/>
              </a:solidFill>
              <a:latin typeface="Constantia"/>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240" cy="861774"/>
          </a:xfrm>
        </p:spPr>
        <p:txBody>
          <a:bodyPr/>
          <a:lstStyle/>
          <a:p>
            <a:pPr algn="ctr"/>
            <a:r>
              <a:rPr lang="en-US" sz="2800" b="0" strike="noStrike" spc="-100" dirty="0" smtClean="0">
                <a:solidFill>
                  <a:srgbClr val="DBDBDB"/>
                </a:solidFill>
                <a:latin typeface="Britannic Bold"/>
              </a:rPr>
              <a:t>To print the currently loaded  </a:t>
            </a:r>
            <a:r>
              <a:rPr lang="en-US" sz="2800" b="0" strike="noStrike" spc="-100" dirty="0" err="1" smtClean="0">
                <a:solidFill>
                  <a:srgbClr val="DBDBDB"/>
                </a:solidFill>
                <a:latin typeface="Britannic Bold"/>
              </a:rPr>
              <a:t>kernal</a:t>
            </a:r>
            <a:r>
              <a:rPr lang="en-US" sz="2800" b="0" strike="noStrike" spc="-100" dirty="0" smtClean="0">
                <a:solidFill>
                  <a:srgbClr val="DBDBDB"/>
                </a:solidFill>
                <a:latin typeface="Britannic Bold"/>
              </a:rPr>
              <a:t> modules.</a:t>
            </a:r>
            <a:r>
              <a:rPr lang="en-US" sz="2800" b="0" strike="noStrike" spc="-1" dirty="0" smtClean="0">
                <a:solidFill>
                  <a:srgbClr val="FFFFFF"/>
                </a:solidFill>
                <a:latin typeface="Constantia"/>
              </a:rPr>
              <a:t/>
            </a:r>
            <a:br>
              <a:rPr lang="en-US" sz="2800" b="0" strike="noStrike" spc="-1" dirty="0" smtClean="0">
                <a:solidFill>
                  <a:srgbClr val="FFFFFF"/>
                </a:solidFill>
                <a:latin typeface="Constantia"/>
              </a:rPr>
            </a:br>
            <a:endParaRPr lang="en-US" sz="2800" dirty="0"/>
          </a:p>
        </p:txBody>
      </p:sp>
      <p:sp>
        <p:nvSpPr>
          <p:cNvPr id="3" name="Subtitle 2"/>
          <p:cNvSpPr>
            <a:spLocks noGrp="1"/>
          </p:cNvSpPr>
          <p:nvPr>
            <p:ph type="subTitle"/>
          </p:nvPr>
        </p:nvSpPr>
        <p:spPr>
          <a:xfrm>
            <a:off x="1071538" y="214290"/>
            <a:ext cx="7614902" cy="1600438"/>
          </a:xfrm>
        </p:spPr>
        <p:txBody>
          <a:bodyPr/>
          <a:lstStyle/>
          <a:p>
            <a:endParaRPr lang="en-IN" sz="7200" b="0" strike="noStrike" spc="-1" dirty="0" smtClean="0">
              <a:solidFill>
                <a:schemeClr val="bg1"/>
              </a:solidFill>
              <a:latin typeface="Arial"/>
            </a:endParaRPr>
          </a:p>
          <a:p>
            <a:endParaRPr lang="en-US" sz="3200" dirty="0">
              <a:solidFill>
                <a:schemeClr val="bg1"/>
              </a:solidFill>
            </a:endParaRPr>
          </a:p>
        </p:txBody>
      </p:sp>
      <p:sp>
        <p:nvSpPr>
          <p:cNvPr id="4" name="Right Arrow 3"/>
          <p:cNvSpPr/>
          <p:nvPr/>
        </p:nvSpPr>
        <p:spPr>
          <a:xfrm>
            <a:off x="214282" y="857232"/>
            <a:ext cx="857256" cy="642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928670"/>
            <a:ext cx="6500858" cy="5632311"/>
          </a:xfrm>
          <a:prstGeom prst="rect">
            <a:avLst/>
          </a:prstGeom>
        </p:spPr>
        <p:txBody>
          <a:bodyPr wrap="square">
            <a:spAutoFit/>
          </a:bodyPr>
          <a:lstStyle/>
          <a:p>
            <a:r>
              <a:rPr lang="en-US" sz="1200" dirty="0" smtClean="0">
                <a:solidFill>
                  <a:schemeClr val="bg1"/>
                </a:solidFill>
                <a:latin typeface="Britannic Bold" pitchFamily="34" charset="0"/>
              </a:rPr>
              <a:t>import sys</a:t>
            </a:r>
          </a:p>
          <a:p>
            <a:r>
              <a:rPr lang="en-US" sz="1200" dirty="0" smtClean="0">
                <a:solidFill>
                  <a:schemeClr val="bg1"/>
                </a:solidFill>
                <a:latin typeface="Britannic Bold" pitchFamily="34" charset="0"/>
              </a:rPr>
              <a:t>import </a:t>
            </a:r>
            <a:r>
              <a:rPr lang="en-US" sz="1200" dirty="0" err="1" smtClean="0">
                <a:solidFill>
                  <a:schemeClr val="bg1"/>
                </a:solidFill>
                <a:latin typeface="Britannic Bold" pitchFamily="34" charset="0"/>
              </a:rPr>
              <a:t>subprocess</a:t>
            </a:r>
            <a:endParaRPr lang="en-US" sz="1200" dirty="0" smtClean="0">
              <a:solidFill>
                <a:schemeClr val="bg1"/>
              </a:solidFill>
              <a:latin typeface="Britannic Bold" pitchFamily="34" charset="0"/>
            </a:endParaRPr>
          </a:p>
          <a:p>
            <a:r>
              <a:rPr lang="en-US" sz="1200" dirty="0" smtClean="0">
                <a:solidFill>
                  <a:schemeClr val="bg1"/>
                </a:solidFill>
                <a:latin typeface="Britannic Bold" pitchFamily="34" charset="0"/>
              </a:rPr>
              <a:t>from PyQt5 import </a:t>
            </a:r>
            <a:r>
              <a:rPr lang="en-US" sz="1200" dirty="0" err="1" smtClean="0">
                <a:solidFill>
                  <a:schemeClr val="bg1"/>
                </a:solidFill>
                <a:latin typeface="Britannic Bold" pitchFamily="34" charset="0"/>
              </a:rPr>
              <a:t>QtCore</a:t>
            </a:r>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QtGui</a:t>
            </a:r>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QtWidgets</a:t>
            </a:r>
            <a:endParaRPr lang="en-US" sz="1200" dirty="0" smtClean="0">
              <a:solidFill>
                <a:schemeClr val="bg1"/>
              </a:solidFill>
              <a:latin typeface="Britannic Bold" pitchFamily="34" charset="0"/>
            </a:endParaRPr>
          </a:p>
          <a:p>
            <a:r>
              <a:rPr lang="en-US" sz="1200" dirty="0" smtClean="0">
                <a:solidFill>
                  <a:schemeClr val="bg1"/>
                </a:solidFill>
                <a:latin typeface="Britannic Bold" pitchFamily="34" charset="0"/>
              </a:rPr>
              <a:t>from PyQt5.QtWidgets import </a:t>
            </a:r>
            <a:r>
              <a:rPr lang="en-US" sz="1200" dirty="0" err="1" smtClean="0">
                <a:solidFill>
                  <a:schemeClr val="bg1"/>
                </a:solidFill>
                <a:latin typeface="Britannic Bold" pitchFamily="34" charset="0"/>
              </a:rPr>
              <a:t>QMainWindow</a:t>
            </a:r>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QAction</a:t>
            </a:r>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QMenu</a:t>
            </a:r>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QApplication,QTextEdit</a:t>
            </a:r>
            <a:endParaRPr lang="en-US" sz="1200" dirty="0" smtClean="0">
              <a:solidFill>
                <a:schemeClr val="bg1"/>
              </a:solidFill>
              <a:latin typeface="Britannic Bold" pitchFamily="34" charset="0"/>
            </a:endParaRPr>
          </a:p>
          <a:p>
            <a:r>
              <a:rPr lang="en-US" sz="1200" dirty="0" smtClean="0">
                <a:solidFill>
                  <a:schemeClr val="bg1"/>
                </a:solidFill>
                <a:latin typeface="Britannic Bold" pitchFamily="34" charset="0"/>
              </a:rPr>
              <a:t>class Example(</a:t>
            </a:r>
            <a:r>
              <a:rPr lang="en-US" sz="1200" dirty="0" err="1" smtClean="0">
                <a:solidFill>
                  <a:schemeClr val="bg1"/>
                </a:solidFill>
                <a:latin typeface="Britannic Bold" pitchFamily="34" charset="0"/>
              </a:rPr>
              <a:t>QMainWindow</a:t>
            </a:r>
            <a:r>
              <a:rPr lang="en-US" sz="1200" dirty="0" smtClean="0">
                <a:solidFill>
                  <a:schemeClr val="bg1"/>
                </a:solidFill>
                <a:latin typeface="Britannic Bold" pitchFamily="34" charset="0"/>
              </a:rPr>
              <a:t>):</a:t>
            </a:r>
          </a:p>
          <a:p>
            <a:r>
              <a:rPr lang="en" sz="1200" dirty="0" smtClean="0">
                <a:solidFill>
                  <a:schemeClr val="bg1"/>
                </a:solidFill>
                <a:latin typeface="Britannic Bold" pitchFamily="34" charset="0"/>
              </a:rPr>
              <a:t>    </a:t>
            </a:r>
            <a:r>
              <a:rPr lang="en-US" sz="1200" dirty="0" smtClean="0">
                <a:solidFill>
                  <a:schemeClr val="bg1"/>
                </a:solidFill>
                <a:latin typeface="Britannic Bold" pitchFamily="34" charset="0"/>
              </a:rPr>
              <a:t>def </a:t>
            </a:r>
            <a:r>
              <a:rPr lang="en-US" sz="1200" dirty="0" smtClean="0">
                <a:solidFill>
                  <a:schemeClr val="bg1"/>
                </a:solidFill>
                <a:latin typeface="Britannic Bold" pitchFamily="34" charset="0"/>
              </a:rPr>
              <a:t>__init__(self):</a:t>
            </a:r>
          </a:p>
          <a:p>
            <a:r>
              <a:rPr lang="en-US" sz="1200" dirty="0" smtClean="0">
                <a:solidFill>
                  <a:schemeClr val="bg1"/>
                </a:solidFill>
                <a:latin typeface="Britannic Bold" pitchFamily="34" charset="0"/>
              </a:rPr>
              <a:t>        super().__init__()</a:t>
            </a:r>
          </a:p>
          <a:p>
            <a:r>
              <a:rPr lang="en" sz="1200" dirty="0" smtClean="0">
                <a:solidFill>
                  <a:schemeClr val="bg1"/>
                </a:solidFill>
                <a:latin typeface="Britannic Bold" pitchFamily="34" charset="0"/>
              </a:rPr>
              <a:t>        </a:t>
            </a:r>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self.initUI</a:t>
            </a:r>
            <a:r>
              <a:rPr lang="en-US" sz="1200" dirty="0" smtClean="0">
                <a:solidFill>
                  <a:schemeClr val="bg1"/>
                </a:solidFill>
                <a:latin typeface="Britannic Bold" pitchFamily="34" charset="0"/>
              </a:rPr>
              <a:t>()</a:t>
            </a:r>
          </a:p>
          <a:p>
            <a:r>
              <a:rPr lang="en" sz="1200" dirty="0" smtClean="0">
                <a:solidFill>
                  <a:schemeClr val="bg1"/>
                </a:solidFill>
                <a:latin typeface="Britannic Bold" pitchFamily="34" charset="0"/>
              </a:rPr>
              <a:t>   </a:t>
            </a:r>
            <a:r>
              <a:rPr lang="en-US" sz="1200" dirty="0" smtClean="0">
                <a:solidFill>
                  <a:schemeClr val="bg1"/>
                </a:solidFill>
                <a:latin typeface="Britannic Bold" pitchFamily="34" charset="0"/>
              </a:rPr>
              <a:t> </a:t>
            </a:r>
            <a:r>
              <a:rPr lang="en-US" sz="1200" dirty="0" smtClean="0">
                <a:solidFill>
                  <a:schemeClr val="bg1"/>
                </a:solidFill>
                <a:latin typeface="Britannic Bold" pitchFamily="34" charset="0"/>
              </a:rPr>
              <a:t>def </a:t>
            </a:r>
            <a:r>
              <a:rPr lang="en-US" sz="1200" dirty="0" err="1" smtClean="0">
                <a:solidFill>
                  <a:schemeClr val="bg1"/>
                </a:solidFill>
                <a:latin typeface="Britannic Bold" pitchFamily="34" charset="0"/>
              </a:rPr>
              <a:t>initUI</a:t>
            </a:r>
            <a:r>
              <a:rPr lang="en-US" sz="1200" dirty="0" smtClean="0">
                <a:solidFill>
                  <a:schemeClr val="bg1"/>
                </a:solidFill>
                <a:latin typeface="Britannic Bold" pitchFamily="34" charset="0"/>
              </a:rPr>
              <a:t>(self):         </a:t>
            </a:r>
          </a:p>
          <a:p>
            <a:r>
              <a:rPr lang="en" sz="1200" dirty="0" smtClean="0">
                <a:solidFill>
                  <a:schemeClr val="bg1"/>
                </a:solidFill>
                <a:latin typeface="Britannic Bold" pitchFamily="34" charset="0"/>
              </a:rPr>
              <a:t>       </a:t>
            </a:r>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menubar</a:t>
            </a:r>
            <a:r>
              <a:rPr lang="en-US" sz="1200" dirty="0" smtClean="0">
                <a:solidFill>
                  <a:schemeClr val="bg1"/>
                </a:solidFill>
                <a:latin typeface="Britannic Bold" pitchFamily="34" charset="0"/>
              </a:rPr>
              <a:t> = </a:t>
            </a:r>
            <a:r>
              <a:rPr lang="en-US" sz="1200" dirty="0" err="1" smtClean="0">
                <a:solidFill>
                  <a:schemeClr val="bg1"/>
                </a:solidFill>
                <a:latin typeface="Britannic Bold" pitchFamily="34" charset="0"/>
              </a:rPr>
              <a:t>self.menuBar</a:t>
            </a:r>
            <a:r>
              <a:rPr lang="en-US" sz="1200" dirty="0" smtClean="0">
                <a:solidFill>
                  <a:schemeClr val="bg1"/>
                </a:solidFill>
                <a:latin typeface="Britannic Bold" pitchFamily="34" charset="0"/>
              </a:rPr>
              <a:t>()</a:t>
            </a:r>
          </a:p>
          <a:p>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fileMenu</a:t>
            </a:r>
            <a:r>
              <a:rPr lang="en-US" sz="1200" dirty="0" smtClean="0">
                <a:solidFill>
                  <a:schemeClr val="bg1"/>
                </a:solidFill>
                <a:latin typeface="Britannic Bold" pitchFamily="34" charset="0"/>
              </a:rPr>
              <a:t> = </a:t>
            </a:r>
            <a:r>
              <a:rPr lang="en-US" sz="1200" dirty="0" err="1" smtClean="0">
                <a:solidFill>
                  <a:schemeClr val="bg1"/>
                </a:solidFill>
                <a:latin typeface="Britannic Bold" pitchFamily="34" charset="0"/>
              </a:rPr>
              <a:t>menubar.addMenu</a:t>
            </a:r>
            <a:r>
              <a:rPr lang="en-US" sz="1200" dirty="0" smtClean="0">
                <a:solidFill>
                  <a:schemeClr val="bg1"/>
                </a:solidFill>
                <a:latin typeface="Britannic Bold" pitchFamily="34" charset="0"/>
              </a:rPr>
              <a:t>('Show')</a:t>
            </a:r>
          </a:p>
          <a:p>
            <a:r>
              <a:rPr lang="en" sz="1200" dirty="0" smtClean="0">
                <a:solidFill>
                  <a:schemeClr val="bg1"/>
                </a:solidFill>
                <a:latin typeface="Britannic Bold" pitchFamily="34" charset="0"/>
              </a:rPr>
              <a:t>     </a:t>
            </a:r>
            <a:r>
              <a:rPr lang="en" sz="1200" dirty="0" smtClean="0">
                <a:solidFill>
                  <a:schemeClr val="bg1"/>
                </a:solidFill>
                <a:latin typeface="Britannic Bold" pitchFamily="34" charset="0"/>
              </a:rPr>
              <a:t> </a:t>
            </a:r>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impMenu</a:t>
            </a:r>
            <a:r>
              <a:rPr lang="en-US" sz="1200" dirty="0" smtClean="0">
                <a:solidFill>
                  <a:schemeClr val="bg1"/>
                </a:solidFill>
                <a:latin typeface="Britannic Bold" pitchFamily="34" charset="0"/>
              </a:rPr>
              <a:t> = </a:t>
            </a:r>
            <a:r>
              <a:rPr lang="en-US" sz="1200" dirty="0" err="1" smtClean="0">
                <a:solidFill>
                  <a:schemeClr val="bg1"/>
                </a:solidFill>
                <a:latin typeface="Britannic Bold" pitchFamily="34" charset="0"/>
              </a:rPr>
              <a:t>QMenu</a:t>
            </a:r>
            <a:r>
              <a:rPr lang="en-US" sz="1200" dirty="0" smtClean="0">
                <a:solidFill>
                  <a:schemeClr val="bg1"/>
                </a:solidFill>
                <a:latin typeface="Britannic Bold" pitchFamily="34" charset="0"/>
              </a:rPr>
              <a:t>('Kernel Modules', self)</a:t>
            </a:r>
          </a:p>
          <a:p>
            <a:r>
              <a:rPr lang="en-US" sz="1200" dirty="0" smtClean="0">
                <a:solidFill>
                  <a:schemeClr val="bg1"/>
                </a:solidFill>
                <a:latin typeface="Britannic Bold" pitchFamily="34" charset="0"/>
              </a:rPr>
              <a:t>   </a:t>
            </a:r>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impAct</a:t>
            </a:r>
            <a:r>
              <a:rPr lang="en-US" sz="1200" dirty="0" smtClean="0">
                <a:solidFill>
                  <a:schemeClr val="bg1"/>
                </a:solidFill>
                <a:latin typeface="Britannic Bold" pitchFamily="34" charset="0"/>
              </a:rPr>
              <a:t> = </a:t>
            </a:r>
            <a:r>
              <a:rPr lang="en-US" sz="1200" dirty="0" err="1" smtClean="0">
                <a:solidFill>
                  <a:schemeClr val="bg1"/>
                </a:solidFill>
                <a:latin typeface="Britannic Bold" pitchFamily="34" charset="0"/>
              </a:rPr>
              <a:t>QAction</a:t>
            </a:r>
            <a:r>
              <a:rPr lang="en-US" sz="1200" dirty="0" smtClean="0">
                <a:solidFill>
                  <a:schemeClr val="bg1"/>
                </a:solidFill>
                <a:latin typeface="Britannic Bold" pitchFamily="34" charset="0"/>
              </a:rPr>
              <a:t>('Currently Loaded', self) </a:t>
            </a:r>
          </a:p>
          <a:p>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impMenu.addAction</a:t>
            </a:r>
            <a:r>
              <a:rPr lang="en-US" sz="1200" dirty="0" smtClean="0">
                <a:solidFill>
                  <a:schemeClr val="bg1"/>
                </a:solidFill>
                <a:latin typeface="Britannic Bold" pitchFamily="34" charset="0"/>
              </a:rPr>
              <a:t>(</a:t>
            </a:r>
            <a:r>
              <a:rPr lang="en-US" sz="1200" dirty="0" err="1" smtClean="0">
                <a:solidFill>
                  <a:schemeClr val="bg1"/>
                </a:solidFill>
                <a:latin typeface="Britannic Bold" pitchFamily="34" charset="0"/>
              </a:rPr>
              <a:t>impAct</a:t>
            </a:r>
            <a:r>
              <a:rPr lang="en-US" sz="1200" dirty="0" smtClean="0">
                <a:solidFill>
                  <a:schemeClr val="bg1"/>
                </a:solidFill>
                <a:latin typeface="Britannic Bold" pitchFamily="34" charset="0"/>
              </a:rPr>
              <a:t>)</a:t>
            </a:r>
          </a:p>
          <a:p>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impAct.triggered.connect</a:t>
            </a:r>
            <a:r>
              <a:rPr lang="en-US" sz="1200" dirty="0" smtClean="0">
                <a:solidFill>
                  <a:schemeClr val="bg1"/>
                </a:solidFill>
                <a:latin typeface="Britannic Bold" pitchFamily="34" charset="0"/>
              </a:rPr>
              <a:t>(</a:t>
            </a:r>
            <a:r>
              <a:rPr lang="en-US" sz="1200" dirty="0" err="1" smtClean="0">
                <a:solidFill>
                  <a:schemeClr val="bg1"/>
                </a:solidFill>
                <a:latin typeface="Britannic Bold" pitchFamily="34" charset="0"/>
              </a:rPr>
              <a:t>self.moDule</a:t>
            </a:r>
            <a:r>
              <a:rPr lang="en-US" sz="1200" dirty="0" smtClean="0">
                <a:solidFill>
                  <a:schemeClr val="bg1"/>
                </a:solidFill>
                <a:latin typeface="Britannic Bold" pitchFamily="34" charset="0"/>
              </a:rPr>
              <a:t>)</a:t>
            </a:r>
          </a:p>
          <a:p>
            <a:r>
              <a:rPr lang="en" sz="1200" dirty="0" smtClean="0">
                <a:solidFill>
                  <a:schemeClr val="bg1"/>
                </a:solidFill>
                <a:latin typeface="Britannic Bold" pitchFamily="34" charset="0"/>
              </a:rPr>
              <a:t>   </a:t>
            </a:r>
            <a:r>
              <a:rPr lang="en" sz="1200" dirty="0" smtClean="0">
                <a:solidFill>
                  <a:schemeClr val="bg1"/>
                </a:solidFill>
                <a:latin typeface="Britannic Bold" pitchFamily="34" charset="0"/>
              </a:rPr>
              <a:t>     </a:t>
            </a:r>
            <a:r>
              <a:rPr lang="en-US" sz="1200" dirty="0" err="1" smtClean="0">
                <a:solidFill>
                  <a:schemeClr val="bg1"/>
                </a:solidFill>
                <a:latin typeface="Britannic Bold" pitchFamily="34" charset="0"/>
              </a:rPr>
              <a:t>fileMenu.addMenu</a:t>
            </a:r>
            <a:r>
              <a:rPr lang="en-US" sz="1200" dirty="0" smtClean="0">
                <a:solidFill>
                  <a:schemeClr val="bg1"/>
                </a:solidFill>
                <a:latin typeface="Britannic Bold" pitchFamily="34" charset="0"/>
              </a:rPr>
              <a:t>(</a:t>
            </a:r>
            <a:r>
              <a:rPr lang="en-US" sz="1200" dirty="0" err="1" smtClean="0">
                <a:solidFill>
                  <a:schemeClr val="bg1"/>
                </a:solidFill>
                <a:latin typeface="Britannic Bold" pitchFamily="34" charset="0"/>
              </a:rPr>
              <a:t>impMenu</a:t>
            </a:r>
            <a:r>
              <a:rPr lang="en-US" sz="1200" dirty="0" smtClean="0">
                <a:solidFill>
                  <a:schemeClr val="bg1"/>
                </a:solidFill>
                <a:latin typeface="Britannic Bold" pitchFamily="34" charset="0"/>
              </a:rPr>
              <a:t>)</a:t>
            </a:r>
          </a:p>
          <a:p>
            <a:r>
              <a:rPr lang="en" sz="1200" dirty="0" smtClean="0">
                <a:solidFill>
                  <a:schemeClr val="bg1"/>
                </a:solidFill>
                <a:latin typeface="Britannic Bold" pitchFamily="34" charset="0"/>
              </a:rPr>
              <a:t>   </a:t>
            </a:r>
            <a:r>
              <a:rPr lang="en" sz="1200" dirty="0" smtClean="0">
                <a:solidFill>
                  <a:schemeClr val="bg1"/>
                </a:solidFill>
                <a:latin typeface="Britannic Bold" pitchFamily="34" charset="0"/>
              </a:rPr>
              <a:t>    </a:t>
            </a:r>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self.textbox</a:t>
            </a:r>
            <a:r>
              <a:rPr lang="en-US" sz="1200" dirty="0" smtClean="0">
                <a:solidFill>
                  <a:schemeClr val="bg1"/>
                </a:solidFill>
                <a:latin typeface="Britannic Bold" pitchFamily="34" charset="0"/>
              </a:rPr>
              <a:t> = </a:t>
            </a:r>
            <a:r>
              <a:rPr lang="en-US" sz="1200" dirty="0" err="1" smtClean="0">
                <a:solidFill>
                  <a:schemeClr val="bg1"/>
                </a:solidFill>
                <a:latin typeface="Britannic Bold" pitchFamily="34" charset="0"/>
              </a:rPr>
              <a:t>QTextEdit</a:t>
            </a:r>
            <a:r>
              <a:rPr lang="en-US" sz="1200" dirty="0" smtClean="0">
                <a:solidFill>
                  <a:schemeClr val="bg1"/>
                </a:solidFill>
                <a:latin typeface="Britannic Bold" pitchFamily="34" charset="0"/>
              </a:rPr>
              <a:t>(self)</a:t>
            </a:r>
          </a:p>
          <a:p>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self.textbox.move</a:t>
            </a:r>
            <a:r>
              <a:rPr lang="en-US" sz="1200" dirty="0" smtClean="0">
                <a:solidFill>
                  <a:schemeClr val="bg1"/>
                </a:solidFill>
                <a:latin typeface="Britannic Bold" pitchFamily="34" charset="0"/>
              </a:rPr>
              <a:t>(25, 20)</a:t>
            </a:r>
          </a:p>
          <a:p>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self.textbox.resize</a:t>
            </a:r>
            <a:r>
              <a:rPr lang="en-US" sz="1200" dirty="0" smtClean="0">
                <a:solidFill>
                  <a:schemeClr val="bg1"/>
                </a:solidFill>
                <a:latin typeface="Britannic Bold" pitchFamily="34" charset="0"/>
              </a:rPr>
              <a:t>(750,600)</a:t>
            </a:r>
          </a:p>
          <a:p>
            <a:r>
              <a:rPr lang="en" sz="1200" dirty="0" smtClean="0">
                <a:solidFill>
                  <a:schemeClr val="bg1"/>
                </a:solidFill>
                <a:latin typeface="Britannic Bold" pitchFamily="34" charset="0"/>
              </a:rPr>
              <a:t>        </a:t>
            </a:r>
            <a:r>
              <a:rPr lang="en-US" sz="1200" dirty="0" err="1" smtClean="0">
                <a:solidFill>
                  <a:schemeClr val="bg1"/>
                </a:solidFill>
                <a:latin typeface="Britannic Bold" pitchFamily="34" charset="0"/>
              </a:rPr>
              <a:t>self.setGeometry</a:t>
            </a:r>
            <a:r>
              <a:rPr lang="en-US" sz="1200" dirty="0" smtClean="0">
                <a:solidFill>
                  <a:schemeClr val="bg1"/>
                </a:solidFill>
                <a:latin typeface="Britannic Bold" pitchFamily="34" charset="0"/>
              </a:rPr>
              <a:t>(800</a:t>
            </a:r>
            <a:r>
              <a:rPr lang="en-US" sz="1200" dirty="0" smtClean="0">
                <a:solidFill>
                  <a:schemeClr val="bg1"/>
                </a:solidFill>
                <a:latin typeface="Britannic Bold" pitchFamily="34" charset="0"/>
              </a:rPr>
              <a:t>, 800, 800, 800)</a:t>
            </a:r>
          </a:p>
          <a:p>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self.setWindowTitle</a:t>
            </a:r>
            <a:r>
              <a:rPr lang="en-US" sz="1200" dirty="0" smtClean="0">
                <a:solidFill>
                  <a:schemeClr val="bg1"/>
                </a:solidFill>
                <a:latin typeface="Britannic Bold" pitchFamily="34" charset="0"/>
              </a:rPr>
              <a:t>('Shell Program')    </a:t>
            </a:r>
          </a:p>
          <a:p>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self.show</a:t>
            </a:r>
            <a:r>
              <a:rPr lang="en-US" sz="1200" dirty="0" smtClean="0">
                <a:solidFill>
                  <a:schemeClr val="bg1"/>
                </a:solidFill>
                <a:latin typeface="Britannic Bold" pitchFamily="34" charset="0"/>
              </a:rPr>
              <a:t>()</a:t>
            </a:r>
          </a:p>
          <a:p>
            <a:r>
              <a:rPr lang="en-US" sz="1200" dirty="0" smtClean="0">
                <a:solidFill>
                  <a:schemeClr val="bg1"/>
                </a:solidFill>
                <a:latin typeface="Britannic Bold" pitchFamily="34" charset="0"/>
              </a:rPr>
              <a:t>    def </a:t>
            </a:r>
            <a:r>
              <a:rPr lang="en-US" sz="1200" dirty="0" err="1" smtClean="0">
                <a:solidFill>
                  <a:schemeClr val="bg1"/>
                </a:solidFill>
                <a:latin typeface="Britannic Bold" pitchFamily="34" charset="0"/>
              </a:rPr>
              <a:t>moDule</a:t>
            </a:r>
            <a:r>
              <a:rPr lang="en-US" sz="1200" dirty="0" smtClean="0">
                <a:solidFill>
                  <a:schemeClr val="bg1"/>
                </a:solidFill>
                <a:latin typeface="Britannic Bold" pitchFamily="34" charset="0"/>
              </a:rPr>
              <a:t>(self):</a:t>
            </a:r>
          </a:p>
          <a:p>
            <a:r>
              <a:rPr lang="en" sz="1200" dirty="0" smtClean="0">
                <a:solidFill>
                  <a:schemeClr val="bg1"/>
                </a:solidFill>
                <a:latin typeface="Britannic Bold" pitchFamily="34" charset="0"/>
              </a:rPr>
              <a:t>    </a:t>
            </a:r>
            <a:r>
              <a:rPr lang="en" sz="1200" dirty="0" smtClean="0">
                <a:solidFill>
                  <a:schemeClr val="bg1"/>
                </a:solidFill>
                <a:latin typeface="Britannic Bold" pitchFamily="34" charset="0"/>
              </a:rPr>
              <a:t> </a:t>
            </a:r>
            <a:r>
              <a:rPr lang="en-US" sz="1200" dirty="0" smtClean="0">
                <a:solidFill>
                  <a:schemeClr val="bg1"/>
                </a:solidFill>
                <a:latin typeface="Britannic Bold" pitchFamily="34" charset="0"/>
              </a:rPr>
              <a:t>   </a:t>
            </a:r>
            <a:r>
              <a:rPr lang="en-US" sz="1200" dirty="0" smtClean="0">
                <a:solidFill>
                  <a:schemeClr val="bg1"/>
                </a:solidFill>
                <a:latin typeface="Britannic Bold" pitchFamily="34" charset="0"/>
              </a:rPr>
              <a:t>p1 = </a:t>
            </a:r>
            <a:r>
              <a:rPr lang="en-US" sz="1200" dirty="0" err="1" smtClean="0">
                <a:solidFill>
                  <a:schemeClr val="bg1"/>
                </a:solidFill>
                <a:latin typeface="Britannic Bold" pitchFamily="34" charset="0"/>
              </a:rPr>
              <a:t>subprocess.run</a:t>
            </a:r>
            <a:r>
              <a:rPr lang="en-US" sz="1200" dirty="0" smtClean="0">
                <a:solidFill>
                  <a:schemeClr val="bg1"/>
                </a:solidFill>
                <a:latin typeface="Britannic Bold" pitchFamily="34" charset="0"/>
              </a:rPr>
              <a:t>('</a:t>
            </a:r>
            <a:r>
              <a:rPr lang="en-US" sz="1200" dirty="0" err="1" smtClean="0">
                <a:solidFill>
                  <a:schemeClr val="bg1"/>
                </a:solidFill>
                <a:latin typeface="Britannic Bold" pitchFamily="34" charset="0"/>
              </a:rPr>
              <a:t>lsmod</a:t>
            </a:r>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stdout</a:t>
            </a:r>
            <a:r>
              <a:rPr lang="en-US" sz="1200" dirty="0" smtClean="0">
                <a:solidFill>
                  <a:schemeClr val="bg1"/>
                </a:solidFill>
                <a:latin typeface="Britannic Bold" pitchFamily="34" charset="0"/>
              </a:rPr>
              <a:t>=</a:t>
            </a:r>
            <a:r>
              <a:rPr lang="en-US" sz="1200" dirty="0" err="1" smtClean="0">
                <a:solidFill>
                  <a:schemeClr val="bg1"/>
                </a:solidFill>
                <a:latin typeface="Britannic Bold" pitchFamily="34" charset="0"/>
              </a:rPr>
              <a:t>subprocess.PIPE</a:t>
            </a:r>
            <a:r>
              <a:rPr lang="en-US" sz="1200" dirty="0" smtClean="0">
                <a:solidFill>
                  <a:schemeClr val="bg1"/>
                </a:solidFill>
                <a:latin typeface="Britannic Bold" pitchFamily="34" charset="0"/>
              </a:rPr>
              <a:t>)</a:t>
            </a:r>
          </a:p>
          <a:p>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self.textbox.moveCursor</a:t>
            </a:r>
            <a:r>
              <a:rPr lang="en-US" sz="1200" dirty="0" smtClean="0">
                <a:solidFill>
                  <a:schemeClr val="bg1"/>
                </a:solidFill>
                <a:latin typeface="Britannic Bold" pitchFamily="34" charset="0"/>
              </a:rPr>
              <a:t>(</a:t>
            </a:r>
            <a:r>
              <a:rPr lang="en-US" sz="1200" dirty="0" err="1" smtClean="0">
                <a:solidFill>
                  <a:schemeClr val="bg1"/>
                </a:solidFill>
                <a:latin typeface="Britannic Bold" pitchFamily="34" charset="0"/>
              </a:rPr>
              <a:t>QtGui.QTextCursor.End</a:t>
            </a:r>
            <a:r>
              <a:rPr lang="en-US" sz="1200" dirty="0" smtClean="0">
                <a:solidFill>
                  <a:schemeClr val="bg1"/>
                </a:solidFill>
                <a:latin typeface="Britannic Bold" pitchFamily="34" charset="0"/>
              </a:rPr>
              <a:t>)</a:t>
            </a:r>
          </a:p>
          <a:p>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self.textbox.insertPlainText</a:t>
            </a:r>
            <a:r>
              <a:rPr lang="en-US" sz="1200" dirty="0" smtClean="0">
                <a:solidFill>
                  <a:schemeClr val="bg1"/>
                </a:solidFill>
                <a:latin typeface="Britannic Bold" pitchFamily="34" charset="0"/>
              </a:rPr>
              <a:t>(p1.stdout.decode())</a:t>
            </a:r>
          </a:p>
          <a:p>
            <a:r>
              <a:rPr lang="en-US" sz="1200" dirty="0" smtClean="0">
                <a:solidFill>
                  <a:schemeClr val="bg1"/>
                </a:solidFill>
                <a:latin typeface="Britannic Bold" pitchFamily="34" charset="0"/>
              </a:rPr>
              <a:t>if </a:t>
            </a:r>
            <a:r>
              <a:rPr lang="en-US" sz="1200" dirty="0" smtClean="0">
                <a:solidFill>
                  <a:schemeClr val="bg1"/>
                </a:solidFill>
                <a:latin typeface="Britannic Bold" pitchFamily="34" charset="0"/>
              </a:rPr>
              <a:t>__name__ == '__main__':</a:t>
            </a:r>
          </a:p>
          <a:p>
            <a:r>
              <a:rPr lang="en" sz="1200" dirty="0" smtClean="0">
                <a:solidFill>
                  <a:schemeClr val="bg1"/>
                </a:solidFill>
                <a:latin typeface="Britannic Bold" pitchFamily="34" charset="0"/>
              </a:rPr>
              <a:t> </a:t>
            </a:r>
            <a:r>
              <a:rPr lang="en-US" sz="1200" dirty="0" smtClean="0">
                <a:solidFill>
                  <a:schemeClr val="bg1"/>
                </a:solidFill>
                <a:latin typeface="Britannic Bold" pitchFamily="34" charset="0"/>
              </a:rPr>
              <a:t>   </a:t>
            </a:r>
            <a:r>
              <a:rPr lang="en-US" sz="1200" dirty="0" smtClean="0">
                <a:solidFill>
                  <a:schemeClr val="bg1"/>
                </a:solidFill>
                <a:latin typeface="Britannic Bold" pitchFamily="34" charset="0"/>
              </a:rPr>
              <a:t>app = </a:t>
            </a:r>
            <a:r>
              <a:rPr lang="en-US" sz="1200" dirty="0" err="1" smtClean="0">
                <a:solidFill>
                  <a:schemeClr val="bg1"/>
                </a:solidFill>
                <a:latin typeface="Britannic Bold" pitchFamily="34" charset="0"/>
              </a:rPr>
              <a:t>QApplication</a:t>
            </a:r>
            <a:r>
              <a:rPr lang="en-US" sz="1200" dirty="0" smtClean="0">
                <a:solidFill>
                  <a:schemeClr val="bg1"/>
                </a:solidFill>
                <a:latin typeface="Britannic Bold" pitchFamily="34" charset="0"/>
              </a:rPr>
              <a:t>(</a:t>
            </a:r>
            <a:r>
              <a:rPr lang="en-US" sz="1200" dirty="0" err="1" smtClean="0">
                <a:solidFill>
                  <a:schemeClr val="bg1"/>
                </a:solidFill>
                <a:latin typeface="Britannic Bold" pitchFamily="34" charset="0"/>
              </a:rPr>
              <a:t>sys.argv</a:t>
            </a:r>
            <a:r>
              <a:rPr lang="en-US" sz="1200" dirty="0" smtClean="0">
                <a:solidFill>
                  <a:schemeClr val="bg1"/>
                </a:solidFill>
                <a:latin typeface="Britannic Bold" pitchFamily="34" charset="0"/>
              </a:rPr>
              <a:t>)</a:t>
            </a:r>
          </a:p>
          <a:p>
            <a:r>
              <a:rPr lang="en-US" sz="1200" dirty="0" smtClean="0">
                <a:solidFill>
                  <a:schemeClr val="bg1"/>
                </a:solidFill>
                <a:latin typeface="Britannic Bold" pitchFamily="34" charset="0"/>
              </a:rPr>
              <a:t>    ex = Example()</a:t>
            </a:r>
          </a:p>
          <a:p>
            <a:r>
              <a:rPr lang="en-US" sz="1200" dirty="0" smtClean="0">
                <a:solidFill>
                  <a:schemeClr val="bg1"/>
                </a:solidFill>
                <a:latin typeface="Britannic Bold" pitchFamily="34" charset="0"/>
              </a:rPr>
              <a:t>    </a:t>
            </a:r>
            <a:r>
              <a:rPr lang="en-US" sz="1200" dirty="0" err="1" smtClean="0">
                <a:solidFill>
                  <a:schemeClr val="bg1"/>
                </a:solidFill>
                <a:latin typeface="Britannic Bold" pitchFamily="34" charset="0"/>
              </a:rPr>
              <a:t>sys.exit</a:t>
            </a:r>
            <a:r>
              <a:rPr lang="en-US" sz="1200" dirty="0" smtClean="0">
                <a:solidFill>
                  <a:schemeClr val="bg1"/>
                </a:solidFill>
                <a:latin typeface="Britannic Bold" pitchFamily="34" charset="0"/>
              </a:rPr>
              <a:t>(</a:t>
            </a:r>
            <a:r>
              <a:rPr lang="en-US" sz="1200" dirty="0" err="1" smtClean="0">
                <a:solidFill>
                  <a:schemeClr val="bg1"/>
                </a:solidFill>
                <a:latin typeface="Britannic Bold" pitchFamily="34" charset="0"/>
              </a:rPr>
              <a:t>app.exec</a:t>
            </a:r>
            <a:r>
              <a:rPr lang="en-US" sz="1200" dirty="0" smtClean="0">
                <a:solidFill>
                  <a:schemeClr val="bg1"/>
                </a:solidFill>
                <a:latin typeface="Britannic Bold" pitchFamily="34" charset="0"/>
              </a:rPr>
              <a:t>_())</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500306"/>
            <a:ext cx="8229240" cy="1231106"/>
          </a:xfrm>
        </p:spPr>
        <p:txBody>
          <a:bodyPr/>
          <a:lstStyle/>
          <a:p>
            <a:pPr algn="ctr"/>
            <a:r>
              <a:rPr lang="en-IN" sz="8000" dirty="0" smtClean="0">
                <a:solidFill>
                  <a:schemeClr val="bg1"/>
                </a:solidFill>
                <a:latin typeface="Britannic Bold" pitchFamily="34" charset="0"/>
              </a:rPr>
              <a:t>GUI OUTLOOK</a:t>
            </a:r>
            <a:endParaRPr lang="en-US" sz="8000" dirty="0">
              <a:solidFill>
                <a:schemeClr val="bg1"/>
              </a:solidFill>
              <a:latin typeface="Britannic Bold"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Users\msbge\Desktop\image1.png"/>
          <p:cNvPicPr>
            <a:picLocks noChangeAspect="1" noChangeArrowheads="1"/>
          </p:cNvPicPr>
          <p:nvPr/>
        </p:nvPicPr>
        <p:blipFill>
          <a:blip r:embed="rId2"/>
          <a:srcRect/>
          <a:stretch>
            <a:fillRect/>
          </a:stretch>
        </p:blipFill>
        <p:spPr bwMode="auto">
          <a:xfrm>
            <a:off x="1357290" y="571480"/>
            <a:ext cx="6394451" cy="56261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106</TotalTime>
  <Words>872</Words>
  <Application>LibreOffice/6.1.5.2$Linux_X86_64 LibreOffice_project/90f8dcf33c87b3705e78202e3df5142b201bd805</Application>
  <PresentationFormat>On-screen Show (4:3)</PresentationFormat>
  <Paragraphs>84</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Office Theme</vt:lpstr>
      <vt:lpstr>Slide 1</vt:lpstr>
      <vt:lpstr>Slide 2</vt:lpstr>
      <vt:lpstr>Slide 3</vt:lpstr>
      <vt:lpstr>Slide 4</vt:lpstr>
      <vt:lpstr>Slide 5</vt:lpstr>
      <vt:lpstr>Slide 6</vt:lpstr>
      <vt:lpstr>To print the currently loaded  kernal modules. </vt:lpstr>
      <vt:lpstr>GUI OUTLOOK</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PROJECT</dc:title>
  <dc:creator>Customer</dc:creator>
  <cp:lastModifiedBy>Customer</cp:lastModifiedBy>
  <cp:revision>16</cp:revision>
  <dcterms:created xsi:type="dcterms:W3CDTF">2020-03-29T05:55:12Z</dcterms:created>
  <dcterms:modified xsi:type="dcterms:W3CDTF">2020-03-30T23:33:56Z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