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65A2-E8E7-F6BB-54C1-D11B60D67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1A43B-B83E-DB62-D659-7D4DACD9C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6F63-DCE6-E37D-4482-69212AA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EDE46-EFEF-2DBF-CA59-C437BDBD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A92C-198D-4731-77F8-0BA46946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44FA-05BC-F311-85B3-04102A8A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6A8A2-DD77-EB13-8E90-7911EAD34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E89BA-D1FD-3AB8-1CF9-2EA6B958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D2D43-AF44-295C-3861-E7D834C7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A4AA-74C1-EC85-4008-D63A2A77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4BD3-4C22-1ED4-ABAD-16F7FED64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FEC2-5798-6673-EB2C-2552BAC2D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1C3-E519-7FBA-4C15-0D2AFE3E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D215-AC44-F6AA-17AF-ECF2AC40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9B4B2-DF27-E09E-9096-834B0252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6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ED67-16E1-AFB5-F735-4547C793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878AF-8719-4B11-0D4D-BB07B63A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4EBA-8FD3-0D4B-16A7-FF82B002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7D503-CE93-F709-5149-0329259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6583A-371C-7B68-13EB-78590CFF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2EDE-7F7C-ADE7-C8E4-D6D276AE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E5EBF-FE97-7E34-1502-8CF1148F5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1A19-3F8B-A81C-EEE6-B0B1AA53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B760-2725-51A7-897E-F24242CD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D8FD9-371F-D375-FBBE-90716922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4E72-F082-62EE-219A-616DBABA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BA8B-05B4-9859-C4CA-4E6AE690D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28C54-90E2-3D4B-22DB-1FC8748B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4DEF7-63E1-251D-2561-872A4F88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A97B-E0F6-E370-8003-79214E87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EBFA0-440C-405C-6ABB-14D4D5EE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C258-876D-7ED2-AB33-5F391D0E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60D25-4647-D76E-9198-F52F0EA41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210EC-B28B-300F-F249-8D723196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7C68E-DBCC-9659-1582-A7F98AD3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06A2D-D22C-76C9-16DF-1B2D9DA57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F4DFE-2608-CBF2-5D9C-CCE3EB0F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8A5FC-33B5-0186-A4A4-FE279325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41720-AECF-7B70-8E63-FF667FC8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0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89C0-0AEE-45A0-891C-8C47D252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75223-BC55-C07F-4B05-9614A809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5A764-F0DC-CA62-A908-8C00F0F8E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54CE9-6906-2297-EA36-DB2E66FC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025ED-28B5-B09A-C3A2-3F6D97F9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06761-39D9-310C-BFC1-889130FD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9CE97-0A0C-24AD-C3F3-8240CD4E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2627-372B-BFC7-B4B4-82C1D10A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B788-8BED-1A0D-1138-CCD5FFDE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1688-A62D-D90A-82FF-E3AF8B01E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BB55D-3873-33F5-527E-4BF74AC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4BEEB-787E-0BDE-EC94-3AEFBE79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5D168-84B8-0CDE-9DAD-E49AE06F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A261-A929-EB22-A708-A34FABD06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F3CF4-844F-DDF7-02BD-645435B4F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8E7B4-9481-4B7F-7004-DDCBDC30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7A3B-B927-661E-75D9-FA212C2F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E4A03-6458-57FA-ECE4-FD480A57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58DA-013A-710D-4585-8423D38E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82CEE-4F94-2671-8D4D-9EE33D70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5D99-1649-4D31-4E50-775EB3CE5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2E4-FE34-C0AA-E10F-807018349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3E4C9-91C7-4000-B8ED-367AF56F89A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D663-48A4-CC7D-AFF7-188F44B94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EA04-5029-76B9-3D54-86C3C8BA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2ECDC-0AFC-4534-BA2F-2B6BFA407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dots and lines&#10;&#10;Description automatically generated">
            <a:extLst>
              <a:ext uri="{FF2B5EF4-FFF2-40B4-BE49-F238E27FC236}">
                <a16:creationId xmlns:a16="http://schemas.microsoft.com/office/drawing/2014/main" id="{4284E7ED-3335-8EAE-89B5-80070959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094"/>
            <a:ext cx="5620858" cy="2704306"/>
          </a:xfrm>
          <a:prstGeom prst="rect">
            <a:avLst/>
          </a:prstGeom>
        </p:spPr>
      </p:pic>
      <p:pic>
        <p:nvPicPr>
          <p:cNvPr id="7" name="Picture 6" descr="A graph with different colored dots and lines&#10;&#10;Description automatically generated">
            <a:extLst>
              <a:ext uri="{FF2B5EF4-FFF2-40B4-BE49-F238E27FC236}">
                <a16:creationId xmlns:a16="http://schemas.microsoft.com/office/drawing/2014/main" id="{22EC1613-0337-CF54-AF47-A30BEF2DE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025" y="496094"/>
            <a:ext cx="5625676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candlesticks&#10;&#10;Description automatically generated">
            <a:extLst>
              <a:ext uri="{FF2B5EF4-FFF2-40B4-BE49-F238E27FC236}">
                <a16:creationId xmlns:a16="http://schemas.microsoft.com/office/drawing/2014/main" id="{B6D4913A-AF9E-29D0-DAD9-861EACE6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094"/>
            <a:ext cx="12192000" cy="58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Arunim Bhattacharya</dc:creator>
  <cp:lastModifiedBy>Arunim Bhattacharya</cp:lastModifiedBy>
  <cp:revision>1</cp:revision>
  <dcterms:created xsi:type="dcterms:W3CDTF">2024-11-08T18:34:19Z</dcterms:created>
  <dcterms:modified xsi:type="dcterms:W3CDTF">2024-11-08T19:21:45Z</dcterms:modified>
</cp:coreProperties>
</file>