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</p:sldIdLst>
  <p:sldSz cx="9144000" cy="5143500" type="screen16x9"/>
  <p:notesSz cx="6858000" cy="9144000"/>
  <p:embeddedFontLst>
    <p:embeddedFont>
      <p:font typeface="Economica" panose="020B0604020202020204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Open Sans" panose="020B0604020202020204" charset="0"/>
      <p:regular r:id="rId56"/>
      <p:bold r:id="rId57"/>
      <p:italic r:id="rId58"/>
      <p:boldItalic r:id="rId5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1817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30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28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91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608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02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3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16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509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908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61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16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374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59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71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6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837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717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37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09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808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29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321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830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58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71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027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475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314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134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49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038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00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059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3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1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31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21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1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" name="Shape 16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component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unit-testin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guide/install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1.3/introduction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dk/installing/index.html?pkg=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7" Type="http://schemas.openxmlformats.org/officeDocument/2006/relationships/hyperlink" Target="http://www.tuesdaydeveloper.com/2013/06/angularjs-testing-with-karma-and-jasmine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ngularjs.org/guide/unit-testing" TargetMode="External"/><Relationship Id="rId5" Type="http://schemas.openxmlformats.org/officeDocument/2006/relationships/hyperlink" Target="https://www.visualstudio.com/" TargetMode="External"/><Relationship Id="rId4" Type="http://schemas.openxmlformats.org/officeDocument/2006/relationships/hyperlink" Target="https://nodejs.org/en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getting-started/what-is-npm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2712875" y="919850"/>
            <a:ext cx="3386400" cy="198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/>
              <a:t>Tutorial 5</a:t>
            </a:r>
          </a:p>
          <a:p>
            <a:pPr>
              <a:spcBef>
                <a:spcPts val="0"/>
              </a:spcBef>
              <a:buNone/>
            </a:pPr>
            <a:r>
              <a:rPr lang="en-GB" b="1" dirty="0"/>
              <a:t>Ionic Framework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2712900" y="3268975"/>
            <a:ext cx="3660000" cy="70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CS551 Advanced Software Engineering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479975" y="3958225"/>
            <a:ext cx="6400500" cy="50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baseline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UMKC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node </a:t>
            </a:r>
            <a:r>
              <a:rPr lang="en-GB" dirty="0" err="1"/>
              <a:t>js</a:t>
            </a:r>
            <a:r>
              <a:rPr lang="en-GB" dirty="0"/>
              <a:t> installation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/>
              <a:t>Download the system specific build.</a:t>
            </a:r>
          </a:p>
          <a:p>
            <a:pPr rtl="0">
              <a:spcBef>
                <a:spcPts val="0"/>
              </a:spcBef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https://nodejs.org/en/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571" y="939199"/>
            <a:ext cx="5283554" cy="37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node js Verification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Open terminal/command prompt and type “npm” or “npm -v” to check the installation.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l="3521" t="4129" b="7249"/>
          <a:stretch/>
        </p:blipFill>
        <p:spPr>
          <a:xfrm>
            <a:off x="4420750" y="78075"/>
            <a:ext cx="4850126" cy="33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900" y="1190575"/>
            <a:ext cx="5084324" cy="44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Install Ionic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Command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-g cordova ionic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All unix based OS users, don’t forget to use the mighty “sudo”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97" y="110800"/>
            <a:ext cx="59814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559625" y="471200"/>
            <a:ext cx="3330899" cy="23303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573625" y="2906475"/>
            <a:ext cx="4254900" cy="1875599"/>
          </a:xfrm>
          <a:prstGeom prst="rect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Ionic verification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There are different options for the command “ionic”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There are different types of app templates available . (next slide)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t="10801" r="27134"/>
          <a:stretch/>
        </p:blipFill>
        <p:spPr>
          <a:xfrm>
            <a:off x="4071375" y="555600"/>
            <a:ext cx="4330675" cy="45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Ionic App types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66575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37" y="1397973"/>
            <a:ext cx="7784124" cy="3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Ionic App creation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To create an app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start myApp tabs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There are different types of app templates available . (next slide)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261750" y="2247625"/>
            <a:ext cx="426300" cy="2732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56" name="Shape 156"/>
          <p:cNvCxnSpPr>
            <a:stCxn id="155" idx="0"/>
            <a:endCxn id="157" idx="1"/>
          </p:cNvCxnSpPr>
          <p:nvPr/>
        </p:nvCxnSpPr>
        <p:spPr>
          <a:xfrm rot="10800000" flipH="1">
            <a:off x="1474900" y="1725925"/>
            <a:ext cx="659099" cy="521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57" name="Shape 157"/>
          <p:cNvSpPr txBox="1"/>
          <p:nvPr/>
        </p:nvSpPr>
        <p:spPr>
          <a:xfrm>
            <a:off x="2134150" y="1455650"/>
            <a:ext cx="1668899" cy="5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434343"/>
                </a:solidFill>
              </a:rPr>
              <a:t>App name (a folder shall be created using this)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718950" y="2247625"/>
            <a:ext cx="426300" cy="2732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972350" y="2065250"/>
            <a:ext cx="1668899" cy="5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434343"/>
                </a:solidFill>
              </a:rPr>
              <a:t>Template type</a:t>
            </a:r>
          </a:p>
        </p:txBody>
      </p:sp>
      <p:cxnSp>
        <p:nvCxnSpPr>
          <p:cNvPr id="160" name="Shape 160"/>
          <p:cNvCxnSpPr>
            <a:stCxn id="158" idx="3"/>
            <a:endCxn id="159" idx="1"/>
          </p:cNvCxnSpPr>
          <p:nvPr/>
        </p:nvCxnSpPr>
        <p:spPr>
          <a:xfrm rot="10800000" flipH="1">
            <a:off x="2145250" y="2335375"/>
            <a:ext cx="827100" cy="48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triangle" w="lg" len="lg"/>
            <a:tailEnd type="none" w="lg" len="lg"/>
          </a:ln>
        </p:spPr>
      </p:cxn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l="5880" t="5374" r="14653" b="7797"/>
          <a:stretch/>
        </p:blipFill>
        <p:spPr>
          <a:xfrm>
            <a:off x="4144900" y="110262"/>
            <a:ext cx="4726349" cy="49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Open the App created in Adobe Brackets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All the development work shall be done using this editor.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Before writing any code, let us run the application which we’ve created for the first time.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775" y="157024"/>
            <a:ext cx="6439250" cy="482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First sample run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05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GB" sz="105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b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platform add android</a:t>
            </a:r>
            <a:b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build android</a:t>
            </a:r>
            <a:b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emulate android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62" y="49250"/>
            <a:ext cx="31204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11700" y="4149050"/>
            <a:ext cx="4632300" cy="5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 sample application running with “tabs” template.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“To Do” Application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start todo blank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Note: This time we are going to take a blank template unlike the first sample app.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To do application is used to show a list of to do items.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887" y="152400"/>
            <a:ext cx="31204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Folder structure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7999" cy="35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/>
              <a:t>platforms</a:t>
            </a:r>
            <a:r>
              <a:rPr lang="en-GB"/>
              <a:t> - contains your iOS and Android projects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/>
              <a:t>hooks</a:t>
            </a:r>
            <a:r>
              <a:rPr lang="en-GB"/>
              <a:t> - for custom actions to be taken as your app moves through the Cordova development process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/>
              <a:t>plugins</a:t>
            </a:r>
            <a:r>
              <a:rPr lang="en-GB"/>
              <a:t> - Cordova stores the plugins that you add to your project. Plugins are added by the command: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plugin add </a:t>
            </a:r>
            <a:r>
              <a:rPr lang="en-GB" sz="105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plugin</a:t>
            </a:r>
            <a:r>
              <a:rPr lang="en-GB" sz="105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/>
              <a:t>www</a:t>
            </a:r>
            <a:r>
              <a:rPr lang="en-GB"/>
              <a:t> - is where your app is developed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l="-9221" t="-2460" r="56917" b="2460"/>
          <a:stretch/>
        </p:blipFill>
        <p:spPr>
          <a:xfrm>
            <a:off x="4881925" y="0"/>
            <a:ext cx="358702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is Ionic 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“Ionic is the beautiful, open source front-end SDK for developing hybrid mobile apps with web technologies.”</a:t>
            </a:r>
          </a:p>
          <a:p>
            <a:pPr marL="0" indent="0" algn="r" rtl="0">
              <a:spcBef>
                <a:spcPts val="0"/>
              </a:spcBef>
              <a:buNone/>
            </a:pPr>
            <a:r>
              <a:rPr lang="en-GB" sz="1400">
                <a:solidFill>
                  <a:srgbClr val="434343"/>
                </a:solidFill>
              </a:rPr>
              <a:t>-- ionicframework.com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Angular JS is the heart of Ionic SDK.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All the logic is written using Angular JS and Ionic acts as a bridge between the native application and web development.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Can develop applications for Android and iOS.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www structure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/>
              <a:t>css</a:t>
            </a:r>
            <a:r>
              <a:rPr lang="en-GB"/>
              <a:t> - project specific css files</a:t>
            </a:r>
          </a:p>
          <a:p>
            <a:pPr rtl="0">
              <a:spcBef>
                <a:spcPts val="0"/>
              </a:spcBef>
              <a:buNone/>
            </a:pPr>
            <a:r>
              <a:rPr lang="en-GB" b="1"/>
              <a:t>img</a:t>
            </a:r>
            <a:r>
              <a:rPr lang="en-GB"/>
              <a:t> - all the images</a:t>
            </a:r>
          </a:p>
          <a:p>
            <a:pPr rtl="0">
              <a:spcBef>
                <a:spcPts val="0"/>
              </a:spcBef>
              <a:buNone/>
            </a:pPr>
            <a:r>
              <a:rPr lang="en-GB" b="1"/>
              <a:t>js</a:t>
            </a:r>
            <a:r>
              <a:rPr lang="en-GB"/>
              <a:t> - js files to be used in project</a:t>
            </a:r>
          </a:p>
          <a:p>
            <a:pPr>
              <a:spcBef>
                <a:spcPts val="0"/>
              </a:spcBef>
              <a:buNone/>
            </a:pPr>
            <a:r>
              <a:rPr lang="en-GB" b="1"/>
              <a:t>lib</a:t>
            </a:r>
            <a:r>
              <a:rPr lang="en-GB"/>
              <a:t> - libraries like angular js are stored here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103" y="1560450"/>
            <a:ext cx="2374574" cy="18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5252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Controller creation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35252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 i="1">
                <a:solidFill>
                  <a:srgbClr val="666666"/>
                </a:solidFill>
              </a:rPr>
              <a:t>TodoCtrl</a:t>
            </a:r>
            <a:r>
              <a:rPr lang="en-GB"/>
              <a:t> is a controller which shows the tasks.</a:t>
            </a:r>
          </a:p>
          <a:p>
            <a:pPr rtl="0">
              <a:spcBef>
                <a:spcPts val="0"/>
              </a:spcBef>
              <a:buNone/>
            </a:pPr>
            <a:r>
              <a:rPr lang="en-GB" b="1" i="1">
                <a:solidFill>
                  <a:srgbClr val="666666"/>
                </a:solidFill>
              </a:rPr>
              <a:t>tasks</a:t>
            </a:r>
            <a:r>
              <a:rPr lang="en-GB"/>
              <a:t> is the variable which is initiated with a temporary tasks.</a:t>
            </a:r>
          </a:p>
          <a:p>
            <a:pPr>
              <a:spcBef>
                <a:spcPts val="0"/>
              </a:spcBef>
              <a:buNone/>
            </a:pPr>
            <a:r>
              <a:rPr lang="en-GB" b="1">
                <a:solidFill>
                  <a:srgbClr val="666666"/>
                </a:solidFill>
              </a:rPr>
              <a:t>$scope</a:t>
            </a:r>
            <a:r>
              <a:rPr lang="en-GB"/>
              <a:t> is the variable provided by angular js framework.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l="12098" t="6576" r="6208" b="22330"/>
          <a:stretch/>
        </p:blipFill>
        <p:spPr>
          <a:xfrm>
            <a:off x="4008250" y="513562"/>
            <a:ext cx="4767750" cy="411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5660950" y="2966962"/>
            <a:ext cx="2199899" cy="87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Include view for showing tasks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3628200" cy="326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index.html has all the views to be shown</a:t>
            </a:r>
          </a:p>
          <a:p>
            <a:pPr rtl="0">
              <a:spcBef>
                <a:spcPts val="0"/>
              </a:spcBef>
              <a:buNone/>
            </a:pPr>
            <a:r>
              <a:rPr lang="en-GB" b="1" i="1">
                <a:solidFill>
                  <a:srgbClr val="666666"/>
                </a:solidFill>
              </a:rPr>
              <a:t>ion-list</a:t>
            </a:r>
            <a:r>
              <a:rPr lang="en-GB"/>
              <a:t> is a list</a:t>
            </a:r>
          </a:p>
          <a:p>
            <a:pPr rtl="0">
              <a:spcBef>
                <a:spcPts val="0"/>
              </a:spcBef>
              <a:buNone/>
            </a:pPr>
            <a:r>
              <a:rPr lang="en-GB" b="1" i="1">
                <a:solidFill>
                  <a:srgbClr val="666666"/>
                </a:solidFill>
              </a:rPr>
              <a:t>ion-item</a:t>
            </a:r>
            <a:r>
              <a:rPr lang="en-GB"/>
              <a:t> is a tag to show single item in ion-list.</a:t>
            </a:r>
          </a:p>
          <a:p>
            <a:pPr rtl="0">
              <a:spcBef>
                <a:spcPts val="0"/>
              </a:spcBef>
              <a:buNone/>
            </a:pPr>
            <a:r>
              <a:rPr lang="en-GB" sz="1100" b="1" i="1">
                <a:solidFill>
                  <a:srgbClr val="666666"/>
                </a:solidFill>
              </a:rPr>
              <a:t>ng-repeat</a:t>
            </a:r>
            <a:r>
              <a:rPr lang="en-GB" sz="1100"/>
              <a:t> is similar to for loop in front-end</a:t>
            </a:r>
          </a:p>
          <a:p>
            <a:pPr rtl="0">
              <a:spcBef>
                <a:spcPts val="0"/>
              </a:spcBef>
              <a:buNone/>
            </a:pPr>
            <a:r>
              <a:rPr lang="en-GB" sz="1100"/>
              <a:t>To show a variable use </a:t>
            </a:r>
            <a:r>
              <a:rPr lang="en-GB" sz="1100" b="1" i="1">
                <a:solidFill>
                  <a:srgbClr val="434343"/>
                </a:solidFill>
              </a:rPr>
              <a:t>“{{var_name}}”</a:t>
            </a:r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>
              <a:spcBef>
                <a:spcPts val="0"/>
              </a:spcBef>
              <a:buNone/>
            </a:pPr>
            <a:r>
              <a:rPr lang="en-GB" sz="1000"/>
              <a:t>Types of components in Ionic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http://ionicframework.com/docs/components/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l="12799" t="6804" r="7456" b="14443"/>
          <a:stretch/>
        </p:blipFill>
        <p:spPr>
          <a:xfrm>
            <a:off x="4384150" y="280475"/>
            <a:ext cx="4677349" cy="4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6147625" y="2654750"/>
            <a:ext cx="2001899" cy="6410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6859825" y="1554825"/>
            <a:ext cx="1194899" cy="2216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Testing your App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On Browser 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serve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No need to have a device to test minor changes.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On Device 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Connect your device to the development machine and enable debugging option on your Android device and execute the following command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0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run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600" y="684524"/>
            <a:ext cx="2369575" cy="421464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l="10750" t="4471" r="10435" b="10997"/>
          <a:stretch/>
        </p:blipFill>
        <p:spPr>
          <a:xfrm>
            <a:off x="5838325" y="741737"/>
            <a:ext cx="2729849" cy="41002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Task creation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Add a button on top of the header which calls create task function.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This is a general button with an icon.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450" y="745900"/>
            <a:ext cx="450532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4330125" y="1561225"/>
            <a:ext cx="4110000" cy="56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New Task modal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Create a folder named “views” in www.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This should be the place to create all the views.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l="10285" t="6120" r="6967" b="15815"/>
          <a:stretch/>
        </p:blipFill>
        <p:spPr>
          <a:xfrm>
            <a:off x="3533325" y="287787"/>
            <a:ext cx="5531773" cy="463103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533325" y="2941750"/>
            <a:ext cx="1207199" cy="3392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t="4261" b="45481"/>
          <a:stretch/>
        </p:blipFill>
        <p:spPr>
          <a:xfrm>
            <a:off x="243000" y="2689300"/>
            <a:ext cx="3212850" cy="23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Task creation logic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918" y="0"/>
            <a:ext cx="4711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4747050" y="2358425"/>
            <a:ext cx="2540100" cy="113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4786625" y="3726300"/>
            <a:ext cx="2065199" cy="5459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64050" y="3733350"/>
            <a:ext cx="28079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Shows modal to create task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21775" y="2629500"/>
            <a:ext cx="28079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pushing the task into the </a:t>
            </a:r>
            <a:r>
              <a:rPr lang="en-GB" sz="1200" b="1" i="1">
                <a:latin typeface="Open Sans"/>
                <a:ea typeface="Open Sans"/>
                <a:cs typeface="Open Sans"/>
                <a:sym typeface="Open Sans"/>
              </a:rPr>
              <a:t>tasks 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variable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21775" y="1486500"/>
            <a:ext cx="28079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modal controller object creation.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747050" y="1048450"/>
            <a:ext cx="4221899" cy="10730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2" name="Shape 252"/>
          <p:cNvCxnSpPr>
            <a:endCxn id="251" idx="1"/>
          </p:cNvCxnSpPr>
          <p:nvPr/>
        </p:nvCxnSpPr>
        <p:spPr>
          <a:xfrm rot="10800000" flipH="1">
            <a:off x="3229649" y="1584999"/>
            <a:ext cx="1517400" cy="167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3" name="Shape 253"/>
          <p:cNvCxnSpPr>
            <a:stCxn id="249" idx="3"/>
            <a:endCxn id="246" idx="1"/>
          </p:cNvCxnSpPr>
          <p:nvPr/>
        </p:nvCxnSpPr>
        <p:spPr>
          <a:xfrm>
            <a:off x="3229774" y="2895450"/>
            <a:ext cx="1517400" cy="28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4" name="Shape 254"/>
          <p:cNvCxnSpPr>
            <a:stCxn id="248" idx="3"/>
            <a:endCxn id="247" idx="1"/>
          </p:cNvCxnSpPr>
          <p:nvPr/>
        </p:nvCxnSpPr>
        <p:spPr>
          <a:xfrm>
            <a:off x="3172049" y="3999300"/>
            <a:ext cx="1614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4710425" y="4412100"/>
            <a:ext cx="2420400" cy="5459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6" name="Shape 256"/>
          <p:cNvCxnSpPr>
            <a:stCxn id="257" idx="3"/>
            <a:endCxn id="255" idx="1"/>
          </p:cNvCxnSpPr>
          <p:nvPr/>
        </p:nvCxnSpPr>
        <p:spPr>
          <a:xfrm>
            <a:off x="3095849" y="4685100"/>
            <a:ext cx="1614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287850" y="4419150"/>
            <a:ext cx="28079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Closes modal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Final run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015" y="1051052"/>
            <a:ext cx="3441635" cy="449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178" y="1051050"/>
            <a:ext cx="3441635" cy="449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5498" y="1051053"/>
            <a:ext cx="3441635" cy="449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Unit Testing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https://docs.angularjs.org/guide/unit-testing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="1"/>
              <a:t>Tools for testing angularjs applications: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b="1"/>
              <a:t>Karma   </a:t>
            </a:r>
            <a:r>
              <a:rPr lang="en-GB"/>
              <a:t>- Javascript command line tool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b="1"/>
              <a:t>Jasmine </a:t>
            </a:r>
            <a:r>
              <a:rPr lang="en-GB"/>
              <a:t>- framework for testing javascript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Installation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599" cy="38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 to your angular project folder in node js terminal and execute the following commands: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npm init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npm install angular --save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npm install -g karma-cli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npm install karma-jasmine jasmine-core --save-dev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npm install karma-phantomjs-launcher --save-dev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npm install angular-mocks --save-dev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Setup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/>
              <a:t>Step 1: Install Android SDK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/>
              <a:t>Step 2: Install Angular JS &amp; Ionic extensions in Adobe brackets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/>
              <a:t>Step 3: Install Visual studio code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/>
              <a:t>Step 4: Install node </a:t>
            </a:r>
            <a:r>
              <a:rPr lang="en-GB" dirty="0" err="1"/>
              <a:t>js</a:t>
            </a:r>
            <a:endParaRPr lang="en-GB" dirty="0"/>
          </a:p>
          <a:p>
            <a:pPr rtl="0">
              <a:spcBef>
                <a:spcPts val="0"/>
              </a:spcBef>
              <a:buNone/>
            </a:pPr>
            <a:r>
              <a:rPr lang="en-GB" dirty="0"/>
              <a:t>Step 5: Install ionic command line tools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-GB" sz="1200" dirty="0"/>
              <a:t>More Info : </a:t>
            </a:r>
            <a:r>
              <a:rPr lang="en-GB" sz="1200" u="sng" dirty="0">
                <a:solidFill>
                  <a:schemeClr val="hlink"/>
                </a:solidFill>
                <a:hlinkClick r:id="rId3"/>
              </a:rPr>
              <a:t>http://ionicframework.com/docs/guide/installation.html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Karma Config File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240250" y="1068050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400"/>
              <a:t>Create a config file using the command: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 b="1"/>
              <a:t>karma init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By default it creates a config file with the name 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karma.conf.js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We can specify the config file name as follows: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 b="1"/>
              <a:t>karma init my.conf.js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It asks </a:t>
            </a:r>
            <a:r>
              <a:rPr lang="en-GB" sz="1400" u="sng">
                <a:solidFill>
                  <a:srgbClr val="FF0000"/>
                </a:solidFill>
              </a:rPr>
              <a:t>questions</a:t>
            </a:r>
            <a:r>
              <a:rPr lang="en-GB" sz="1400"/>
              <a:t> about the testing framework, </a:t>
            </a:r>
          </a:p>
          <a:p>
            <a:pPr>
              <a:spcBef>
                <a:spcPts val="0"/>
              </a:spcBef>
              <a:buNone/>
            </a:pPr>
            <a:r>
              <a:rPr lang="en-GB" sz="1400"/>
              <a:t>browser as shown in the screenshot.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432900"/>
            <a:ext cx="4514849" cy="42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6123" r="43821" b="91099"/>
          <a:stretch/>
        </p:blipFill>
        <p:spPr>
          <a:xfrm>
            <a:off x="4399586" y="432900"/>
            <a:ext cx="4745375" cy="13195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Karma Config File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400" dirty="0"/>
              <a:t>Open the </a:t>
            </a:r>
            <a:r>
              <a:rPr lang="en-GB" sz="1400" dirty="0" err="1"/>
              <a:t>config</a:t>
            </a:r>
            <a:r>
              <a:rPr lang="en-GB" sz="1400" dirty="0"/>
              <a:t> file and add angular, </a:t>
            </a:r>
            <a:r>
              <a:rPr lang="en-GB" sz="1400" dirty="0" err="1"/>
              <a:t>ngMock</a:t>
            </a:r>
            <a:r>
              <a:rPr lang="en-GB" sz="1400" dirty="0"/>
              <a:t> locations to the files parameter: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/>
              <a:t>files: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/>
              <a:t>	'</a:t>
            </a:r>
            <a:r>
              <a:rPr lang="en-GB" sz="1400" dirty="0" err="1"/>
              <a:t>node_modules</a:t>
            </a:r>
            <a:r>
              <a:rPr lang="en-GB" sz="1400" dirty="0"/>
              <a:t>/angular/angular.js',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/>
              <a:t>    '</a:t>
            </a:r>
            <a:r>
              <a:rPr lang="en-GB" sz="1400" dirty="0" err="1"/>
              <a:t>node_modules</a:t>
            </a:r>
            <a:r>
              <a:rPr lang="en-GB" sz="1400" dirty="0"/>
              <a:t>/angular-mocks/angular-mocks.js',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/>
              <a:t>      '</a:t>
            </a:r>
            <a:r>
              <a:rPr lang="en-GB" sz="1400" dirty="0" err="1"/>
              <a:t>js</a:t>
            </a:r>
            <a:r>
              <a:rPr lang="en-GB" sz="1400" dirty="0"/>
              <a:t>/*.</a:t>
            </a:r>
            <a:r>
              <a:rPr lang="en-GB" sz="1400" dirty="0" err="1"/>
              <a:t>js</a:t>
            </a:r>
            <a:r>
              <a:rPr lang="en-GB" sz="1400" dirty="0"/>
              <a:t>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/>
              <a:t>      '*.</a:t>
            </a:r>
            <a:r>
              <a:rPr lang="en-GB" sz="1400" dirty="0" err="1"/>
              <a:t>js</a:t>
            </a:r>
            <a:r>
              <a:rPr lang="en-GB" sz="1400" dirty="0"/>
              <a:t>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/>
              <a:t>    ]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Karma Config file changes - Ionic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files: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     '</a:t>
            </a:r>
            <a:r>
              <a:rPr lang="en-GB" dirty="0" err="1"/>
              <a:t>js</a:t>
            </a:r>
            <a:r>
              <a:rPr lang="en-GB" dirty="0"/>
              <a:t>/*.</a:t>
            </a:r>
            <a:r>
              <a:rPr lang="en-GB" dirty="0" err="1"/>
              <a:t>js</a:t>
            </a:r>
            <a:r>
              <a:rPr lang="en-GB" dirty="0"/>
              <a:t>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     'www/</a:t>
            </a:r>
            <a:r>
              <a:rPr lang="en-GB" dirty="0" err="1"/>
              <a:t>js</a:t>
            </a:r>
            <a:r>
              <a:rPr lang="en-GB" dirty="0"/>
              <a:t>/*.</a:t>
            </a:r>
            <a:r>
              <a:rPr lang="en-GB" dirty="0" err="1"/>
              <a:t>js</a:t>
            </a:r>
            <a:r>
              <a:rPr lang="en-GB" dirty="0"/>
              <a:t>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     'www/lib/ionic/</a:t>
            </a:r>
            <a:r>
              <a:rPr lang="en-GB" dirty="0" err="1"/>
              <a:t>js</a:t>
            </a:r>
            <a:r>
              <a:rPr lang="en-GB" dirty="0"/>
              <a:t>/ionic-angular.min.js',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     '</a:t>
            </a:r>
            <a:r>
              <a:rPr lang="en-GB" dirty="0" err="1"/>
              <a:t>node_models</a:t>
            </a:r>
            <a:r>
              <a:rPr lang="en-GB" dirty="0"/>
              <a:t>/angular-mocks/angular-mocks.js'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   ],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63450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Jasmine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211700" y="7894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200" u="sng">
                <a:solidFill>
                  <a:schemeClr val="hlink"/>
                </a:solidFill>
                <a:hlinkClick r:id="rId3"/>
              </a:rPr>
              <a:t>http://jasmine.github.io/1.3/introduction.html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Jasmine is a behavior driven development framework for testing Javascript code.</a:t>
            </a:r>
          </a:p>
          <a:p>
            <a:pPr rtl="0">
              <a:spcBef>
                <a:spcPts val="0"/>
              </a:spcBef>
              <a:buNone/>
            </a:pPr>
            <a:r>
              <a:rPr lang="en-GB" b="1"/>
              <a:t>Test Suite: </a:t>
            </a:r>
            <a:r>
              <a:rPr lang="en-GB"/>
              <a:t>A test suite begins with a call to the global Jasmine function “describe” with two parameters: a string and a function.</a:t>
            </a:r>
          </a:p>
          <a:p>
            <a:pPr rtl="0">
              <a:spcBef>
                <a:spcPts val="0"/>
              </a:spcBef>
              <a:buNone/>
            </a:pPr>
            <a:r>
              <a:rPr lang="en-GB" b="1"/>
              <a:t>Test Specification: </a:t>
            </a:r>
            <a:r>
              <a:rPr lang="en-GB"/>
              <a:t>A test spec begins with a call to the global jasmine function “It” with two parameters: a string and a function.</a:t>
            </a:r>
          </a:p>
          <a:p>
            <a:pPr rtl="0">
              <a:spcBef>
                <a:spcPts val="0"/>
              </a:spcBef>
              <a:buNone/>
            </a:pPr>
            <a:r>
              <a:rPr lang="en-GB" b="1"/>
              <a:t>Assertions: </a:t>
            </a:r>
            <a:r>
              <a:rPr lang="en-GB"/>
              <a:t>Expectations and Matchers are used for assertions.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eg: expect(true).tobe(true);   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                Actual      Expected</a:t>
            </a:r>
          </a:p>
        </p:txBody>
      </p:sp>
      <p:cxnSp>
        <p:nvCxnSpPr>
          <p:cNvPr id="303" name="Shape 303"/>
          <p:cNvCxnSpPr/>
          <p:nvPr/>
        </p:nvCxnSpPr>
        <p:spPr>
          <a:xfrm rot="10800000">
            <a:off x="1643050" y="4564949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4" name="Shape 304"/>
          <p:cNvCxnSpPr/>
          <p:nvPr/>
        </p:nvCxnSpPr>
        <p:spPr>
          <a:xfrm rot="10800000">
            <a:off x="2767000" y="4564949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 flipH="1">
            <a:off x="2343175" y="4029075"/>
            <a:ext cx="1485899" cy="271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6" name="Shape 306"/>
          <p:cNvCxnSpPr/>
          <p:nvPr/>
        </p:nvCxnSpPr>
        <p:spPr>
          <a:xfrm flipH="1">
            <a:off x="1142925" y="4014825"/>
            <a:ext cx="585899" cy="3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Angular JS Array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539" t="6704" r="37823" b="54197"/>
          <a:stretch/>
        </p:blipFill>
        <p:spPr>
          <a:xfrm>
            <a:off x="1156559" y="1304165"/>
            <a:ext cx="6251108" cy="31489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Example Test Case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457" t="6850" r="29652" b="47075"/>
          <a:stretch/>
        </p:blipFill>
        <p:spPr>
          <a:xfrm>
            <a:off x="683591" y="1147224"/>
            <a:ext cx="7309704" cy="364909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127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Ionic Unit Testing - Controller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225" y="927700"/>
            <a:ext cx="3677149" cy="39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Ionic Unit Testing - Test case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87" y="1292500"/>
            <a:ext cx="57054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393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Executing Test Case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To execute the test cases use the following command: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karma start my.conf.js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It will execute test cases in all the .js files specified in the config file.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50" t="6555" r="27772" b="64092"/>
          <a:stretch/>
        </p:blipFill>
        <p:spPr>
          <a:xfrm>
            <a:off x="191745" y="2838893"/>
            <a:ext cx="8286228" cy="19457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Note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To run any project that deals with npm, open project folder and execute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npm install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This will install all the dependencies given in package.json automatically.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Install Android SDK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https://developer.android.com/sdk/installing/index.html?pkg=tools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Install Android 5.1.1 using SDK manager.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/>
              <a:t>Open AVD Manager and create a virtual device. Please choose Android 5.1.1 version for the device.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950" y="509925"/>
            <a:ext cx="4386649" cy="44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200" u="sng">
                <a:solidFill>
                  <a:schemeClr val="hlink"/>
                </a:solidFill>
                <a:hlinkClick r:id="rId3"/>
              </a:rPr>
              <a:t>http://ionicframework.com/</a:t>
            </a:r>
          </a:p>
          <a:p>
            <a:pPr rtl="0">
              <a:spcBef>
                <a:spcPts val="0"/>
              </a:spcBef>
              <a:buNone/>
            </a:pPr>
            <a:r>
              <a:rPr lang="en-GB" sz="1200" u="sng">
                <a:solidFill>
                  <a:schemeClr val="hlink"/>
                </a:solidFill>
                <a:hlinkClick r:id="rId4"/>
              </a:rPr>
              <a:t>https://nodejs.org/en/</a:t>
            </a:r>
          </a:p>
          <a:p>
            <a:pPr rtl="0">
              <a:spcBef>
                <a:spcPts val="0"/>
              </a:spcBef>
              <a:buNone/>
            </a:pPr>
            <a:r>
              <a:rPr lang="en-GB" sz="1200" u="sng">
                <a:solidFill>
                  <a:schemeClr val="accent5"/>
                </a:solidFill>
                <a:hlinkClick r:id="rId5"/>
              </a:rPr>
              <a:t>https://www.visualstudio.com/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Unit Testing: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u="sng">
                <a:solidFill>
                  <a:schemeClr val="accent5"/>
                </a:solidFill>
                <a:hlinkClick r:id="rId6"/>
              </a:rPr>
              <a:t>https://docs.angularjs.org/guide/unit-testing</a:t>
            </a:r>
          </a:p>
          <a:p>
            <a:pPr>
              <a:spcBef>
                <a:spcPts val="0"/>
              </a:spcBef>
              <a:buNone/>
            </a:pPr>
            <a:r>
              <a:rPr lang="en-GB" sz="1200" u="sng">
                <a:solidFill>
                  <a:schemeClr val="hlink"/>
                </a:solidFill>
                <a:hlinkClick r:id="rId7"/>
              </a:rPr>
              <a:t>http://www.tuesdaydeveloper.com/2013/06/angularjs-testing-with-karma-and-jasmine/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800">
                <a:solidFill>
                  <a:srgbClr val="7F6000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AVD Manager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947350"/>
            <a:ext cx="5684826" cy="33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There are different settings for creating a virtual device, just like when you shop for a new Android mobile.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Please choose target &lt;= Android 5.1.1 version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CPU -  arm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Code Editors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400" b="1"/>
              <a:t>Brackets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 b="1"/>
              <a:t>Visual Studio Code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GB" b="1"/>
              <a:t>Trade off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Better HTML editing in Brackets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Better JS code hints in Visual Studio Code.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975" y="1453000"/>
            <a:ext cx="1699449" cy="169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825" y="1432837"/>
            <a:ext cx="1739774" cy="17397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580000" y="2069250"/>
            <a:ext cx="8294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3600">
                <a:latin typeface="Open Sans"/>
                <a:ea typeface="Open Sans"/>
                <a:cs typeface="Open Sans"/>
                <a:sym typeface="Open Sans"/>
              </a:rPr>
              <a:t>vs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Brackets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Install the following </a:t>
            </a:r>
            <a:r>
              <a:rPr lang="en-GB" b="1" u="sng"/>
              <a:t>extensions</a:t>
            </a:r>
            <a:r>
              <a:rPr lang="en-GB"/>
              <a:t> in adobe brackets for a better developer experience: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AngularJS Code Hints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Angular JS for Brackets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ionic-brackets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ionic Framework Code Hinting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Simple JS Code Hints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432" y="2732750"/>
            <a:ext cx="3496143" cy="236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625" y="152900"/>
            <a:ext cx="3533750" cy="241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Visual Studio Code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https://www.visualstudio.com/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Download “Visual Studio Code”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75" y="918625"/>
            <a:ext cx="5632723" cy="386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440" y="285840"/>
            <a:ext cx="8503920" cy="44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000" dirty="0" err="1">
                <a:solidFill>
                  <a:srgbClr val="000000"/>
                </a:solidFill>
                <a:latin typeface="Economica"/>
                <a:ea typeface="Economica"/>
              </a:rPr>
              <a:t>npm</a:t>
            </a:r>
            <a:r>
              <a:rPr lang="en-US" sz="3000" dirty="0">
                <a:solidFill>
                  <a:srgbClr val="000000"/>
                </a:solidFill>
                <a:latin typeface="Economica"/>
                <a:ea typeface="Economica"/>
              </a:rPr>
              <a:t>(node package manager)</a:t>
            </a:r>
            <a:endParaRPr dirty="0"/>
          </a:p>
        </p:txBody>
      </p:sp>
      <p:sp>
        <p:nvSpPr>
          <p:cNvPr id="178" name="TextShape 2"/>
          <p:cNvSpPr txBox="1"/>
          <p:nvPr/>
        </p:nvSpPr>
        <p:spPr>
          <a:xfrm>
            <a:off x="640080" y="1097280"/>
            <a:ext cx="8046720" cy="30175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Default package manager for the JavaScript runtime environment Node.js.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Installed automatically with the environment.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npm</a:t>
            </a: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is written entirely in JavaScript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 installs the packages you want to use and provides a useful interface to work with them.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Online repository for the publishing of open-source Node.js projects.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Command line utility to install Node.js packages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https://docs.npmjs.com/getting-started/what-is-npm</a:t>
            </a:r>
            <a:endParaRPr lang="en-US" sz="14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438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1191</Words>
  <Application>Microsoft Office PowerPoint</Application>
  <PresentationFormat>On-screen Show (16:9)</PresentationFormat>
  <Paragraphs>195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Economica</vt:lpstr>
      <vt:lpstr>Calibri</vt:lpstr>
      <vt:lpstr>Arial</vt:lpstr>
      <vt:lpstr>StarSymbol</vt:lpstr>
      <vt:lpstr>Consolas</vt:lpstr>
      <vt:lpstr>Open Sans</vt:lpstr>
      <vt:lpstr>luxe</vt:lpstr>
      <vt:lpstr>Tutorial 5 Ionic Framework</vt:lpstr>
      <vt:lpstr>What is Ionic ?</vt:lpstr>
      <vt:lpstr>Setup</vt:lpstr>
      <vt:lpstr>Install Android SDK</vt:lpstr>
      <vt:lpstr>AVD Manager</vt:lpstr>
      <vt:lpstr>Code Editors</vt:lpstr>
      <vt:lpstr>Brackets</vt:lpstr>
      <vt:lpstr>Visual Studio Code</vt:lpstr>
      <vt:lpstr>PowerPoint Presentation</vt:lpstr>
      <vt:lpstr>node js installation</vt:lpstr>
      <vt:lpstr>node js Verification</vt:lpstr>
      <vt:lpstr>Install Ionic</vt:lpstr>
      <vt:lpstr>Ionic verification</vt:lpstr>
      <vt:lpstr>Ionic App types</vt:lpstr>
      <vt:lpstr>Ionic App creation</vt:lpstr>
      <vt:lpstr>Open the App created in Adobe Brackets</vt:lpstr>
      <vt:lpstr>First sample run</vt:lpstr>
      <vt:lpstr>“To Do” Application</vt:lpstr>
      <vt:lpstr>Folder structure</vt:lpstr>
      <vt:lpstr>www structure</vt:lpstr>
      <vt:lpstr>Controller creation</vt:lpstr>
      <vt:lpstr>Include view for showing tasks</vt:lpstr>
      <vt:lpstr>Testing your App</vt:lpstr>
      <vt:lpstr>Task creation</vt:lpstr>
      <vt:lpstr>New Task modal</vt:lpstr>
      <vt:lpstr>Task creation logic</vt:lpstr>
      <vt:lpstr>Final run</vt:lpstr>
      <vt:lpstr>Unit Testing</vt:lpstr>
      <vt:lpstr>Installation</vt:lpstr>
      <vt:lpstr>Karma Config File</vt:lpstr>
      <vt:lpstr>Karma Config File</vt:lpstr>
      <vt:lpstr>Karma Config file changes - Ionic</vt:lpstr>
      <vt:lpstr>Jasmine</vt:lpstr>
      <vt:lpstr>Angular JS Array Example</vt:lpstr>
      <vt:lpstr>Example Test Case</vt:lpstr>
      <vt:lpstr>Ionic Unit Testing - Controller</vt:lpstr>
      <vt:lpstr>Ionic Unit Testing - Test case</vt:lpstr>
      <vt:lpstr>Executing Test Case</vt:lpstr>
      <vt:lpstr>Note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 Ionic Framework</dc:title>
  <cp:lastModifiedBy>Lee, Yugyung</cp:lastModifiedBy>
  <cp:revision>14</cp:revision>
  <dcterms:modified xsi:type="dcterms:W3CDTF">2016-09-20T01:27:16Z</dcterms:modified>
</cp:coreProperties>
</file>