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</p:sldIdLst>
  <p:sldSz cx="9144000" cy="6858000" type="screen4x3"/>
  <p:notesSz cx="6858000" cy="9144000"/>
  <p:embeddedFontLst>
    <p:embeddedFont>
      <p:font typeface="Economica" panose="020B0604020202020204" charset="0"/>
      <p:regular r:id="rId19"/>
      <p:bold r:id="rId20"/>
      <p:italic r:id="rId21"/>
      <p:boldItalic r:id="rId22"/>
    </p:embeddedFont>
    <p:embeddedFont>
      <p:font typeface="Open Sans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1008933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4355670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925673"/>
            <a:ext cx="3054600" cy="204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1276166"/>
            <a:ext cx="8520599" cy="28382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599" cy="142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8229299" cy="45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613633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4744470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599" cy="447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899" cy="447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899" cy="447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865866"/>
            <a:ext cx="2807999" cy="371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799" cy="54542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199" cy="2381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3692000"/>
            <a:ext cx="4045199" cy="2098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2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599" cy="447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-US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covery-android.com/enable-usb-debugging-on-android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pttrns.com/patterns?scid=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hardware/camera2/package-summary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developer.android.com/guide/topics/media/camera.html" TargetMode="External"/><Relationship Id="rId4" Type="http://schemas.openxmlformats.org/officeDocument/2006/relationships/hyperlink" Target="http://developer.android.com/reference/android/content/Intent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location/LocationManage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developer.android.com/guide/topics/location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3044880" y="4322160"/>
            <a:ext cx="3054239" cy="131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CS551 Advanced Software Engineering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2788919" y="1433520"/>
            <a:ext cx="3565799" cy="23446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dirty="0">
                <a:solidFill>
                  <a:srgbClr val="888888"/>
                </a:solidFill>
                <a:latin typeface="Economica"/>
                <a:ea typeface="Economica"/>
                <a:cs typeface="Economica"/>
                <a:sym typeface="Economica"/>
              </a:rPr>
              <a:t>Tutorial 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dirty="0">
                <a:solidFill>
                  <a:srgbClr val="888888"/>
                </a:solidFill>
                <a:latin typeface="Economica"/>
                <a:ea typeface="Economica"/>
                <a:cs typeface="Economica"/>
                <a:sym typeface="Economica"/>
              </a:rPr>
              <a:t>Android App Development using Android Studio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457200" y="274680"/>
            <a:ext cx="8229299" cy="1142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PhotoActivity.java code 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66750" y="1256775"/>
            <a:ext cx="9010200" cy="506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Button capture = (Button) findViewById(R.id.</a:t>
            </a:r>
            <a:r>
              <a:rPr lang="en-US" sz="1500" b="1" i="1">
                <a:solidFill>
                  <a:srgbClr val="660E7A"/>
                </a:solidFill>
              </a:rPr>
              <a:t>btn_take_photo</a:t>
            </a:r>
            <a:r>
              <a:rPr lang="en-US" sz="1500">
                <a:solidFill>
                  <a:schemeClr val="dk1"/>
                </a:solidFill>
              </a:rPr>
              <a:t>);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    </a:t>
            </a:r>
            <a:r>
              <a:rPr lang="en-US" sz="1500" i="1">
                <a:solidFill>
                  <a:srgbClr val="808080"/>
                </a:solidFill>
              </a:rPr>
              <a:t>//Button click eventlistener. Initializes the camera.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 i="1">
                <a:solidFill>
                  <a:srgbClr val="808080"/>
                </a:solidFill>
              </a:rPr>
              <a:t>   </a:t>
            </a:r>
            <a:r>
              <a:rPr lang="en-US" sz="1500">
                <a:solidFill>
                  <a:schemeClr val="dk1"/>
                </a:solidFill>
              </a:rPr>
              <a:t>capture.setOnClickListener(</a:t>
            </a:r>
            <a:r>
              <a:rPr lang="en-US" sz="1500" b="1">
                <a:solidFill>
                  <a:srgbClr val="000080"/>
                </a:solidFill>
              </a:rPr>
              <a:t>new </a:t>
            </a:r>
            <a:r>
              <a:rPr lang="en-US" sz="1500">
                <a:solidFill>
                  <a:schemeClr val="dk1"/>
                </a:solidFill>
              </a:rPr>
              <a:t>View.OnClickListener()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       </a:t>
            </a:r>
            <a:r>
              <a:rPr lang="en-US" sz="1500" b="1">
                <a:solidFill>
                  <a:srgbClr val="000080"/>
                </a:solidFill>
              </a:rPr>
              <a:t>public void </a:t>
            </a:r>
            <a:r>
              <a:rPr lang="en-US" sz="1500">
                <a:solidFill>
                  <a:schemeClr val="dk1"/>
                </a:solidFill>
              </a:rPr>
              <a:t>onClick(View v)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           Intent cameraIntent = </a:t>
            </a:r>
            <a:r>
              <a:rPr lang="en-US" sz="1500" b="1">
                <a:solidFill>
                  <a:srgbClr val="000080"/>
                </a:solidFill>
              </a:rPr>
              <a:t>new </a:t>
            </a:r>
            <a:r>
              <a:rPr lang="en-US" sz="1500">
                <a:solidFill>
                  <a:schemeClr val="dk1"/>
                </a:solidFill>
              </a:rPr>
              <a:t>Intent(MediaStore.</a:t>
            </a:r>
            <a:r>
              <a:rPr lang="en-US" sz="1500" b="1" i="1">
                <a:solidFill>
                  <a:srgbClr val="660E7A"/>
                </a:solidFill>
              </a:rPr>
              <a:t>ACTION_IMAGE_CAPTURE</a:t>
            </a:r>
            <a:r>
              <a:rPr lang="en-US" sz="1500">
                <a:solidFill>
                  <a:schemeClr val="dk1"/>
                </a:solidFill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           startActivityForResult(cameraIntent, </a:t>
            </a:r>
            <a:r>
              <a:rPr lang="en-US" sz="1500" b="1">
                <a:solidFill>
                  <a:srgbClr val="660E7A"/>
                </a:solidFill>
              </a:rPr>
              <a:t>TAKE_PHOTO_CODE</a:t>
            </a:r>
            <a:r>
              <a:rPr lang="en-US" sz="1500">
                <a:solidFill>
                  <a:schemeClr val="dk1"/>
                </a:solidFill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</a:rPr>
              <a:t>   });</a:t>
            </a:r>
          </a:p>
          <a:p>
            <a:pPr lvl="0" rtl="0">
              <a:spcBef>
                <a:spcPts val="0"/>
              </a:spcBef>
              <a:buNone/>
            </a:pPr>
            <a:endParaRPr sz="15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5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5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5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5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solidFill>
                  <a:srgbClr val="808000"/>
                </a:solidFill>
                <a:highlight>
                  <a:srgbClr val="FFFFFF"/>
                </a:highlight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</a:rPr>
              <a:t>protected void 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onActivityResult(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requestCode,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resultCode, Intent data)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</a:rPr>
              <a:t>super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.onActivityResult(requestCode, resultCode, data);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(requestCode == </a:t>
            </a:r>
            <a:r>
              <a:rPr lang="en-US" sz="1500" b="1">
                <a:solidFill>
                  <a:srgbClr val="660E7A"/>
                </a:solidFill>
                <a:highlight>
                  <a:srgbClr val="FFFFFF"/>
                </a:highlight>
              </a:rPr>
              <a:t>TAKE_PHOTO_CODE 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&amp;&amp; resultCode == </a:t>
            </a:r>
            <a:r>
              <a:rPr lang="en-US" sz="1500" b="1" i="1">
                <a:solidFill>
                  <a:srgbClr val="660E7A"/>
                </a:solidFill>
                <a:highlight>
                  <a:srgbClr val="FFFFFF"/>
                </a:highlight>
              </a:rPr>
              <a:t>RESULT_OK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       Bitmap photo = (Bitmap) data.getExtras().get(</a:t>
            </a:r>
            <a:r>
              <a:rPr lang="en-US" sz="1500" b="1">
                <a:solidFill>
                  <a:srgbClr val="008000"/>
                </a:solidFill>
                <a:highlight>
                  <a:srgbClr val="FFFFFF"/>
                </a:highlight>
              </a:rPr>
              <a:t>"data"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-US" sz="1500" b="1">
                <a:solidFill>
                  <a:srgbClr val="660E7A"/>
                </a:solidFill>
                <a:highlight>
                  <a:srgbClr val="FFFFFF"/>
                </a:highlight>
              </a:rPr>
              <a:t>userImage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.setImageBitmap(photo);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       Log.</a:t>
            </a:r>
            <a:r>
              <a:rPr lang="en-US" sz="1500" i="1">
                <a:solidFill>
                  <a:schemeClr val="dk1"/>
                </a:solidFill>
                <a:highlight>
                  <a:srgbClr val="FFFFFF"/>
                </a:highlight>
              </a:rPr>
              <a:t>d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 sz="1500" b="1">
                <a:solidFill>
                  <a:srgbClr val="008000"/>
                </a:solidFill>
                <a:highlight>
                  <a:srgbClr val="FFFFFF"/>
                </a:highlight>
              </a:rPr>
              <a:t>"CameraDemo"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-US" sz="1500" b="1">
                <a:solidFill>
                  <a:srgbClr val="008000"/>
                </a:solidFill>
                <a:highlight>
                  <a:srgbClr val="FFFFFF"/>
                </a:highlight>
              </a:rPr>
              <a:t>"Pic saved"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624225" y="2187275"/>
            <a:ext cx="6659100" cy="534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748275" y="3018000"/>
            <a:ext cx="6535200" cy="8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Accessing the device camera and starting it.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en-US" b="1"/>
              <a:t>If successful in capturing the image it redirects to OnActivityResult.</a:t>
            </a:r>
          </a:p>
          <a:p>
            <a:pPr lvl="0">
              <a:spcBef>
                <a:spcPts val="0"/>
              </a:spcBef>
              <a:buNone/>
            </a:pPr>
            <a:r>
              <a:rPr lang="en-US" b="1"/>
              <a:t>Inside OnActivityResult we set the imageView with the image captured.</a:t>
            </a:r>
          </a:p>
        </p:txBody>
      </p:sp>
      <p:sp>
        <p:nvSpPr>
          <p:cNvPr id="131" name="Shape 131"/>
          <p:cNvSpPr/>
          <p:nvPr/>
        </p:nvSpPr>
        <p:spPr>
          <a:xfrm>
            <a:off x="138675" y="4491300"/>
            <a:ext cx="6659100" cy="16529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3044775" y="2721275"/>
            <a:ext cx="377099" cy="449100"/>
          </a:xfrm>
          <a:prstGeom prst="up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3366675" y="3957300"/>
            <a:ext cx="377099" cy="5340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457200" y="274680"/>
            <a:ext cx="8229299" cy="1142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Tutorial application activity_maps.xml screen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457200" y="1600200"/>
            <a:ext cx="8229299" cy="4525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0205"/>
            <a:ext cx="9144000" cy="5140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457200" y="274680"/>
            <a:ext cx="8229299" cy="1142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MapsActivity.java code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0" y="1744450"/>
            <a:ext cx="9010200" cy="4525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(ActivityCompat.</a:t>
            </a:r>
            <a:r>
              <a:rPr lang="en-US" sz="1500" i="1">
                <a:solidFill>
                  <a:schemeClr val="dk1"/>
                </a:solidFill>
                <a:highlight>
                  <a:srgbClr val="FFFFFF"/>
                </a:highlight>
              </a:rPr>
              <a:t>checkSelfPermission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, Manifest.permission.</a:t>
            </a:r>
            <a:r>
              <a:rPr lang="en-US" sz="1500" b="1" i="1">
                <a:solidFill>
                  <a:srgbClr val="660E7A"/>
                </a:solidFill>
                <a:highlight>
                  <a:srgbClr val="FFFFFF"/>
                </a:highlight>
              </a:rPr>
              <a:t>ACCESS_FINE_LOCATION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       != PackageManager.</a:t>
            </a:r>
            <a:r>
              <a:rPr lang="en-US" sz="1500" b="1" i="1">
                <a:solidFill>
                  <a:srgbClr val="660E7A"/>
                </a:solidFill>
                <a:highlight>
                  <a:srgbClr val="FFFFFF"/>
                </a:highlight>
              </a:rPr>
              <a:t>PERMISSION_GRANTED 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&amp;&amp; ActivityCompat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       .</a:t>
            </a:r>
            <a:r>
              <a:rPr lang="en-US" sz="1500" i="1">
                <a:solidFill>
                  <a:schemeClr val="dk1"/>
                </a:solidFill>
                <a:highlight>
                  <a:srgbClr val="FFFFFF"/>
                </a:highlight>
              </a:rPr>
              <a:t>checkSelfPermission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, Manifest.permission.</a:t>
            </a:r>
            <a:r>
              <a:rPr lang="en-US" sz="1500" b="1" i="1">
                <a:solidFill>
                  <a:srgbClr val="660E7A"/>
                </a:solidFill>
                <a:highlight>
                  <a:srgbClr val="FFFFFF"/>
                </a:highlight>
              </a:rPr>
              <a:t>ACCESS_COARSE_LOCATION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       != PackageManager.</a:t>
            </a:r>
            <a:r>
              <a:rPr lang="en-US" sz="1500" b="1" i="1">
                <a:solidFill>
                  <a:srgbClr val="660E7A"/>
                </a:solidFill>
                <a:highlight>
                  <a:srgbClr val="FFFFFF"/>
                </a:highlight>
              </a:rPr>
              <a:t>PERMISSION_GRANTED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-US" sz="1500" i="1">
                <a:solidFill>
                  <a:srgbClr val="808080"/>
                </a:solidFill>
                <a:highlight>
                  <a:srgbClr val="FFFFFF"/>
                </a:highlight>
              </a:rPr>
              <a:t>//show message or ask permissions from the user.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i="1">
                <a:solidFill>
                  <a:srgbClr val="808080"/>
                </a:solidFill>
                <a:highlight>
                  <a:srgbClr val="FFFFFF"/>
                </a:highlight>
              </a:rPr>
              <a:t>  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</a:rPr>
              <a:t>return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i="1">
                <a:solidFill>
                  <a:srgbClr val="808080"/>
                </a:solidFill>
                <a:highlight>
                  <a:srgbClr val="FFFFFF"/>
                </a:highlight>
              </a:rPr>
              <a:t>//Getting the current location of the user.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userCurrentLocation.requestLocationUpdates(LocationManager.</a:t>
            </a:r>
            <a:r>
              <a:rPr lang="en-US" sz="1500" b="1" i="1">
                <a:solidFill>
                  <a:srgbClr val="660E7A"/>
                </a:solidFill>
                <a:highlight>
                  <a:srgbClr val="FFFFFF"/>
                </a:highlight>
              </a:rPr>
              <a:t>GPS_PROVIDER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, userCurrentLocationListener);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latitute = userCurrentLocation .getLastKnownLocation(LocationManager.</a:t>
            </a:r>
            <a:r>
              <a:rPr lang="en-US" sz="1500" b="1" i="1">
                <a:solidFill>
                  <a:srgbClr val="660E7A"/>
                </a:solidFill>
                <a:highlight>
                  <a:srgbClr val="FFFFFF"/>
                </a:highlight>
              </a:rPr>
              <a:t>GPS_PROVIDER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).getLatitude();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longitude = userCurrentLocation.getLastKnownLocation(LocationManager.</a:t>
            </a:r>
            <a:r>
              <a:rPr lang="en-US" sz="1500" b="1" i="1">
                <a:solidFill>
                  <a:srgbClr val="660E7A"/>
                </a:solidFill>
                <a:highlight>
                  <a:srgbClr val="FFFFFF"/>
                </a:highlight>
              </a:rPr>
              <a:t>GPS_PROVIDER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       .getLongitude();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userCurrentLocationCorodinates =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LatLng(latitute,longitude);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29000" y="1783375"/>
            <a:ext cx="8467499" cy="16674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4973150" y="2476375"/>
            <a:ext cx="8351399" cy="9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Cheking if the app has permissions to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="1"/>
              <a:t>access the user location. If not you can </a:t>
            </a:r>
          </a:p>
          <a:p>
            <a:pPr lvl="0">
              <a:spcBef>
                <a:spcPts val="0"/>
              </a:spcBef>
              <a:buNone/>
            </a:pPr>
            <a:r>
              <a:rPr lang="en-US" b="1"/>
              <a:t>ask permission or show a message.</a:t>
            </a:r>
          </a:p>
        </p:txBody>
      </p:sp>
      <p:sp>
        <p:nvSpPr>
          <p:cNvPr id="149" name="Shape 149"/>
          <p:cNvSpPr/>
          <p:nvPr/>
        </p:nvSpPr>
        <p:spPr>
          <a:xfrm>
            <a:off x="72500" y="3813225"/>
            <a:ext cx="8104800" cy="169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217475" y="5625575"/>
            <a:ext cx="8351399" cy="9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Using the GPS service we are getting the last known coordinates of the user.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="1"/>
              <a:t>LocationListener is similar to event listener. In case the user location changes then we need</a:t>
            </a:r>
          </a:p>
          <a:p>
            <a:pPr lvl="0">
              <a:spcBef>
                <a:spcPts val="0"/>
              </a:spcBef>
              <a:buNone/>
            </a:pPr>
            <a:r>
              <a:rPr lang="en-US" b="1"/>
              <a:t>to get the location and show it using the location listener.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457200" y="274680"/>
            <a:ext cx="8229299" cy="1142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MapsActivity.java code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6750" y="1535650"/>
            <a:ext cx="9010200" cy="4525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500"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b="1" i="1">
                <a:highlight>
                  <a:srgbClr val="FFFFFF"/>
                </a:highlight>
              </a:rPr>
              <a:t>Getting the address of the user based on latitude and longitude.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</a:rPr>
              <a:t>try 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   List&lt;Address&gt; addresses = </a:t>
            </a:r>
            <a:r>
              <a:rPr lang="en-US" sz="1500" b="1">
                <a:solidFill>
                  <a:srgbClr val="660E7A"/>
                </a:solidFill>
                <a:highlight>
                  <a:srgbClr val="FFFFFF"/>
                </a:highlight>
              </a:rPr>
              <a:t>geocoder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.getFromLocation(latitude, longitude, 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   Address address = addresses.get(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  userAddress = 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StringBuilder();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</a:rPr>
              <a:t>for 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i = 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; i &lt; address.getMaxAddressLineIndex(); i++)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       userAddress.append(address.getAddressLine(i)).append(</a:t>
            </a:r>
            <a:r>
              <a:rPr lang="en-US" sz="1500" b="1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</a:rPr>
              <a:t>\t</a:t>
            </a:r>
            <a:r>
              <a:rPr lang="en-US" sz="1500" b="1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endParaRPr sz="1500"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i="1">
                <a:solidFill>
                  <a:srgbClr val="808080"/>
                </a:solidFill>
                <a:highlight>
                  <a:srgbClr val="FFFFFF"/>
                </a:highlight>
              </a:rPr>
              <a:t>//Setting our image as the marker icon.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b="1">
                <a:solidFill>
                  <a:srgbClr val="660E7A"/>
                </a:solidFill>
                <a:highlight>
                  <a:srgbClr val="FFFFFF"/>
                </a:highlight>
              </a:rPr>
              <a:t>mMap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.addMarker(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MarkerOptions().position(userCurrentLocationCorodinates)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       .title(</a:t>
            </a:r>
            <a:r>
              <a:rPr lang="en-US" sz="1500" b="1">
                <a:solidFill>
                  <a:srgbClr val="008000"/>
                </a:solidFill>
                <a:highlight>
                  <a:srgbClr val="FFFFFF"/>
                </a:highlight>
              </a:rPr>
              <a:t>"Your current address."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).snippet(userAddress.toString())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.icon(BitmapDescriptorFactory.</a:t>
            </a:r>
            <a:r>
              <a:rPr lang="en-US" sz="1500" i="1">
                <a:solidFill>
                  <a:schemeClr val="dk1"/>
                </a:solidFill>
                <a:highlight>
                  <a:srgbClr val="FFFFFF"/>
                </a:highlight>
              </a:rPr>
              <a:t>fromResource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(R.drawable.</a:t>
            </a:r>
            <a:r>
              <a:rPr lang="en-US" sz="1500" b="1" i="1">
                <a:solidFill>
                  <a:srgbClr val="660E7A"/>
                </a:solidFill>
                <a:highlight>
                  <a:srgbClr val="FFFFFF"/>
                </a:highlight>
              </a:rPr>
              <a:t>marker_maps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)));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i="1">
                <a:solidFill>
                  <a:srgbClr val="808080"/>
                </a:solidFill>
                <a:highlight>
                  <a:srgbClr val="FFFFFF"/>
                </a:highlight>
              </a:rPr>
              <a:t>//Setting the zoom level of the map.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b="1">
                <a:solidFill>
                  <a:srgbClr val="660E7A"/>
                </a:solidFill>
                <a:highlight>
                  <a:srgbClr val="FFFFFF"/>
                </a:highlight>
              </a:rPr>
              <a:t>mMap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.moveCamera(CameraUpdateFactory.</a:t>
            </a:r>
            <a:r>
              <a:rPr lang="en-US" sz="1500" i="1">
                <a:solidFill>
                  <a:schemeClr val="dk1"/>
                </a:solidFill>
                <a:highlight>
                  <a:srgbClr val="FFFFFF"/>
                </a:highlight>
              </a:rPr>
              <a:t>newLatLngZoom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(userCurrentLocationCorodinates, 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7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));</a:t>
            </a:r>
          </a:p>
          <a:p>
            <a:pPr lvl="0" rtl="0">
              <a:spcBef>
                <a:spcPts val="0"/>
              </a:spcBef>
              <a:buNone/>
            </a:pPr>
            <a:endParaRPr sz="1500" b="1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130500" y="4059700"/>
            <a:ext cx="8555999" cy="13628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232800" y="5422600"/>
            <a:ext cx="8351399" cy="9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The above code sets the text and icon of the image for the marker. The level of the zoom is controlledin the last line of code.</a:t>
            </a:r>
          </a:p>
        </p:txBody>
      </p:sp>
      <p:sp>
        <p:nvSpPr>
          <p:cNvPr id="159" name="Shape 159"/>
          <p:cNvSpPr/>
          <p:nvPr/>
        </p:nvSpPr>
        <p:spPr>
          <a:xfrm>
            <a:off x="0" y="2240225"/>
            <a:ext cx="8555999" cy="13628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457200" y="274680"/>
            <a:ext cx="8229299" cy="1142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application on device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66750" y="1535650"/>
            <a:ext cx="9010200" cy="4525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-US" sz="2400">
                <a:highlight>
                  <a:srgbClr val="FFFFFF"/>
                </a:highlight>
              </a:rPr>
              <a:t>Enable USB Debugging on your device.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 sz="2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http://www.recovery-android.com/enable-usb-debugging-on-android.html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highlight>
                  <a:srgbClr val="FFFFFF"/>
                </a:highlight>
              </a:rPr>
              <a:t>2.   Connect your device through a USB cable.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highlight>
                  <a:srgbClr val="FFFFFF"/>
                </a:highlight>
              </a:rPr>
              <a:t>3.   Click Run button on Android studio.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highlight>
                  <a:srgbClr val="FFFFFF"/>
                </a:highlight>
              </a:rPr>
              <a:t>4.   Select your device from the list.	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highlight>
                  <a:srgbClr val="FFFFFF"/>
                </a:highlight>
              </a:rPr>
              <a:t>5.    Click OK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4">
            <a:alphaModFix/>
          </a:blip>
          <a:srcRect l="4997" t="6143" b="64807"/>
          <a:stretch/>
        </p:blipFill>
        <p:spPr>
          <a:xfrm>
            <a:off x="665687" y="3960425"/>
            <a:ext cx="7812324" cy="16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Demonstration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11700" y="1865875"/>
            <a:ext cx="4197000" cy="4383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Create a signup page with Basic details like First name, Last name, Image, Address etc.</a:t>
            </a:r>
          </a:p>
          <a:p>
            <a:pPr marL="3429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Image should be populated by using Camera or Gallery.</a:t>
            </a:r>
          </a:p>
          <a:p>
            <a:pPr marL="3429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Address should be populated using Location Manager.</a:t>
            </a:r>
          </a:p>
          <a:p>
            <a:pPr marL="3429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After Signup, show an Activity named “Home” which has a Map with Custom Marker (Use the image from Signup form) at current location.</a:t>
            </a:r>
          </a:p>
          <a:p>
            <a:pPr marL="3429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Hint for the gallery feature would be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	Intent.ACTION_GET_CONTENT or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	Intent.ACTION_PICK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l="5036" t="19400" r="5027" b="23691"/>
          <a:stretch/>
        </p:blipFill>
        <p:spPr>
          <a:xfrm>
            <a:off x="5190175" y="1324550"/>
            <a:ext cx="3469275" cy="390292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5289300" y="5227475"/>
            <a:ext cx="3258599" cy="83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This is a reference UI.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More inspiration can be found on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http://pttrns.com/patterns?scid=9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Topics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Android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device features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1800" dirty="0"/>
              <a:t>Media and Camera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1800" dirty="0"/>
              <a:t>Location services.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Running the application on the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device.</a:t>
            </a:r>
            <a:endParaRPr lang="en-US" sz="3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Outcome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r="2771"/>
          <a:stretch/>
        </p:blipFill>
        <p:spPr>
          <a:xfrm>
            <a:off x="446125" y="1633625"/>
            <a:ext cx="3155725" cy="501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050" y="1633625"/>
            <a:ext cx="3281599" cy="5016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Shape 80"/>
          <p:cNvCxnSpPr>
            <a:endCxn id="79" idx="1"/>
          </p:cNvCxnSpPr>
          <p:nvPr/>
        </p:nvCxnSpPr>
        <p:spPr>
          <a:xfrm>
            <a:off x="2679249" y="3307636"/>
            <a:ext cx="2560800" cy="8343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Outcome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r="2771"/>
          <a:stretch/>
        </p:blipFill>
        <p:spPr>
          <a:xfrm>
            <a:off x="518250" y="1605925"/>
            <a:ext cx="3134775" cy="501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0650" y="1605925"/>
            <a:ext cx="3002549" cy="5016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Shape 88"/>
          <p:cNvCxnSpPr>
            <a:endCxn id="87" idx="1"/>
          </p:cNvCxnSpPr>
          <p:nvPr/>
        </p:nvCxnSpPr>
        <p:spPr>
          <a:xfrm>
            <a:off x="2511850" y="4085137"/>
            <a:ext cx="2818800" cy="291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457200" y="274680"/>
            <a:ext cx="8229299" cy="1142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Android Media and Camera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57200" y="1600200"/>
            <a:ext cx="8229299" cy="4525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5080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/>
              <a:t>Several features present in Android that are accessible   to the code.</a:t>
            </a:r>
          </a:p>
          <a:p>
            <a:pPr marL="0" marR="0" lvl="0" indent="50800" algn="l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400"/>
              <a:t>Developers can add Audio, Video and image capabilities to their app using in built libraries in Android.</a:t>
            </a:r>
          </a:p>
          <a:p>
            <a:pPr marL="0" marR="0" lvl="0" indent="50800" algn="l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400"/>
              <a:t>Eg: Camera Library</a:t>
            </a:r>
          </a:p>
          <a:p>
            <a:pPr marL="0" marR="0" lvl="0" indent="50800" algn="l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400"/>
              <a:t>Camera can be accessed through 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400"/>
              <a:t>android</a:t>
            </a:r>
            <a:r>
              <a:rPr lang="en-US" sz="2400">
                <a:hlinkClick r:id="rId3"/>
              </a:rPr>
              <a:t>.hardware.camera2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400"/>
              <a:t>Camera </a:t>
            </a:r>
            <a:r>
              <a:rPr lang="en-US" sz="2400">
                <a:hlinkClick r:id="rId4"/>
              </a:rPr>
              <a:t>Intent</a:t>
            </a:r>
          </a:p>
          <a:p>
            <a:pPr lvl="0" indent="50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u="sng">
                <a:solidFill>
                  <a:schemeClr val="hlink"/>
                </a:solidFill>
                <a:hlinkClick r:id="rId5"/>
              </a:rPr>
              <a:t>http://developer.android.com/guide/topics/media/camera.html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457200" y="274680"/>
            <a:ext cx="8229299" cy="1142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Android Location and Maps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457200" y="1600200"/>
            <a:ext cx="8229299" cy="4525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50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/>
              <a:t>Applications can access the location of the user to improve functionality.</a:t>
            </a:r>
          </a:p>
          <a:p>
            <a:pPr marL="0" marR="0" lvl="0" indent="50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400" b="1"/>
              <a:t>android.location</a:t>
            </a:r>
            <a:r>
              <a:rPr lang="en-US" sz="2400"/>
              <a:t> package contains the classes and methods for accessing location.</a:t>
            </a:r>
          </a:p>
          <a:p>
            <a:pPr marL="0" marR="0" lvl="0" indent="50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400">
                <a:hlinkClick r:id="rId3"/>
              </a:rPr>
              <a:t>LocationManager</a:t>
            </a:r>
            <a:r>
              <a:rPr lang="en-US" sz="2400"/>
              <a:t> is the central component of location framework.</a:t>
            </a:r>
          </a:p>
          <a:p>
            <a:pPr marL="0" marR="0" lvl="0" indent="50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400"/>
              <a:t>LocationProvider is used to query for the user’s last known location.</a:t>
            </a:r>
          </a:p>
          <a:p>
            <a:pPr marL="0" marR="0" lvl="0" indent="50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http://developer.android.com/guide/topics/location/index.html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457200" y="274680"/>
            <a:ext cx="8229299" cy="1142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Tutorial application activity_main.xml screen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457200" y="1600200"/>
            <a:ext cx="8229299" cy="4525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1800" b="0" i="0" u="none" strike="noStrike" cap="none"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0200"/>
            <a:ext cx="8839201" cy="4969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457200" y="274680"/>
            <a:ext cx="8229299" cy="1142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MainActivity.java code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60825" y="1262925"/>
            <a:ext cx="8229299" cy="4525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808000"/>
                </a:solidFill>
                <a:highlight>
                  <a:srgbClr val="FFFFFF"/>
                </a:highlight>
              </a:rPr>
              <a:t>@Override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protected void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onCreate(Bundle savedInstanceState)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super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.onCreate(savedInstanceState);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  setContentView(R.layout.</a:t>
            </a:r>
            <a:r>
              <a:rPr lang="en-US" b="1" i="1">
                <a:solidFill>
                  <a:srgbClr val="660E7A"/>
                </a:solidFill>
                <a:highlight>
                  <a:srgbClr val="FFFFFF"/>
                </a:highlight>
              </a:rPr>
              <a:t>activity_main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  Toolbar toolbar = (Toolbar) findViewById(R.id.</a:t>
            </a:r>
            <a:r>
              <a:rPr lang="en-US" b="1" i="1">
                <a:solidFill>
                  <a:srgbClr val="660E7A"/>
                </a:solidFill>
                <a:highlight>
                  <a:srgbClr val="FFFFFF"/>
                </a:highlight>
              </a:rPr>
              <a:t>toolbar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  setSupportActionBar(toolbar);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  getActionBar().setTitle(</a:t>
            </a:r>
            <a:r>
              <a:rPr lang="en-US" b="1">
                <a:solidFill>
                  <a:srgbClr val="008000"/>
                </a:solidFill>
                <a:highlight>
                  <a:srgbClr val="FFFFFF"/>
                </a:highlight>
              </a:rPr>
              <a:t>"Home page"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US" b="1">
                <a:solidFill>
                  <a:srgbClr val="660E7A"/>
                </a:solidFill>
                <a:highlight>
                  <a:srgbClr val="FFFFFF"/>
                </a:highlight>
              </a:rPr>
              <a:t>button_map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= (Button) findViewById(R.id.</a:t>
            </a:r>
            <a:r>
              <a:rPr lang="en-US" b="1" i="1">
                <a:solidFill>
                  <a:srgbClr val="660E7A"/>
                </a:solidFill>
                <a:highlight>
                  <a:srgbClr val="FFFFFF"/>
                </a:highlight>
              </a:rPr>
              <a:t>main_btn_maps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US" b="1">
                <a:solidFill>
                  <a:srgbClr val="660E7A"/>
                </a:solidFill>
                <a:highlight>
                  <a:srgbClr val="FFFFFF"/>
                </a:highlight>
              </a:rPr>
              <a:t>button_photo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= (Button) findViewById(R.id.</a:t>
            </a:r>
            <a:r>
              <a:rPr lang="en-US" b="1" i="1">
                <a:solidFill>
                  <a:srgbClr val="660E7A"/>
                </a:solidFill>
                <a:highlight>
                  <a:srgbClr val="FFFFFF"/>
                </a:highlight>
              </a:rPr>
              <a:t>main_btn_photo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onClickOfMapButton(View v)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US" i="1">
                <a:solidFill>
                  <a:srgbClr val="808080"/>
                </a:solidFill>
                <a:highlight>
                  <a:srgbClr val="FFFFFF"/>
                </a:highlight>
              </a:rPr>
              <a:t>//This code redirects the from main page to the maps page.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rgbClr val="808080"/>
                </a:solidFill>
                <a:highlight>
                  <a:srgbClr val="FFFFFF"/>
                </a:highlight>
              </a:rPr>
              <a:t>  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Intent redirect =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Intent(MainActivity.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, MapsActivity.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class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  startActivity(redirect);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onClickOfPhotoButton(View v)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US" i="1">
                <a:solidFill>
                  <a:srgbClr val="808080"/>
                </a:solidFill>
                <a:highlight>
                  <a:srgbClr val="FFFFFF"/>
                </a:highlight>
              </a:rPr>
              <a:t>//This code redirects to the photo activity.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rgbClr val="808080"/>
                </a:solidFill>
                <a:highlight>
                  <a:srgbClr val="FFFFFF"/>
                </a:highlight>
              </a:rPr>
              <a:t>  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Intent redirect =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Intent(MainActivity.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, PhotoActivity.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class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  startActivity(redirect);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114" name="Shape 114"/>
          <p:cNvSpPr/>
          <p:nvPr/>
        </p:nvSpPr>
        <p:spPr>
          <a:xfrm>
            <a:off x="173975" y="3943700"/>
            <a:ext cx="5770499" cy="2566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5944475" y="3943700"/>
            <a:ext cx="8351399" cy="9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Redirection to the selected button</a:t>
            </a:r>
          </a:p>
          <a:p>
            <a:pPr lvl="0">
              <a:spcBef>
                <a:spcPts val="0"/>
              </a:spcBef>
              <a:buNone/>
            </a:pPr>
            <a:r>
              <a:rPr lang="en-US" b="1"/>
              <a:t>activity.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457200" y="274680"/>
            <a:ext cx="8229299" cy="1142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Tutorial application activity_photoactivity.xml screen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57200" y="1600200"/>
            <a:ext cx="8229299" cy="4525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1800" b="0" i="0" u="none" strike="noStrike" cap="none"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855"/>
            <a:ext cx="9144000" cy="5140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</Words>
  <Application>Microsoft Office PowerPoint</Application>
  <PresentationFormat>On-screen Show (4:3)</PresentationFormat>
  <Paragraphs>146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Economica</vt:lpstr>
      <vt:lpstr>Arial</vt:lpstr>
      <vt:lpstr>Open Sans</vt:lpstr>
      <vt:lpstr>Calibri</vt:lpstr>
      <vt:lpstr>luxe</vt:lpstr>
      <vt:lpstr>PowerPoint Presentation</vt:lpstr>
      <vt:lpstr>PowerPoint Presentation</vt:lpstr>
      <vt:lpstr>Outcome</vt:lpstr>
      <vt:lpstr>Outcome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Demonstration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Akhilesh Gattu</cp:lastModifiedBy>
  <cp:revision>2</cp:revision>
  <dcterms:modified xsi:type="dcterms:W3CDTF">2016-09-20T11:11:18Z</dcterms:modified>
</cp:coreProperties>
</file>