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Twitter Analysis using Heron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104" y="3813217"/>
            <a:ext cx="7558644" cy="1626301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5400" b="1" i="1" dirty="0"/>
              <a:t>Streaming Coders</a:t>
            </a:r>
          </a:p>
          <a:p>
            <a:pPr algn="r"/>
            <a:r>
              <a:rPr lang="en-US" i="1" dirty="0"/>
              <a:t>Gupta, Arunit</a:t>
            </a:r>
          </a:p>
          <a:p>
            <a:pPr algn="r"/>
            <a:r>
              <a:rPr lang="en-US" i="1" dirty="0"/>
              <a:t>Patel, Marmikumar </a:t>
            </a:r>
          </a:p>
          <a:p>
            <a:pPr algn="r"/>
            <a:r>
              <a:rPr lang="en-US" i="1" dirty="0"/>
              <a:t>Krishna, Naga</a:t>
            </a:r>
          </a:p>
          <a:p>
            <a:pPr algn="r"/>
            <a:r>
              <a:rPr lang="en-US" i="1" dirty="0"/>
              <a:t>Reddy, Rakesh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5" y="429018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72BC"/>
                </a:solidFill>
              </a:rPr>
              <a:t>Architecture Diagram</a:t>
            </a:r>
            <a:endParaRPr lang="en-US" sz="4800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0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Technologies: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068"/>
            <a:ext cx="9144000" cy="48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0016"/>
            <a:ext cx="8229600" cy="795646"/>
          </a:xfrm>
        </p:spPr>
        <p:txBody>
          <a:bodyPr/>
          <a:lstStyle/>
          <a:p>
            <a:r>
              <a:rPr lang="en-IN" dirty="0">
                <a:solidFill>
                  <a:srgbClr val="0072BC"/>
                </a:solidFill>
              </a:rPr>
              <a:t>Application Features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81686" y="1409073"/>
            <a:ext cx="10325686" cy="4443958"/>
          </a:xfrm>
        </p:spPr>
        <p:txBody>
          <a:bodyPr/>
          <a:lstStyle/>
          <a:p>
            <a:pPr marL="1371600" lvl="3" indent="0" algn="just">
              <a:buNone/>
            </a:pPr>
            <a:r>
              <a:rPr lang="en-US" dirty="0"/>
              <a:t>Web Application is powered by Heron which is a real-time, fault tolerant stream processing engine from twitter which is used to Analyze data.</a:t>
            </a:r>
          </a:p>
          <a:p>
            <a:pPr marL="1371600" lvl="3" indent="0" algn="just">
              <a:buNone/>
            </a:pPr>
            <a:endParaRPr lang="en-US" dirty="0"/>
          </a:p>
          <a:p>
            <a:pPr marL="1371600" lvl="3" indent="0" algn="just">
              <a:buNone/>
            </a:pPr>
            <a:r>
              <a:rPr lang="en-US" dirty="0"/>
              <a:t>Following are the features:</a:t>
            </a:r>
          </a:p>
          <a:p>
            <a:pPr lvl="3" algn="just"/>
            <a:r>
              <a:rPr lang="en-US" dirty="0"/>
              <a:t>Application is capable of displaying top 25 trends using word cloud which displays words based on number of tweets .</a:t>
            </a:r>
          </a:p>
          <a:p>
            <a:pPr lvl="3" algn="just"/>
            <a:r>
              <a:rPr lang="en-US" dirty="0"/>
              <a:t>It can Classify tweets based on metadata which breaks down by Android, IOS, Web and Facebook in form of Tree view.</a:t>
            </a:r>
          </a:p>
          <a:p>
            <a:pPr lvl="3" algn="just"/>
            <a:r>
              <a:rPr lang="en-US" dirty="0"/>
              <a:t>Lastly, it can display trending tweets globally from different parts of world on a google heat map.</a:t>
            </a:r>
          </a:p>
          <a:p>
            <a:pPr lvl="3" algn="just"/>
            <a:endParaRPr lang="en-US" dirty="0"/>
          </a:p>
          <a:p>
            <a:pPr marL="1371600" lvl="3" indent="0" algn="just">
              <a:buNone/>
            </a:pPr>
            <a:endParaRPr lang="en-US" dirty="0"/>
          </a:p>
          <a:p>
            <a:pPr marL="1371600" lvl="3" indent="0" algn="just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412609" y="11019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9600" y="14794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IN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745" y="1266092"/>
            <a:ext cx="4417255" cy="47334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091"/>
            <a:ext cx="4726745" cy="47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4529797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797" y="1600200"/>
            <a:ext cx="4614203" cy="45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119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Custom Design</vt:lpstr>
      <vt:lpstr>Twitter Analysis using Heron</vt:lpstr>
      <vt:lpstr>Architecture Diagram</vt:lpstr>
      <vt:lpstr>Application Features</vt:lpstr>
      <vt:lpstr>Screenshots</vt:lpstr>
      <vt:lpstr>Screenshots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arunit gupta</cp:lastModifiedBy>
  <cp:revision>30</cp:revision>
  <dcterms:created xsi:type="dcterms:W3CDTF">2014-01-29T16:55:47Z</dcterms:created>
  <dcterms:modified xsi:type="dcterms:W3CDTF">2016-11-14T04:28:32Z</dcterms:modified>
</cp:coreProperties>
</file>