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THOMAS" userId="880774d5b94bfe53" providerId="LiveId" clId="{141DEAF3-C6EA-40EA-B4EF-6F33D8488181}"/>
    <pc:docChg chg="undo custSel modSld">
      <pc:chgData name="TONY THOMAS" userId="880774d5b94bfe53" providerId="LiveId" clId="{141DEAF3-C6EA-40EA-B4EF-6F33D8488181}" dt="2022-12-21T16:04:14.315" v="33" actId="6549"/>
      <pc:docMkLst>
        <pc:docMk/>
      </pc:docMkLst>
      <pc:sldChg chg="modSp mod">
        <pc:chgData name="TONY THOMAS" userId="880774d5b94bfe53" providerId="LiveId" clId="{141DEAF3-C6EA-40EA-B4EF-6F33D8488181}" dt="2022-12-21T16:04:14.315" v="33" actId="6549"/>
        <pc:sldMkLst>
          <pc:docMk/>
          <pc:sldMk cId="2848731274" sldId="259"/>
        </pc:sldMkLst>
        <pc:spChg chg="mod">
          <ac:chgData name="TONY THOMAS" userId="880774d5b94bfe53" providerId="LiveId" clId="{141DEAF3-C6EA-40EA-B4EF-6F33D8488181}" dt="2022-12-21T16:03:34.173" v="32" actId="1036"/>
          <ac:spMkLst>
            <pc:docMk/>
            <pc:sldMk cId="2848731274" sldId="259"/>
            <ac:spMk id="4" creationId="{C614ADFA-8C36-88A9-A05C-7D369191EA28}"/>
          </ac:spMkLst>
        </pc:spChg>
        <pc:spChg chg="mod">
          <ac:chgData name="TONY THOMAS" userId="880774d5b94bfe53" providerId="LiveId" clId="{141DEAF3-C6EA-40EA-B4EF-6F33D8488181}" dt="2022-12-21T16:03:34.173" v="32" actId="1036"/>
          <ac:spMkLst>
            <pc:docMk/>
            <pc:sldMk cId="2848731274" sldId="259"/>
            <ac:spMk id="5" creationId="{2054B0B5-47E2-68F4-E2F3-9E39EDD6144E}"/>
          </ac:spMkLst>
        </pc:spChg>
        <pc:spChg chg="mod">
          <ac:chgData name="TONY THOMAS" userId="880774d5b94bfe53" providerId="LiveId" clId="{141DEAF3-C6EA-40EA-B4EF-6F33D8488181}" dt="2022-12-21T16:03:34.173" v="32" actId="1036"/>
          <ac:spMkLst>
            <pc:docMk/>
            <pc:sldMk cId="2848731274" sldId="259"/>
            <ac:spMk id="6" creationId="{F0CB08F9-53A1-3402-B6F5-826387D482F6}"/>
          </ac:spMkLst>
        </pc:spChg>
        <pc:spChg chg="mod">
          <ac:chgData name="TONY THOMAS" userId="880774d5b94bfe53" providerId="LiveId" clId="{141DEAF3-C6EA-40EA-B4EF-6F33D8488181}" dt="2022-12-21T16:03:34.173" v="32" actId="1036"/>
          <ac:spMkLst>
            <pc:docMk/>
            <pc:sldMk cId="2848731274" sldId="259"/>
            <ac:spMk id="7" creationId="{3918FAA1-329A-58E6-863E-DFE57D48DF02}"/>
          </ac:spMkLst>
        </pc:spChg>
        <pc:spChg chg="mod">
          <ac:chgData name="TONY THOMAS" userId="880774d5b94bfe53" providerId="LiveId" clId="{141DEAF3-C6EA-40EA-B4EF-6F33D8488181}" dt="2022-12-21T16:03:34.173" v="32" actId="1036"/>
          <ac:spMkLst>
            <pc:docMk/>
            <pc:sldMk cId="2848731274" sldId="259"/>
            <ac:spMk id="8" creationId="{91DCF852-BBD9-FD41-5C96-F49ED717D591}"/>
          </ac:spMkLst>
        </pc:spChg>
        <pc:spChg chg="mod">
          <ac:chgData name="TONY THOMAS" userId="880774d5b94bfe53" providerId="LiveId" clId="{141DEAF3-C6EA-40EA-B4EF-6F33D8488181}" dt="2022-12-21T16:03:34.173" v="32" actId="1036"/>
          <ac:spMkLst>
            <pc:docMk/>
            <pc:sldMk cId="2848731274" sldId="259"/>
            <ac:spMk id="9" creationId="{8851FED9-0A0E-F4EC-0C38-E8C42C4B1D46}"/>
          </ac:spMkLst>
        </pc:spChg>
        <pc:spChg chg="mod">
          <ac:chgData name="TONY THOMAS" userId="880774d5b94bfe53" providerId="LiveId" clId="{141DEAF3-C6EA-40EA-B4EF-6F33D8488181}" dt="2022-12-21T16:03:34.173" v="32" actId="1036"/>
          <ac:spMkLst>
            <pc:docMk/>
            <pc:sldMk cId="2848731274" sldId="259"/>
            <ac:spMk id="11" creationId="{DDB770D3-15BA-FF96-1092-338EC890E6E8}"/>
          </ac:spMkLst>
        </pc:spChg>
        <pc:spChg chg="mod">
          <ac:chgData name="TONY THOMAS" userId="880774d5b94bfe53" providerId="LiveId" clId="{141DEAF3-C6EA-40EA-B4EF-6F33D8488181}" dt="2022-12-21T16:03:34.173" v="32" actId="1036"/>
          <ac:spMkLst>
            <pc:docMk/>
            <pc:sldMk cId="2848731274" sldId="259"/>
            <ac:spMk id="12" creationId="{AF932F37-B5F6-4286-DC2C-63E154698ECF}"/>
          </ac:spMkLst>
        </pc:spChg>
        <pc:spChg chg="mod">
          <ac:chgData name="TONY THOMAS" userId="880774d5b94bfe53" providerId="LiveId" clId="{141DEAF3-C6EA-40EA-B4EF-6F33D8488181}" dt="2022-12-21T16:04:14.315" v="33" actId="6549"/>
          <ac:spMkLst>
            <pc:docMk/>
            <pc:sldMk cId="2848731274" sldId="259"/>
            <ac:spMk id="14" creationId="{4EF41425-8B46-F611-6432-79286212AE0E}"/>
          </ac:spMkLst>
        </pc:spChg>
        <pc:spChg chg="mod">
          <ac:chgData name="TONY THOMAS" userId="880774d5b94bfe53" providerId="LiveId" clId="{141DEAF3-C6EA-40EA-B4EF-6F33D8488181}" dt="2022-12-21T16:03:34.173" v="32" actId="1036"/>
          <ac:spMkLst>
            <pc:docMk/>
            <pc:sldMk cId="2848731274" sldId="259"/>
            <ac:spMk id="15" creationId="{264DB3F0-74A9-D09D-13DA-94DFEB2FB80B}"/>
          </ac:spMkLst>
        </pc:spChg>
        <pc:spChg chg="mod">
          <ac:chgData name="TONY THOMAS" userId="880774d5b94bfe53" providerId="LiveId" clId="{141DEAF3-C6EA-40EA-B4EF-6F33D8488181}" dt="2022-12-21T16:03:34.173" v="32" actId="1036"/>
          <ac:spMkLst>
            <pc:docMk/>
            <pc:sldMk cId="2848731274" sldId="259"/>
            <ac:spMk id="16" creationId="{D89AC7BA-04C3-C749-4117-D9B057F92AFE}"/>
          </ac:spMkLst>
        </pc:spChg>
        <pc:spChg chg="mod">
          <ac:chgData name="TONY THOMAS" userId="880774d5b94bfe53" providerId="LiveId" clId="{141DEAF3-C6EA-40EA-B4EF-6F33D8488181}" dt="2022-12-21T16:03:10.397" v="1" actId="113"/>
          <ac:spMkLst>
            <pc:docMk/>
            <pc:sldMk cId="2848731274" sldId="259"/>
            <ac:spMk id="17" creationId="{D916DADF-242A-6BB8-93E1-8A9393F1504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D182-9392-3D6F-C833-2022013B4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714F-A311-2C6C-1575-F6F7828B7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13C5D-B7A3-B094-D0E9-3AFB74D5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1748-BD32-43F0-B88D-B423846806BD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B5035-0694-54E8-9850-22AB7AFD5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8CA2B-2416-94B5-E87E-32CBAC37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6286-7CB3-48AC-911B-56ADC84D8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82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C5C6B-DE7A-A18C-C2D8-1C2DBB44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04E0A-127A-32C1-E451-A59BFB892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55E50-F3E3-04ED-95CA-35990B1A3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1748-BD32-43F0-B88D-B423846806BD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D62F1-CDAC-7CE2-2A00-5350540A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E5038-0F42-0137-248E-EC3C0B6E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6286-7CB3-48AC-911B-56ADC84D8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76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154193-6D61-6ABA-DFEE-ECD68D8EA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1A3E4-DBB1-987B-366A-BB3DE5746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4F0A3-6B76-C31F-F003-18990A334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1748-BD32-43F0-B88D-B423846806BD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E3BFB-43AD-DB01-5D55-92C09D89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7C617-6E8B-92CF-416E-9B2CFEED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6286-7CB3-48AC-911B-56ADC84D8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48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BD7A5-CD66-2A6A-12CB-F145951D2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08ACA-2FA2-91E8-F417-AA8071F64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1E52A-3B33-7B58-DEDC-4DEB1794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1748-BD32-43F0-B88D-B423846806BD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4DB37-C3F9-4648-BFE5-8A0A46C18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5BAF5-F5D8-736D-750B-16174E2F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6286-7CB3-48AC-911B-56ADC84D8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36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A2C6F-9670-E1D9-2333-3944F18D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DA6AF-51D5-9BBE-0AEA-09F862B02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FC12F-6778-871A-DD7A-C1C7CA175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1748-BD32-43F0-B88D-B423846806BD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F60A9-49D2-6D3C-C5D6-11505E4B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4A340-8D57-51EB-0270-0BFEA527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6286-7CB3-48AC-911B-56ADC84D8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62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EDBA2-7A2F-16FB-6B86-10B34B23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AB1C1-F514-21B6-F13C-274C6E727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7C9F6-86C6-C0E8-931E-972E1A516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97D10-5992-C9BF-C201-3A7451F3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1748-BD32-43F0-B88D-B423846806BD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08130-C778-2C71-3F95-FC06B6DF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73AFD-D220-4D2C-D805-16A80F44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6286-7CB3-48AC-911B-56ADC84D8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80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6B94-C2F6-0460-A733-6FEC2A597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5A8B2-661E-A9D2-C991-FBFA08A89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F9FD1-6BA3-2BB5-359B-2DC21C77D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F5DF88-30E1-7ABE-8CC3-660BAFAE5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D8A864-B3E8-32EE-4DEA-171AD453C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35BA34-75FB-4999-6837-09ABFFBA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1748-BD32-43F0-B88D-B423846806BD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2C9D0-A61D-8C9F-2CA4-6779E634D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3B482-F2B4-C3C4-D7A7-55275097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6286-7CB3-48AC-911B-56ADC84D8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56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262A-83AC-24C3-1CBD-4A4F7921F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62407-B5D7-47C4-CB8D-2B338A29F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1748-BD32-43F0-B88D-B423846806BD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0F6810-4D61-6377-256B-F6FF2E33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4CF88-F35E-03DE-C7E6-23799B82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6286-7CB3-48AC-911B-56ADC84D8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27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B969B-1503-E530-F3AB-8B8BF99E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1748-BD32-43F0-B88D-B423846806BD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36400-5951-86DD-011C-799032353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11196-157E-7AC4-25BD-B7B029D9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6286-7CB3-48AC-911B-56ADC84D8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32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94BE-4973-93EC-3930-2BAD43F14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395EB-309A-D722-9FB5-E6D6283DC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1DD4A-D351-DEA7-5EAA-D64269AFF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BCF8D-D156-E559-9601-84FEBEBD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1748-BD32-43F0-B88D-B423846806BD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E0649-2CFE-DE20-C3B5-F06ED812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3E5A9-14EC-AE43-E26E-35C47C11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6286-7CB3-48AC-911B-56ADC84D8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52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83CD-0334-D62A-79A7-7EE09B05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3D5A89-F4F9-85B4-F79A-4B6FA7FEA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D15B6-5A2A-67A2-7925-FE880ED81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14873-B311-737B-A5C0-AB851811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1748-BD32-43F0-B88D-B423846806BD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E55C0-69D2-BE63-CDA4-16F94B4B0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96E27-A0BB-CB5C-AB4E-4B8D25C2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6286-7CB3-48AC-911B-56ADC84D8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32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C12B0-4A06-A7D3-FED1-36E9241B7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93331-6B1B-19CF-5ACB-CCD9A93B7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3EE9B-6D58-4D49-81E2-6FEC11451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C1748-BD32-43F0-B88D-B423846806BD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C70D6-7D7E-A2A4-7F68-805637660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B621E-B757-09BE-DB4A-075ADD98D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C6286-7CB3-48AC-911B-56ADC84D8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0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1194AB-405B-319F-3D44-CD1D02759DD6}"/>
              </a:ext>
            </a:extLst>
          </p:cNvPr>
          <p:cNvSpPr/>
          <p:nvPr/>
        </p:nvSpPr>
        <p:spPr>
          <a:xfrm>
            <a:off x="709126" y="1427582"/>
            <a:ext cx="309315" cy="49825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07C83F-D622-3C94-20AD-542BB00FEC4E}"/>
              </a:ext>
            </a:extLst>
          </p:cNvPr>
          <p:cNvSpPr/>
          <p:nvPr/>
        </p:nvSpPr>
        <p:spPr>
          <a:xfrm>
            <a:off x="1645299" y="1427582"/>
            <a:ext cx="309316" cy="49825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develop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FE2B46-4EFA-B76E-613D-2605F91D142F}"/>
              </a:ext>
            </a:extLst>
          </p:cNvPr>
          <p:cNvSpPr/>
          <p:nvPr/>
        </p:nvSpPr>
        <p:spPr>
          <a:xfrm>
            <a:off x="2474169" y="1427582"/>
            <a:ext cx="309316" cy="48892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feature/</a:t>
            </a:r>
            <a:r>
              <a:rPr lang="en-GB" dirty="0" err="1"/>
              <a:t>signIn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389B57-C32D-E82C-4EF0-251A60C7D82B}"/>
              </a:ext>
            </a:extLst>
          </p:cNvPr>
          <p:cNvSpPr/>
          <p:nvPr/>
        </p:nvSpPr>
        <p:spPr>
          <a:xfrm>
            <a:off x="3578292" y="1427582"/>
            <a:ext cx="309316" cy="2295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EACD89-A7D6-06DE-0AEB-FB2FC0D081F1}"/>
              </a:ext>
            </a:extLst>
          </p:cNvPr>
          <p:cNvSpPr/>
          <p:nvPr/>
        </p:nvSpPr>
        <p:spPr>
          <a:xfrm>
            <a:off x="4682415" y="2780520"/>
            <a:ext cx="309316" cy="2379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37FCE4-6F2B-E84F-473A-DAC5DB38F414}"/>
              </a:ext>
            </a:extLst>
          </p:cNvPr>
          <p:cNvCxnSpPr>
            <a:cxnSpLocks/>
          </p:cNvCxnSpPr>
          <p:nvPr/>
        </p:nvCxnSpPr>
        <p:spPr>
          <a:xfrm flipH="1">
            <a:off x="2799184" y="1866120"/>
            <a:ext cx="7791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51F134-4F25-B595-4BC8-637176DAFBC3}"/>
              </a:ext>
            </a:extLst>
          </p:cNvPr>
          <p:cNvCxnSpPr>
            <a:cxnSpLocks/>
          </p:cNvCxnSpPr>
          <p:nvPr/>
        </p:nvCxnSpPr>
        <p:spPr>
          <a:xfrm flipH="1">
            <a:off x="2799184" y="4086806"/>
            <a:ext cx="1883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6DA4C4-5778-1564-3666-984F312DC963}"/>
              </a:ext>
            </a:extLst>
          </p:cNvPr>
          <p:cNvCxnSpPr/>
          <p:nvPr/>
        </p:nvCxnSpPr>
        <p:spPr>
          <a:xfrm flipH="1">
            <a:off x="1859903" y="4907900"/>
            <a:ext cx="614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E31661-C8AD-8436-720D-883569237AAC}"/>
              </a:ext>
            </a:extLst>
          </p:cNvPr>
          <p:cNvCxnSpPr/>
          <p:nvPr/>
        </p:nvCxnSpPr>
        <p:spPr>
          <a:xfrm flipH="1">
            <a:off x="923731" y="5859622"/>
            <a:ext cx="721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289E11F-047A-332C-2235-E63BA49AAE31}"/>
              </a:ext>
            </a:extLst>
          </p:cNvPr>
          <p:cNvSpPr txBox="1"/>
          <p:nvPr/>
        </p:nvSpPr>
        <p:spPr>
          <a:xfrm>
            <a:off x="279918" y="279919"/>
            <a:ext cx="5019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Branch naming while working on a feature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86483B-9795-9CCC-5C76-E947A761526B}"/>
              </a:ext>
            </a:extLst>
          </p:cNvPr>
          <p:cNvSpPr txBox="1"/>
          <p:nvPr/>
        </p:nvSpPr>
        <p:spPr>
          <a:xfrm>
            <a:off x="3578292" y="1045030"/>
            <a:ext cx="200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feature/</a:t>
            </a:r>
            <a:r>
              <a:rPr lang="en-GB" dirty="0" err="1"/>
              <a:t>signin</a:t>
            </a:r>
            <a:r>
              <a:rPr lang="en-GB" dirty="0"/>
              <a:t>/tony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03902D-4B68-5BF1-24DB-836B92FD5AB0}"/>
              </a:ext>
            </a:extLst>
          </p:cNvPr>
          <p:cNvSpPr txBox="1"/>
          <p:nvPr/>
        </p:nvSpPr>
        <p:spPr>
          <a:xfrm>
            <a:off x="4587703" y="2420516"/>
            <a:ext cx="2248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feature/</a:t>
            </a:r>
            <a:r>
              <a:rPr lang="en-GB" dirty="0" err="1"/>
              <a:t>signin</a:t>
            </a:r>
            <a:r>
              <a:rPr lang="en-GB" dirty="0"/>
              <a:t>/</a:t>
            </a:r>
            <a:r>
              <a:rPr lang="en-GB" dirty="0" err="1"/>
              <a:t>ganesh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A6C649-A1E7-5A9F-03E3-0955F3BDD128}"/>
              </a:ext>
            </a:extLst>
          </p:cNvPr>
          <p:cNvSpPr txBox="1"/>
          <p:nvPr/>
        </p:nvSpPr>
        <p:spPr>
          <a:xfrm>
            <a:off x="1859903" y="1023647"/>
            <a:ext cx="1498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feature/</a:t>
            </a:r>
            <a:r>
              <a:rPr lang="en-GB" dirty="0" err="1"/>
              <a:t>signin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977C1-EFD5-D9FD-1C5E-5F0829227768}"/>
              </a:ext>
            </a:extLst>
          </p:cNvPr>
          <p:cNvSpPr txBox="1"/>
          <p:nvPr/>
        </p:nvSpPr>
        <p:spPr>
          <a:xfrm>
            <a:off x="7819053" y="1595532"/>
            <a:ext cx="36638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Two users working on same feature. Both their changes will be pushed through PR into a feature branch which will be pushed onto develop/ branch when finished</a:t>
            </a:r>
          </a:p>
        </p:txBody>
      </p:sp>
    </p:spTree>
    <p:extLst>
      <p:ext uri="{BB962C8B-B14F-4D97-AF65-F5344CB8AC3E}">
        <p14:creationId xmlns:p14="http://schemas.microsoft.com/office/powerpoint/2010/main" val="3938835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1194AB-405B-319F-3D44-CD1D02759DD6}"/>
              </a:ext>
            </a:extLst>
          </p:cNvPr>
          <p:cNvSpPr/>
          <p:nvPr/>
        </p:nvSpPr>
        <p:spPr>
          <a:xfrm>
            <a:off x="709127" y="1464907"/>
            <a:ext cx="324362" cy="49079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07C83F-D622-3C94-20AD-542BB00FEC4E}"/>
              </a:ext>
            </a:extLst>
          </p:cNvPr>
          <p:cNvSpPr/>
          <p:nvPr/>
        </p:nvSpPr>
        <p:spPr>
          <a:xfrm>
            <a:off x="1645298" y="1464907"/>
            <a:ext cx="324361" cy="490789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Develop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389B57-C32D-E82C-4EF0-251A60C7D82B}"/>
              </a:ext>
            </a:extLst>
          </p:cNvPr>
          <p:cNvSpPr/>
          <p:nvPr/>
        </p:nvSpPr>
        <p:spPr>
          <a:xfrm>
            <a:off x="3578292" y="1464907"/>
            <a:ext cx="324360" cy="29578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37FCE4-6F2B-E84F-473A-DAC5DB38F414}"/>
              </a:ext>
            </a:extLst>
          </p:cNvPr>
          <p:cNvCxnSpPr>
            <a:cxnSpLocks/>
          </p:cNvCxnSpPr>
          <p:nvPr/>
        </p:nvCxnSpPr>
        <p:spPr>
          <a:xfrm flipH="1">
            <a:off x="1859903" y="1903445"/>
            <a:ext cx="1718389" cy="3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E31661-C8AD-8436-720D-883569237AAC}"/>
              </a:ext>
            </a:extLst>
          </p:cNvPr>
          <p:cNvCxnSpPr/>
          <p:nvPr/>
        </p:nvCxnSpPr>
        <p:spPr>
          <a:xfrm flipH="1">
            <a:off x="923731" y="5896947"/>
            <a:ext cx="721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289E11F-047A-332C-2235-E63BA49AAE31}"/>
              </a:ext>
            </a:extLst>
          </p:cNvPr>
          <p:cNvSpPr txBox="1"/>
          <p:nvPr/>
        </p:nvSpPr>
        <p:spPr>
          <a:xfrm>
            <a:off x="279918" y="345233"/>
            <a:ext cx="7445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Branch naming while working on a Task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1A4999-38CF-64D3-5E68-1FF8A0EACC1B}"/>
              </a:ext>
            </a:extLst>
          </p:cNvPr>
          <p:cNvSpPr txBox="1"/>
          <p:nvPr/>
        </p:nvSpPr>
        <p:spPr>
          <a:xfrm>
            <a:off x="3013787" y="1095575"/>
            <a:ext cx="178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Task/SG120/tony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0BB024-C121-C5C3-EFC8-4B4AACF0BF31}"/>
              </a:ext>
            </a:extLst>
          </p:cNvPr>
          <p:cNvSpPr/>
          <p:nvPr/>
        </p:nvSpPr>
        <p:spPr>
          <a:xfrm>
            <a:off x="4849956" y="2612572"/>
            <a:ext cx="324360" cy="295780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7FABA-811B-7617-EF9A-7123B496926A}"/>
              </a:ext>
            </a:extLst>
          </p:cNvPr>
          <p:cNvSpPr txBox="1"/>
          <p:nvPr/>
        </p:nvSpPr>
        <p:spPr>
          <a:xfrm>
            <a:off x="4404706" y="2278620"/>
            <a:ext cx="202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Task/SG120/</a:t>
            </a:r>
            <a:r>
              <a:rPr lang="en-GB" dirty="0" err="1"/>
              <a:t>ganesh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D94C21-9BCE-8426-8B43-67C31D65ACEF}"/>
              </a:ext>
            </a:extLst>
          </p:cNvPr>
          <p:cNvCxnSpPr>
            <a:cxnSpLocks/>
          </p:cNvCxnSpPr>
          <p:nvPr/>
        </p:nvCxnSpPr>
        <p:spPr>
          <a:xfrm flipH="1">
            <a:off x="1940767" y="4935894"/>
            <a:ext cx="285697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F169BE1-2F0D-2A4E-C2CD-CC2E85D3A44B}"/>
              </a:ext>
            </a:extLst>
          </p:cNvPr>
          <p:cNvSpPr txBox="1"/>
          <p:nvPr/>
        </p:nvSpPr>
        <p:spPr>
          <a:xfrm>
            <a:off x="7819053" y="1595532"/>
            <a:ext cx="36638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Single user working on a task. If there is a second user joining in to help which is a rare case, then both their changes will be pushed through PR into a onto develop/ branch as they finish</a:t>
            </a:r>
          </a:p>
        </p:txBody>
      </p:sp>
    </p:spTree>
    <p:extLst>
      <p:ext uri="{BB962C8B-B14F-4D97-AF65-F5344CB8AC3E}">
        <p14:creationId xmlns:p14="http://schemas.microsoft.com/office/powerpoint/2010/main" val="383340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1194AB-405B-319F-3D44-CD1D02759DD6}"/>
              </a:ext>
            </a:extLst>
          </p:cNvPr>
          <p:cNvSpPr/>
          <p:nvPr/>
        </p:nvSpPr>
        <p:spPr>
          <a:xfrm>
            <a:off x="709127" y="1464907"/>
            <a:ext cx="324362" cy="4637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07C83F-D622-3C94-20AD-542BB00FEC4E}"/>
              </a:ext>
            </a:extLst>
          </p:cNvPr>
          <p:cNvSpPr/>
          <p:nvPr/>
        </p:nvSpPr>
        <p:spPr>
          <a:xfrm>
            <a:off x="1645299" y="1464907"/>
            <a:ext cx="324362" cy="46373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Develop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389B57-C32D-E82C-4EF0-251A60C7D82B}"/>
              </a:ext>
            </a:extLst>
          </p:cNvPr>
          <p:cNvSpPr/>
          <p:nvPr/>
        </p:nvSpPr>
        <p:spPr>
          <a:xfrm>
            <a:off x="3578292" y="1464907"/>
            <a:ext cx="324362" cy="29578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37FCE4-6F2B-E84F-473A-DAC5DB38F414}"/>
              </a:ext>
            </a:extLst>
          </p:cNvPr>
          <p:cNvCxnSpPr>
            <a:cxnSpLocks/>
          </p:cNvCxnSpPr>
          <p:nvPr/>
        </p:nvCxnSpPr>
        <p:spPr>
          <a:xfrm flipH="1">
            <a:off x="1859903" y="1903445"/>
            <a:ext cx="1718389" cy="3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E31661-C8AD-8436-720D-883569237AAC}"/>
              </a:ext>
            </a:extLst>
          </p:cNvPr>
          <p:cNvCxnSpPr/>
          <p:nvPr/>
        </p:nvCxnSpPr>
        <p:spPr>
          <a:xfrm flipH="1">
            <a:off x="923731" y="5896947"/>
            <a:ext cx="721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289E11F-047A-332C-2235-E63BA49AAE31}"/>
              </a:ext>
            </a:extLst>
          </p:cNvPr>
          <p:cNvSpPr txBox="1"/>
          <p:nvPr/>
        </p:nvSpPr>
        <p:spPr>
          <a:xfrm>
            <a:off x="279918" y="345233"/>
            <a:ext cx="5169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Branch naming while working on a Bug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1A4999-38CF-64D3-5E68-1FF8A0EACC1B}"/>
              </a:ext>
            </a:extLst>
          </p:cNvPr>
          <p:cNvSpPr txBox="1"/>
          <p:nvPr/>
        </p:nvSpPr>
        <p:spPr>
          <a:xfrm>
            <a:off x="3013787" y="1095575"/>
            <a:ext cx="174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Bug/SG121/tony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0BB024-C121-C5C3-EFC8-4B4AACF0BF31}"/>
              </a:ext>
            </a:extLst>
          </p:cNvPr>
          <p:cNvSpPr/>
          <p:nvPr/>
        </p:nvSpPr>
        <p:spPr>
          <a:xfrm>
            <a:off x="4849956" y="2612572"/>
            <a:ext cx="324362" cy="295780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7FABA-811B-7617-EF9A-7123B496926A}"/>
              </a:ext>
            </a:extLst>
          </p:cNvPr>
          <p:cNvSpPr txBox="1"/>
          <p:nvPr/>
        </p:nvSpPr>
        <p:spPr>
          <a:xfrm>
            <a:off x="4404706" y="2278620"/>
            <a:ext cx="1991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Bug/SG121/</a:t>
            </a:r>
            <a:r>
              <a:rPr lang="en-GB" dirty="0" err="1"/>
              <a:t>ganesh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D94C21-9BCE-8426-8B43-67C31D65ACEF}"/>
              </a:ext>
            </a:extLst>
          </p:cNvPr>
          <p:cNvCxnSpPr>
            <a:cxnSpLocks/>
          </p:cNvCxnSpPr>
          <p:nvPr/>
        </p:nvCxnSpPr>
        <p:spPr>
          <a:xfrm flipH="1">
            <a:off x="1940767" y="4935894"/>
            <a:ext cx="285697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7EBE4CA-CCEF-FC85-77CB-71E2CDBEDC95}"/>
              </a:ext>
            </a:extLst>
          </p:cNvPr>
          <p:cNvSpPr txBox="1"/>
          <p:nvPr/>
        </p:nvSpPr>
        <p:spPr>
          <a:xfrm>
            <a:off x="7819053" y="1595532"/>
            <a:ext cx="3663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Similar to task scenario, only difference is the naming of user branches.</a:t>
            </a:r>
          </a:p>
        </p:txBody>
      </p:sp>
    </p:spTree>
    <p:extLst>
      <p:ext uri="{BB962C8B-B14F-4D97-AF65-F5344CB8AC3E}">
        <p14:creationId xmlns:p14="http://schemas.microsoft.com/office/powerpoint/2010/main" val="428844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14ADFA-8C36-88A9-A05C-7D369191EA28}"/>
              </a:ext>
            </a:extLst>
          </p:cNvPr>
          <p:cNvSpPr/>
          <p:nvPr/>
        </p:nvSpPr>
        <p:spPr>
          <a:xfrm>
            <a:off x="1222310" y="1040366"/>
            <a:ext cx="10291666" cy="5501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54B0B5-47E2-68F4-E2F3-9E39EDD6144E}"/>
              </a:ext>
            </a:extLst>
          </p:cNvPr>
          <p:cNvSpPr txBox="1"/>
          <p:nvPr/>
        </p:nvSpPr>
        <p:spPr>
          <a:xfrm>
            <a:off x="2164702" y="671034"/>
            <a:ext cx="161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Repository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CB08F9-53A1-3402-B6F5-826387D482F6}"/>
              </a:ext>
            </a:extLst>
          </p:cNvPr>
          <p:cNvSpPr/>
          <p:nvPr/>
        </p:nvSpPr>
        <p:spPr>
          <a:xfrm>
            <a:off x="1530220" y="1744827"/>
            <a:ext cx="7837715" cy="19407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18FAA1-329A-58E6-863E-DFE57D48DF02}"/>
              </a:ext>
            </a:extLst>
          </p:cNvPr>
          <p:cNvSpPr/>
          <p:nvPr/>
        </p:nvSpPr>
        <p:spPr>
          <a:xfrm>
            <a:off x="1873898" y="2692270"/>
            <a:ext cx="4016828" cy="54584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Nausicaa.Green.Initiative.Service</a:t>
            </a:r>
            <a:r>
              <a:rPr lang="en-GB" dirty="0"/>
              <a:t>/*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DCF852-BBD9-FD41-5C96-F49ED717D591}"/>
              </a:ext>
            </a:extLst>
          </p:cNvPr>
          <p:cNvSpPr/>
          <p:nvPr/>
        </p:nvSpPr>
        <p:spPr>
          <a:xfrm>
            <a:off x="1867677" y="1894115"/>
            <a:ext cx="3271934" cy="54584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Nausicaa.Green.Initiative.UI</a:t>
            </a:r>
            <a:r>
              <a:rPr lang="en-GB" dirty="0"/>
              <a:t>/*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51FED9-0A0E-F4EC-0C38-E8C42C4B1D46}"/>
              </a:ext>
            </a:extLst>
          </p:cNvPr>
          <p:cNvSpPr/>
          <p:nvPr/>
        </p:nvSpPr>
        <p:spPr>
          <a:xfrm>
            <a:off x="1604867" y="4381505"/>
            <a:ext cx="7912358" cy="187545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B770D3-15BA-FF96-1092-338EC890E6E8}"/>
              </a:ext>
            </a:extLst>
          </p:cNvPr>
          <p:cNvSpPr txBox="1"/>
          <p:nvPr/>
        </p:nvSpPr>
        <p:spPr>
          <a:xfrm>
            <a:off x="1867677" y="3993506"/>
            <a:ext cx="161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Documents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932F37-B5F6-4286-DC2C-63E154698ECF}"/>
              </a:ext>
            </a:extLst>
          </p:cNvPr>
          <p:cNvSpPr txBox="1"/>
          <p:nvPr/>
        </p:nvSpPr>
        <p:spPr>
          <a:xfrm>
            <a:off x="1867677" y="1440810"/>
            <a:ext cx="161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Code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EF41425-8B46-F611-6432-79286212AE0E}"/>
              </a:ext>
            </a:extLst>
          </p:cNvPr>
          <p:cNvSpPr/>
          <p:nvPr/>
        </p:nvSpPr>
        <p:spPr>
          <a:xfrm>
            <a:off x="2030963" y="4624102"/>
            <a:ext cx="3281265" cy="5271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/</a:t>
            </a:r>
            <a:r>
              <a:rPr lang="en-GB" dirty="0" err="1"/>
              <a:t>EndpointOutputFormat</a:t>
            </a:r>
            <a:r>
              <a:rPr lang="en-GB" dirty="0"/>
              <a:t>/*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64DB3F0-74A9-D09D-13DA-94DFEB2FB80B}"/>
              </a:ext>
            </a:extLst>
          </p:cNvPr>
          <p:cNvSpPr/>
          <p:nvPr/>
        </p:nvSpPr>
        <p:spPr>
          <a:xfrm>
            <a:off x="5691673" y="4568505"/>
            <a:ext cx="1959429" cy="6383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KT/*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9AC7BA-04C3-C749-4117-D9B057F92AFE}"/>
              </a:ext>
            </a:extLst>
          </p:cNvPr>
          <p:cNvSpPr/>
          <p:nvPr/>
        </p:nvSpPr>
        <p:spPr>
          <a:xfrm>
            <a:off x="9800253" y="1810142"/>
            <a:ext cx="1306286" cy="1712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Readme.md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16DADF-242A-6BB8-93E1-8A9393F1504D}"/>
              </a:ext>
            </a:extLst>
          </p:cNvPr>
          <p:cNvSpPr txBox="1"/>
          <p:nvPr/>
        </p:nvSpPr>
        <p:spPr>
          <a:xfrm>
            <a:off x="253481" y="182927"/>
            <a:ext cx="543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Organising folders/files in Repository</a:t>
            </a:r>
          </a:p>
        </p:txBody>
      </p:sp>
    </p:spTree>
    <p:extLst>
      <p:ext uri="{BB962C8B-B14F-4D97-AF65-F5344CB8AC3E}">
        <p14:creationId xmlns:p14="http://schemas.microsoft.com/office/powerpoint/2010/main" val="284873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180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THOMAS</dc:creator>
  <cp:lastModifiedBy>TONY THOMAS</cp:lastModifiedBy>
  <cp:revision>1</cp:revision>
  <dcterms:created xsi:type="dcterms:W3CDTF">2022-12-21T11:28:50Z</dcterms:created>
  <dcterms:modified xsi:type="dcterms:W3CDTF">2022-12-21T16:04:23Z</dcterms:modified>
</cp:coreProperties>
</file>