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xit Tagadiya" userId="ec02c16ae51d9154" providerId="LiveId" clId="{7ACDEFEF-EC71-4132-8EED-04315CA03D8C}"/>
    <pc:docChg chg="undo custSel addSld delSld modSld">
      <pc:chgData name="Dixit Tagadiya" userId="ec02c16ae51d9154" providerId="LiveId" clId="{7ACDEFEF-EC71-4132-8EED-04315CA03D8C}" dt="2024-03-02T04:00:12.224" v="747" actId="20577"/>
      <pc:docMkLst>
        <pc:docMk/>
      </pc:docMkLst>
      <pc:sldChg chg="addSp delSp modSp mod modTransition">
        <pc:chgData name="Dixit Tagadiya" userId="ec02c16ae51d9154" providerId="LiveId" clId="{7ACDEFEF-EC71-4132-8EED-04315CA03D8C}" dt="2024-03-01T04:04:24.188" v="218" actId="1036"/>
        <pc:sldMkLst>
          <pc:docMk/>
          <pc:sldMk cId="4043737824" sldId="257"/>
        </pc:sldMkLst>
        <pc:spChg chg="mod">
          <ac:chgData name="Dixit Tagadiya" userId="ec02c16ae51d9154" providerId="LiveId" clId="{7ACDEFEF-EC71-4132-8EED-04315CA03D8C}" dt="2024-02-29T07:39:48.928" v="58" actId="14100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Dixit Tagadiya" userId="ec02c16ae51d9154" providerId="LiveId" clId="{7ACDEFEF-EC71-4132-8EED-04315CA03D8C}" dt="2024-02-29T07:39:48.928" v="58" actId="14100"/>
          <ac:spMkLst>
            <pc:docMk/>
            <pc:sldMk cId="4043737824" sldId="257"/>
            <ac:spMk id="3" creationId="{A8E9CFF2-3777-4FF4-A759-8491175B0B7C}"/>
          </ac:spMkLst>
        </pc:spChg>
        <pc:spChg chg="add del">
          <ac:chgData name="Dixit Tagadiya" userId="ec02c16ae51d9154" providerId="LiveId" clId="{7ACDEFEF-EC71-4132-8EED-04315CA03D8C}" dt="2024-03-01T04:04:17.460" v="214" actId="11529"/>
          <ac:spMkLst>
            <pc:docMk/>
            <pc:sldMk cId="4043737824" sldId="257"/>
            <ac:spMk id="4" creationId="{52075BEF-C25C-4B74-BEAF-B8F2D38F6CCB}"/>
          </ac:spMkLst>
        </pc:spChg>
        <pc:picChg chg="mod">
          <ac:chgData name="Dixit Tagadiya" userId="ec02c16ae51d9154" providerId="LiveId" clId="{7ACDEFEF-EC71-4132-8EED-04315CA03D8C}" dt="2024-02-29T07:40:06.703" v="60" actId="1076"/>
          <ac:picMkLst>
            <pc:docMk/>
            <pc:sldMk cId="4043737824" sldId="257"/>
            <ac:picMk id="5" creationId="{282CF6DD-7FE8-4063-9551-1B7BBCE92ABE}"/>
          </ac:picMkLst>
        </pc:picChg>
        <pc:picChg chg="mod">
          <ac:chgData name="Dixit Tagadiya" userId="ec02c16ae51d9154" providerId="LiveId" clId="{7ACDEFEF-EC71-4132-8EED-04315CA03D8C}" dt="2024-03-01T04:04:24.188" v="218" actId="1036"/>
          <ac:picMkLst>
            <pc:docMk/>
            <pc:sldMk cId="4043737824" sldId="257"/>
            <ac:picMk id="1028" creationId="{656F65CF-992B-4E0D-8CC7-25D378543285}"/>
          </ac:picMkLst>
        </pc:picChg>
      </pc:sldChg>
      <pc:sldChg chg="modSp mod modTransition">
        <pc:chgData name="Dixit Tagadiya" userId="ec02c16ae51d9154" providerId="LiveId" clId="{7ACDEFEF-EC71-4132-8EED-04315CA03D8C}" dt="2024-03-01T14:55:22.252" v="310" actId="20577"/>
        <pc:sldMkLst>
          <pc:docMk/>
          <pc:sldMk cId="3442942056" sldId="259"/>
        </pc:sldMkLst>
        <pc:spChg chg="mod">
          <ac:chgData name="Dixit Tagadiya" userId="ec02c16ae51d9154" providerId="LiveId" clId="{7ACDEFEF-EC71-4132-8EED-04315CA03D8C}" dt="2024-02-29T07:20:03.635" v="21" actId="255"/>
          <ac:spMkLst>
            <pc:docMk/>
            <pc:sldMk cId="3442942056" sldId="259"/>
            <ac:spMk id="2" creationId="{42F4A9AB-6C44-47FA-AB20-7A1F084AFA27}"/>
          </ac:spMkLst>
        </pc:spChg>
        <pc:spChg chg="mod">
          <ac:chgData name="Dixit Tagadiya" userId="ec02c16ae51d9154" providerId="LiveId" clId="{7ACDEFEF-EC71-4132-8EED-04315CA03D8C}" dt="2024-03-01T14:55:22.252" v="310" actId="20577"/>
          <ac:spMkLst>
            <pc:docMk/>
            <pc:sldMk cId="3442942056" sldId="259"/>
            <ac:spMk id="3" creationId="{EB40E20A-33CD-4632-BE6C-18321C5F5AD5}"/>
          </ac:spMkLst>
        </pc:spChg>
      </pc:sldChg>
      <pc:sldChg chg="addSp delSp modSp mod modTransition">
        <pc:chgData name="Dixit Tagadiya" userId="ec02c16ae51d9154" providerId="LiveId" clId="{7ACDEFEF-EC71-4132-8EED-04315CA03D8C}" dt="2024-03-02T03:57:12.990" v="638" actId="20577"/>
        <pc:sldMkLst>
          <pc:docMk/>
          <pc:sldMk cId="1954531770" sldId="260"/>
        </pc:sldMkLst>
        <pc:spChg chg="mod">
          <ac:chgData name="Dixit Tagadiya" userId="ec02c16ae51d9154" providerId="LiveId" clId="{7ACDEFEF-EC71-4132-8EED-04315CA03D8C}" dt="2024-02-29T07:19:15.639" v="20" actId="20577"/>
          <ac:spMkLst>
            <pc:docMk/>
            <pc:sldMk cId="1954531770" sldId="260"/>
            <ac:spMk id="2" creationId="{0C9C9810-7F15-4E2B-A904-A241881A0003}"/>
          </ac:spMkLst>
        </pc:spChg>
        <pc:spChg chg="mod">
          <ac:chgData name="Dixit Tagadiya" userId="ec02c16ae51d9154" providerId="LiveId" clId="{7ACDEFEF-EC71-4132-8EED-04315CA03D8C}" dt="2024-03-02T03:57:12.990" v="638" actId="20577"/>
          <ac:spMkLst>
            <pc:docMk/>
            <pc:sldMk cId="1954531770" sldId="260"/>
            <ac:spMk id="3" creationId="{E17B4ACA-77B2-4DAA-BB91-191929524FD5}"/>
          </ac:spMkLst>
        </pc:spChg>
        <pc:spChg chg="add del mod">
          <ac:chgData name="Dixit Tagadiya" userId="ec02c16ae51d9154" providerId="LiveId" clId="{7ACDEFEF-EC71-4132-8EED-04315CA03D8C}" dt="2024-03-02T03:42:23.476" v="319"/>
          <ac:spMkLst>
            <pc:docMk/>
            <pc:sldMk cId="1954531770" sldId="260"/>
            <ac:spMk id="4" creationId="{DE6D7A41-23C3-4C9F-9635-0FCC0BAFB6D4}"/>
          </ac:spMkLst>
        </pc:spChg>
        <pc:spChg chg="add del mod">
          <ac:chgData name="Dixit Tagadiya" userId="ec02c16ae51d9154" providerId="LiveId" clId="{7ACDEFEF-EC71-4132-8EED-04315CA03D8C}" dt="2024-03-02T03:53:33.832" v="453" actId="478"/>
          <ac:spMkLst>
            <pc:docMk/>
            <pc:sldMk cId="1954531770" sldId="260"/>
            <ac:spMk id="5" creationId="{CD64DD91-A016-466E-A12B-98BE535997AD}"/>
          </ac:spMkLst>
        </pc:spChg>
      </pc:sldChg>
      <pc:sldChg chg="modSp mod modTransition">
        <pc:chgData name="Dixit Tagadiya" userId="ec02c16ae51d9154" providerId="LiveId" clId="{7ACDEFEF-EC71-4132-8EED-04315CA03D8C}" dt="2024-03-02T04:00:12.224" v="747" actId="20577"/>
        <pc:sldMkLst>
          <pc:docMk/>
          <pc:sldMk cId="936471648" sldId="261"/>
        </pc:sldMkLst>
        <pc:spChg chg="mod">
          <ac:chgData name="Dixit Tagadiya" userId="ec02c16ae51d9154" providerId="LiveId" clId="{7ACDEFEF-EC71-4132-8EED-04315CA03D8C}" dt="2024-03-01T10:14:01.274" v="283" actId="20577"/>
          <ac:spMkLst>
            <pc:docMk/>
            <pc:sldMk cId="936471648" sldId="261"/>
            <ac:spMk id="2" creationId="{0DD9A179-2705-4369-92B6-2A17E20C55EC}"/>
          </ac:spMkLst>
        </pc:spChg>
        <pc:spChg chg="mod">
          <ac:chgData name="Dixit Tagadiya" userId="ec02c16ae51d9154" providerId="LiveId" clId="{7ACDEFEF-EC71-4132-8EED-04315CA03D8C}" dt="2024-03-02T04:00:12.224" v="747" actId="20577"/>
          <ac:spMkLst>
            <pc:docMk/>
            <pc:sldMk cId="936471648" sldId="261"/>
            <ac:spMk id="3" creationId="{74D98BD8-7DF2-4DF0-BF25-B8B111CD537E}"/>
          </ac:spMkLst>
        </pc:spChg>
      </pc:sldChg>
      <pc:sldChg chg="modSp mod modTransition">
        <pc:chgData name="Dixit Tagadiya" userId="ec02c16ae51d9154" providerId="LiveId" clId="{7ACDEFEF-EC71-4132-8EED-04315CA03D8C}" dt="2024-03-02T03:45:13.535" v="407" actId="20577"/>
        <pc:sldMkLst>
          <pc:docMk/>
          <pc:sldMk cId="3139548036" sldId="262"/>
        </pc:sldMkLst>
        <pc:spChg chg="mod">
          <ac:chgData name="Dixit Tagadiya" userId="ec02c16ae51d9154" providerId="LiveId" clId="{7ACDEFEF-EC71-4132-8EED-04315CA03D8C}" dt="2024-02-29T07:20:55.009" v="29" actId="255"/>
          <ac:spMkLst>
            <pc:docMk/>
            <pc:sldMk cId="3139548036" sldId="262"/>
            <ac:spMk id="2" creationId="{E7F23008-5DD7-42EA-BC42-C43FB544AAD0}"/>
          </ac:spMkLst>
        </pc:spChg>
        <pc:spChg chg="mod">
          <ac:chgData name="Dixit Tagadiya" userId="ec02c16ae51d9154" providerId="LiveId" clId="{7ACDEFEF-EC71-4132-8EED-04315CA03D8C}" dt="2024-03-02T03:45:13.535" v="407" actId="20577"/>
          <ac:spMkLst>
            <pc:docMk/>
            <pc:sldMk cId="3139548036" sldId="262"/>
            <ac:spMk id="3" creationId="{003F3839-D9F7-46B6-9A9E-15FFC49F691C}"/>
          </ac:spMkLst>
        </pc:spChg>
      </pc:sldChg>
      <pc:sldChg chg="modSp mod modTransition">
        <pc:chgData name="Dixit Tagadiya" userId="ec02c16ae51d9154" providerId="LiveId" clId="{7ACDEFEF-EC71-4132-8EED-04315CA03D8C}" dt="2024-03-02T03:50:43.737" v="443" actId="20577"/>
        <pc:sldMkLst>
          <pc:docMk/>
          <pc:sldMk cId="633610954" sldId="263"/>
        </pc:sldMkLst>
        <pc:spChg chg="mod">
          <ac:chgData name="Dixit Tagadiya" userId="ec02c16ae51d9154" providerId="LiveId" clId="{7ACDEFEF-EC71-4132-8EED-04315CA03D8C}" dt="2024-02-29T07:26:31.744" v="55" actId="20577"/>
          <ac:spMkLst>
            <pc:docMk/>
            <pc:sldMk cId="633610954" sldId="263"/>
            <ac:spMk id="2" creationId="{7C4E030D-7BA7-4CA5-8070-0C273E73F2CA}"/>
          </ac:spMkLst>
        </pc:spChg>
        <pc:spChg chg="mod">
          <ac:chgData name="Dixit Tagadiya" userId="ec02c16ae51d9154" providerId="LiveId" clId="{7ACDEFEF-EC71-4132-8EED-04315CA03D8C}" dt="2024-03-02T03:50:43.737" v="443" actId="20577"/>
          <ac:spMkLst>
            <pc:docMk/>
            <pc:sldMk cId="633610954" sldId="263"/>
            <ac:spMk id="3" creationId="{3D1BFB86-FA9D-4D50-A253-041922D140AF}"/>
          </ac:spMkLst>
        </pc:spChg>
      </pc:sldChg>
      <pc:sldChg chg="new del">
        <pc:chgData name="Dixit Tagadiya" userId="ec02c16ae51d9154" providerId="LiveId" clId="{7ACDEFEF-EC71-4132-8EED-04315CA03D8C}" dt="2024-02-29T07:41:17.301" v="64" actId="47"/>
        <pc:sldMkLst>
          <pc:docMk/>
          <pc:sldMk cId="2231253366" sldId="264"/>
        </pc:sldMkLst>
      </pc:sldChg>
      <pc:sldChg chg="new del">
        <pc:chgData name="Dixit Tagadiya" userId="ec02c16ae51d9154" providerId="LiveId" clId="{7ACDEFEF-EC71-4132-8EED-04315CA03D8C}" dt="2024-02-29T07:41:07.512" v="62" actId="47"/>
        <pc:sldMkLst>
          <pc:docMk/>
          <pc:sldMk cId="2338199626" sldId="264"/>
        </pc:sldMkLst>
      </pc:sldChg>
      <pc:sldChg chg="new del">
        <pc:chgData name="Dixit Tagadiya" userId="ec02c16ae51d9154" providerId="LiveId" clId="{7ACDEFEF-EC71-4132-8EED-04315CA03D8C}" dt="2024-02-29T07:41:32.838" v="66" actId="47"/>
        <pc:sldMkLst>
          <pc:docMk/>
          <pc:sldMk cId="2653996574" sldId="264"/>
        </pc:sldMkLst>
      </pc:sldChg>
      <pc:sldChg chg="new del">
        <pc:chgData name="Dixit Tagadiya" userId="ec02c16ae51d9154" providerId="LiveId" clId="{7ACDEFEF-EC71-4132-8EED-04315CA03D8C}" dt="2024-02-29T07:27:02.641" v="57" actId="47"/>
        <pc:sldMkLst>
          <pc:docMk/>
          <pc:sldMk cId="2981371427" sldId="264"/>
        </pc:sldMkLst>
      </pc:sldChg>
      <pc:sldChg chg="addSp delSp modSp new mod modTransition">
        <pc:chgData name="Dixit Tagadiya" userId="ec02c16ae51d9154" providerId="LiveId" clId="{7ACDEFEF-EC71-4132-8EED-04315CA03D8C}" dt="2024-02-29T13:37:22.919" v="176"/>
        <pc:sldMkLst>
          <pc:docMk/>
          <pc:sldMk cId="3807394137" sldId="264"/>
        </pc:sldMkLst>
        <pc:spChg chg="mod">
          <ac:chgData name="Dixit Tagadiya" userId="ec02c16ae51d9154" providerId="LiveId" clId="{7ACDEFEF-EC71-4132-8EED-04315CA03D8C}" dt="2024-02-29T13:36:59.939" v="172" actId="1076"/>
          <ac:spMkLst>
            <pc:docMk/>
            <pc:sldMk cId="3807394137" sldId="264"/>
            <ac:spMk id="2" creationId="{BD14EB1B-4CB2-45D3-8D53-6665F5972E56}"/>
          </ac:spMkLst>
        </pc:spChg>
        <pc:spChg chg="del">
          <ac:chgData name="Dixit Tagadiya" userId="ec02c16ae51d9154" providerId="LiveId" clId="{7ACDEFEF-EC71-4132-8EED-04315CA03D8C}" dt="2024-02-29T07:44:16.615" v="148" actId="931"/>
          <ac:spMkLst>
            <pc:docMk/>
            <pc:sldMk cId="3807394137" sldId="264"/>
            <ac:spMk id="3" creationId="{7653B5AB-C3A2-437C-8CDF-9C3D4E06FC52}"/>
          </ac:spMkLst>
        </pc:spChg>
        <pc:spChg chg="add del mod">
          <ac:chgData name="Dixit Tagadiya" userId="ec02c16ae51d9154" providerId="LiveId" clId="{7ACDEFEF-EC71-4132-8EED-04315CA03D8C}" dt="2024-02-29T07:45:03.305" v="155" actId="478"/>
          <ac:spMkLst>
            <pc:docMk/>
            <pc:sldMk cId="3807394137" sldId="264"/>
            <ac:spMk id="6" creationId="{1F050844-7EFD-4C40-91AE-1ABFA0C3AC7C}"/>
          </ac:spMkLst>
        </pc:spChg>
        <pc:graphicFrameChg chg="add del mod modGraphic">
          <ac:chgData name="Dixit Tagadiya" userId="ec02c16ae51d9154" providerId="LiveId" clId="{7ACDEFEF-EC71-4132-8EED-04315CA03D8C}" dt="2024-02-29T07:44:49.561" v="154" actId="478"/>
          <ac:graphicFrameMkLst>
            <pc:docMk/>
            <pc:sldMk cId="3807394137" sldId="264"/>
            <ac:graphicFrameMk id="4" creationId="{B7AE22DF-0893-4599-A885-0263765D8430}"/>
          </ac:graphicFrameMkLst>
        </pc:graphicFrameChg>
      </pc:sldChg>
      <pc:sldChg chg="modSp new del mod">
        <pc:chgData name="Dixit Tagadiya" userId="ec02c16ae51d9154" providerId="LiveId" clId="{7ACDEFEF-EC71-4132-8EED-04315CA03D8C}" dt="2024-02-29T07:43:20.190" v="146" actId="47"/>
        <pc:sldMkLst>
          <pc:docMk/>
          <pc:sldMk cId="3903850498" sldId="264"/>
        </pc:sldMkLst>
        <pc:spChg chg="mod">
          <ac:chgData name="Dixit Tagadiya" userId="ec02c16ae51d9154" providerId="LiveId" clId="{7ACDEFEF-EC71-4132-8EED-04315CA03D8C}" dt="2024-02-29T07:43:12.829" v="145" actId="20577"/>
          <ac:spMkLst>
            <pc:docMk/>
            <pc:sldMk cId="3903850498" sldId="264"/>
            <ac:spMk id="2" creationId="{FC44F781-2F11-404F-8D63-02156E9942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7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4213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963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6785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507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4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0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1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4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7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2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19823"/>
            <a:ext cx="6179997" cy="370528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AD Sports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67398"/>
            <a:ext cx="6195839" cy="1026839"/>
          </a:xfrm>
        </p:spPr>
        <p:txBody>
          <a:bodyPr>
            <a:normAutofit/>
          </a:bodyPr>
          <a:lstStyle/>
          <a:p>
            <a:pPr algn="l"/>
            <a:r>
              <a:rPr lang="en-US" sz="2000" b="1" cap="none" dirty="0">
                <a:solidFill>
                  <a:schemeClr val="accent3">
                    <a:lumMod val="75000"/>
                  </a:schemeClr>
                </a:solidFill>
              </a:rPr>
              <a:t>By Dixit and Arun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59553" cy="6893859"/>
          </a:xfrm>
          <a:prstGeom prst="rect">
            <a:avLst/>
          </a:prstGeom>
        </p:spPr>
      </p:pic>
      <p:pic>
        <p:nvPicPr>
          <p:cNvPr id="1028" name="Picture 4" descr="AD Sports">
            <a:extLst>
              <a:ext uri="{FF2B5EF4-FFF2-40B4-BE49-F238E27FC236}">
                <a16:creationId xmlns:a16="http://schemas.microsoft.com/office/drawing/2014/main" id="{656F65CF-992B-4E0D-8CC7-25D37854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089" y="26895"/>
            <a:ext cx="3838935" cy="325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A9AB-6C44-47FA-AB20-7A1F084A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About Projects :-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E20A-33CD-4632-BE6C-18321C5F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4000" dirty="0"/>
              <a:t>Welcome to our sport accessories website ..</a:t>
            </a:r>
            <a:endParaRPr lang="en-IN" dirty="0"/>
          </a:p>
          <a:p>
            <a:r>
              <a:rPr lang="en-IN" sz="4000" dirty="0"/>
              <a:t>High-Quality</a:t>
            </a:r>
            <a:r>
              <a:rPr lang="en-IN" dirty="0"/>
              <a:t> </a:t>
            </a:r>
            <a:r>
              <a:rPr lang="en-IN" sz="4000" dirty="0"/>
              <a:t> </a:t>
            </a:r>
          </a:p>
          <a:p>
            <a:r>
              <a:rPr lang="en-IN" sz="4000" dirty="0"/>
              <a:t>Branded companies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9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9810-7F15-4E2B-A904-A241881A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Concepts :- 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4ACA-77B2-4DAA-BB91-191929524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740"/>
            <a:ext cx="8596668" cy="4110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 </a:t>
            </a:r>
            <a:r>
              <a:rPr lang="en-US" sz="3600" dirty="0"/>
              <a:t>Sports developing India and other country…</a:t>
            </a:r>
          </a:p>
          <a:p>
            <a:r>
              <a:rPr lang="en-US" sz="3600" dirty="0"/>
              <a:t>Youth attract in sports </a:t>
            </a:r>
          </a:p>
          <a:p>
            <a:r>
              <a:rPr lang="en-US" sz="3600" dirty="0"/>
              <a:t>Sports accessories getting costly DBD</a:t>
            </a:r>
          </a:p>
          <a:p>
            <a:r>
              <a:rPr lang="en-US" sz="3600" dirty="0"/>
              <a:t>Solution </a:t>
            </a:r>
          </a:p>
          <a:p>
            <a:endParaRPr lang="en-US" sz="3600" dirty="0"/>
          </a:p>
          <a:p>
            <a:pPr marL="0" indent="0">
              <a:buNone/>
            </a:pPr>
            <a:endParaRPr lang="en-IN" sz="3600" dirty="0"/>
          </a:p>
          <a:p>
            <a:endParaRPr lang="en-US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54531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A179-2705-4369-92B6-2A17E20C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Frameworks :-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8BD8-7DF2-4DF0-BF25-B8B111CD5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619977"/>
          </a:xfrm>
        </p:spPr>
        <p:txBody>
          <a:bodyPr>
            <a:normAutofit fontScale="92500" lnSpcReduction="10000"/>
          </a:bodyPr>
          <a:lstStyle/>
          <a:p>
            <a:r>
              <a:rPr lang="en-US" sz="5000" dirty="0"/>
              <a:t>Front-End</a:t>
            </a:r>
            <a:r>
              <a:rPr lang="en-US" sz="4000" dirty="0"/>
              <a:t> </a:t>
            </a:r>
          </a:p>
          <a:p>
            <a:r>
              <a:rPr lang="en-US" sz="3000" dirty="0"/>
              <a:t>HTML- structure </a:t>
            </a:r>
          </a:p>
          <a:p>
            <a:r>
              <a:rPr lang="en-US" sz="3000" dirty="0"/>
              <a:t>CSS-Design</a:t>
            </a:r>
          </a:p>
          <a:p>
            <a:r>
              <a:rPr lang="en-US" sz="3000" dirty="0"/>
              <a:t>JAVASCRIPT-dynamic web sites</a:t>
            </a:r>
          </a:p>
          <a:p>
            <a:endParaRPr lang="en-US" sz="3000" dirty="0"/>
          </a:p>
          <a:p>
            <a:r>
              <a:rPr lang="en-US" sz="5000" dirty="0"/>
              <a:t>Back-End</a:t>
            </a:r>
            <a:r>
              <a:rPr lang="en-US" sz="4000" dirty="0"/>
              <a:t> </a:t>
            </a:r>
          </a:p>
          <a:p>
            <a:r>
              <a:rPr lang="en-US" sz="3000" dirty="0"/>
              <a:t>JAVA</a:t>
            </a:r>
          </a:p>
          <a:p>
            <a:r>
              <a:rPr lang="en-US" sz="3000" dirty="0"/>
              <a:t>MYSQL</a:t>
            </a:r>
          </a:p>
          <a:p>
            <a:endParaRPr lang="en-US" sz="1800" dirty="0"/>
          </a:p>
          <a:p>
            <a:endParaRPr lang="en-US" sz="40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471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3008-5DD7-42EA-BC42-C43FB544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Features :-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3839-D9F7-46B6-9A9E-15FFC49F6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US" sz="4000" dirty="0"/>
              <a:t>Its tack less time</a:t>
            </a:r>
          </a:p>
          <a:p>
            <a:r>
              <a:rPr lang="en-US" sz="4000" dirty="0"/>
              <a:t>Signup process </a:t>
            </a:r>
          </a:p>
          <a:p>
            <a:r>
              <a:rPr lang="en-US" sz="4000" dirty="0"/>
              <a:t>Safe and trusted </a:t>
            </a:r>
          </a:p>
          <a:p>
            <a:r>
              <a:rPr lang="en-US" sz="4000" dirty="0"/>
              <a:t>Return policy </a:t>
            </a:r>
          </a:p>
          <a:p>
            <a:r>
              <a:rPr lang="en-US" sz="4000" dirty="0"/>
              <a:t>Online and cod both payment features 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39548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030D-7BA7-4CA5-8070-0C273E73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Similar  website :-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FB86-FA9D-4D50-A253-041922D1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Amazon</a:t>
            </a:r>
          </a:p>
          <a:p>
            <a:r>
              <a:rPr lang="en-US" sz="4000" dirty="0"/>
              <a:t>Flipkart</a:t>
            </a:r>
          </a:p>
          <a:p>
            <a:r>
              <a:rPr lang="en-US" sz="4000" dirty="0" err="1"/>
              <a:t>Khelmart</a:t>
            </a:r>
            <a:endParaRPr lang="en-US" sz="4000" dirty="0"/>
          </a:p>
          <a:p>
            <a:r>
              <a:rPr lang="en-US" sz="4000" dirty="0" err="1"/>
              <a:t>Measso</a:t>
            </a:r>
            <a:endParaRPr lang="en-US" sz="4000" dirty="0"/>
          </a:p>
          <a:p>
            <a:endParaRPr lang="en-US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33610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EB1B-4CB2-45D3-8D53-6665F597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87" y="2904564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92D050"/>
                </a:solidFill>
              </a:rPr>
              <a:t>Thank You..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413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81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AD Sports </vt:lpstr>
      <vt:lpstr>About Projects :-</vt:lpstr>
      <vt:lpstr>Concepts :- </vt:lpstr>
      <vt:lpstr>Frameworks :-</vt:lpstr>
      <vt:lpstr>Features :-</vt:lpstr>
      <vt:lpstr>Similar  website :-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Sports</dc:title>
  <dc:creator>Dixit Tagadiya</dc:creator>
  <cp:lastModifiedBy>Dixit Tagadiya</cp:lastModifiedBy>
  <cp:revision>12</cp:revision>
  <dcterms:created xsi:type="dcterms:W3CDTF">2024-02-29T06:02:22Z</dcterms:created>
  <dcterms:modified xsi:type="dcterms:W3CDTF">2024-03-02T04:04:22Z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