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of Apps from Google </a:t>
            </a:r>
            <a:r>
              <a:rPr lang="en-US" dirty="0" err="1"/>
              <a:t>Playstore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8459" y="5401633"/>
            <a:ext cx="8915399" cy="1126283"/>
          </a:xfrm>
        </p:spPr>
        <p:txBody>
          <a:bodyPr/>
          <a:lstStyle/>
          <a:p>
            <a:r>
              <a:rPr lang="en-US" dirty="0"/>
              <a:t>By- ARUN MATHAD</a:t>
            </a:r>
          </a:p>
          <a:p>
            <a:r>
              <a:rPr lang="en-US" dirty="0"/>
              <a:t>INSAID COHORT BATCH 2</a:t>
            </a:r>
            <a:r>
              <a:rPr lang="en-US" baseline="30000" dirty="0"/>
              <a:t>ND</a:t>
            </a:r>
            <a:r>
              <a:rPr lang="en-US" dirty="0"/>
              <a:t> MARCH 2019</a:t>
            </a:r>
          </a:p>
        </p:txBody>
      </p:sp>
    </p:spTree>
    <p:extLst>
      <p:ext uri="{BB962C8B-B14F-4D97-AF65-F5344CB8AC3E}">
        <p14:creationId xmlns:p14="http://schemas.microsoft.com/office/powerpoint/2010/main" val="74920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Distribution of ratings of apps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91808"/>
            <a:ext cx="8955088" cy="1119414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The distribution is highly skewed towards the right which implies there are lesser apps that have a very low rating</a:t>
            </a:r>
          </a:p>
          <a:p>
            <a:r>
              <a:rPr lang="en-US" b="1" i="1" dirty="0"/>
              <a:t>The distribution has high kurtosis indicating many of the apps are having a rating around 4.1 to 4.5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27" y="1445602"/>
            <a:ext cx="4914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Lets find the highest rated app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152292"/>
            <a:ext cx="8915400" cy="758930"/>
          </a:xfrm>
        </p:spPr>
        <p:txBody>
          <a:bodyPr/>
          <a:lstStyle/>
          <a:p>
            <a:r>
              <a:rPr lang="en-US" b="1" i="1" dirty="0"/>
              <a:t>The highest rated App is '</a:t>
            </a:r>
            <a:r>
              <a:rPr lang="en-US" b="1" i="1" dirty="0" err="1"/>
              <a:t>Hojiboy</a:t>
            </a:r>
            <a:r>
              <a:rPr lang="en-US" b="1" i="1" dirty="0"/>
              <a:t> </a:t>
            </a:r>
            <a:r>
              <a:rPr lang="en-US" b="1" i="1" dirty="0" err="1"/>
              <a:t>Tojiboyev</a:t>
            </a:r>
            <a:r>
              <a:rPr lang="en-US" b="1" i="1" dirty="0"/>
              <a:t> Life Hacks' in the category of 'COMICS'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133475"/>
            <a:ext cx="54673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5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Lets analyze the app with maximum number of views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046784"/>
            <a:ext cx="8915400" cy="864437"/>
          </a:xfrm>
        </p:spPr>
        <p:txBody>
          <a:bodyPr/>
          <a:lstStyle/>
          <a:p>
            <a:r>
              <a:rPr lang="en-US" b="1" i="1" dirty="0"/>
              <a:t>The app with maximum number of views is 'Facebook'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628775"/>
            <a:ext cx="56578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91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Lets analyze pricing on apps based on content rating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055576"/>
            <a:ext cx="8915400" cy="855645"/>
          </a:xfrm>
        </p:spPr>
        <p:txBody>
          <a:bodyPr/>
          <a:lstStyle/>
          <a:p>
            <a:r>
              <a:rPr lang="en-US" b="1" dirty="0"/>
              <a:t>All the paid apps have a better rating in the content rating groups consisting of "Teen" , "Everyone" ," Mature 17+".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590675"/>
            <a:ext cx="47815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4060"/>
            <a:ext cx="8911687" cy="1204690"/>
          </a:xfrm>
        </p:spPr>
        <p:txBody>
          <a:bodyPr/>
          <a:lstStyle/>
          <a:p>
            <a:r>
              <a:rPr lang="en-US" dirty="0"/>
              <a:t>Data Visualization of Free and Paid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953125"/>
            <a:ext cx="8915400" cy="653422"/>
          </a:xfrm>
        </p:spPr>
        <p:txBody>
          <a:bodyPr/>
          <a:lstStyle/>
          <a:p>
            <a:r>
              <a:rPr lang="en-US" b="1" i="1" dirty="0"/>
              <a:t>Free Apps have more reviews compared to Paid Apps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828800"/>
            <a:ext cx="4048125" cy="3824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933575"/>
            <a:ext cx="4676775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065" y="3156295"/>
            <a:ext cx="8911687" cy="1280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6761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Exploratory Data Analysis of Apps from Google Playstore</vt:lpstr>
      <vt:lpstr>Distribution of ratings of apps </vt:lpstr>
      <vt:lpstr>Lets find the highest rated app </vt:lpstr>
      <vt:lpstr>Lets analyze the app with maximum number of views </vt:lpstr>
      <vt:lpstr>Lets analyze pricing on apps based on content rating </vt:lpstr>
      <vt:lpstr>Data Visualization of Free and Paid Apps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Google Apps Rating</dc:title>
  <dc:creator>Mathad Arun</dc:creator>
  <cp:lastModifiedBy>Mathad Arun</cp:lastModifiedBy>
  <cp:revision>3</cp:revision>
  <dcterms:created xsi:type="dcterms:W3CDTF">2019-05-02T11:03:10Z</dcterms:created>
  <dcterms:modified xsi:type="dcterms:W3CDTF">2019-05-02T11:18:13Z</dcterms:modified>
</cp:coreProperties>
</file>