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81" r:id="rId5"/>
    <p:sldId id="274" r:id="rId6"/>
    <p:sldId id="280" r:id="rId7"/>
    <p:sldId id="279" r:id="rId8"/>
    <p:sldId id="278" r:id="rId9"/>
    <p:sldId id="277" r:id="rId10"/>
    <p:sldId id="276" r:id="rId11"/>
    <p:sldId id="260" r:id="rId12"/>
    <p:sldId id="268" r:id="rId13"/>
    <p:sldId id="261" r:id="rId14"/>
    <p:sldId id="287" r:id="rId15"/>
    <p:sldId id="262" r:id="rId16"/>
    <p:sldId id="271" r:id="rId17"/>
    <p:sldId id="264" r:id="rId18"/>
    <p:sldId id="272" r:id="rId19"/>
    <p:sldId id="265" r:id="rId20"/>
    <p:sldId id="283" r:id="rId21"/>
    <p:sldId id="284" r:id="rId22"/>
    <p:sldId id="285" r:id="rId23"/>
    <p:sldId id="286" r:id="rId24"/>
    <p:sldId id="28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40F0F4-8DB5-4917-A930-D3D964A7AF27}" v="3" dt="2023-04-06T21:24:47.864"/>
    <p1510:client id="{01F5839E-38BD-454C-B274-558187BB7EA2}" v="178" dt="2023-04-06T02:17:34.559"/>
    <p1510:client id="{092D4F58-4637-4851-A0E1-A303EE2AB59B}" v="1268" dt="2023-04-10T22:19:24.735"/>
    <p1510:client id="{0D1610D0-E386-4CA7-B289-96F26030F5C0}" v="108" dt="2023-04-11T23:39:53.928"/>
    <p1510:client id="{19A3DEA7-5574-441D-B0C9-31FEEA1AEBE7}" v="10" dt="2023-04-13T21:04:14.814"/>
    <p1510:client id="{1C5EE485-A1A1-4F99-B25B-A9E54B808F02}" v="720" dt="2023-03-25T01:49:36.480"/>
    <p1510:client id="{334B2118-42E7-491E-8F39-92B3FE857E24}" v="342" dt="2023-04-13T01:20:41.019"/>
    <p1510:client id="{35137706-484D-4F2C-9B21-96FE79F48E67}" v="1" dt="2023-04-06T02:04:16.814"/>
    <p1510:client id="{51D0D3BC-2B69-41D7-ACBD-08FBAB08DF86}" v="6" dt="2023-03-27T23:01:29.946"/>
    <p1510:client id="{5A2CF962-58BA-4AB9-A6A6-C7706F4EE856}" v="199" dt="2023-04-06T03:53:37.718"/>
    <p1510:client id="{64779C90-17C3-4A83-9029-B4616A7E031B}" v="51" dt="2023-04-05T03:57:10.146"/>
    <p1510:client id="{68036606-7D2E-48BC-BAB3-9F41B0C5E5AC}" v="116" dt="2023-03-23T22:38:10.199"/>
    <p1510:client id="{70A48581-D390-4830-96C2-6466C8717C09}" v="2" dt="2023-04-13T20:57:51.830"/>
    <p1510:client id="{7A795479-D62B-404C-8C74-BAB28B0BFE7D}" v="88" dt="2023-04-13T01:55:19.531"/>
    <p1510:client id="{7DE3D482-D502-48FF-8236-941EE5397800}" v="2" dt="2023-04-13T01:33:12.732"/>
    <p1510:client id="{7F6233A0-C150-40B1-A1F8-4975A4D47528}" v="2" dt="2023-04-06T02:03:06.938"/>
    <p1510:client id="{8576BD8F-AB41-4C87-A758-B34488E7D256}" v="524" dt="2023-04-13T14:42:18.284"/>
    <p1510:client id="{85EF0ECB-2F70-44F0-A922-B0F0341C5923}" v="178" dt="2023-03-25T00:19:45.541"/>
    <p1510:client id="{8CE56946-29F7-4EB8-9E3A-BA2BBC9202C8}" v="116" dt="2023-04-13T03:48:16.216"/>
    <p1510:client id="{8D33F7CC-FCBC-4C7E-B882-E63BD51F37A0}" v="22" dt="2023-04-13T02:13:43.347"/>
    <p1510:client id="{9AE79794-699A-4164-B118-A9AEB39C22EF}" v="10" dt="2023-04-06T03:16:00.505"/>
    <p1510:client id="{ADC769E0-D2D4-494B-96A5-AE9731ABFFF6}" v="50" dt="2023-04-13T03:47:44.019"/>
    <p1510:client id="{B4A7777B-6C1F-4C74-A5E4-8F813C8475E3}" v="484" dt="2023-04-10T23:24:17.485"/>
    <p1510:client id="{B98A47E4-A741-44B7-A39B-93674C7D3698}" v="1" dt="2023-04-13T13:26:35.066"/>
    <p1510:client id="{BE3BD0A0-3C5F-46E4-8CF7-1E377BD9A926}" v="126" dt="2023-03-24T23:58:11.465"/>
    <p1510:client id="{D04F6CAE-6954-46DE-8E74-C95F1597C353}" v="235" dt="2023-04-06T02:41:34.265"/>
    <p1510:client id="{DA944956-1ABA-4FF4-B362-0C9D1E91EC60}" v="14" dt="2023-04-13T06:03:28.660"/>
    <p1510:client id="{DABA750B-1D8B-4F5D-9D3F-8A2A5E045F52}" v="1697" dt="2023-04-11T22:54:05.157"/>
    <p1510:client id="{E42CCC32-C9F7-4655-8D6C-AAE557BC958A}" v="17" dt="2023-04-13T01:52:04.003"/>
    <p1510:client id="{E7AC5C5A-E315-4F1D-A4A0-191E91EABDC7}" v="66" dt="2023-04-13T00:17:58.586"/>
    <p1510:client id="{F01356B9-BC53-4D3F-93A7-BF966C194F8D}" v="260" dt="2023-04-13T15:26:41.266"/>
    <p1510:client id="{F5906E2F-A09F-4F19-9C8D-9E1A4B4C34EF}" v="63" dt="2023-04-13T19:40:51.521"/>
    <p1510:client id="{F5FEC841-A075-4D1F-93E2-FD6F7846673A}" v="22" dt="2023-04-06T03:25:53.060"/>
    <p1510:client id="{FA95F0F3-66B2-4BC0-87F3-9DAE3C5877A1}" v="9" dt="2023-04-06T00:23:17.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arinath Jayamohan Sheela" userId="S::sjayamohansheel4822@conestogac.on.ca::11b6a0a7-bb3d-445f-ace2-cb5abf58b2e0" providerId="AD" clId="Web-{F5906E2F-A09F-4F19-9C8D-9E1A4B4C34EF}"/>
    <pc:docChg chg="modSld">
      <pc:chgData name="Sabarinath Jayamohan Sheela" userId="S::sjayamohansheel4822@conestogac.on.ca::11b6a0a7-bb3d-445f-ace2-cb5abf58b2e0" providerId="AD" clId="Web-{F5906E2F-A09F-4F19-9C8D-9E1A4B4C34EF}" dt="2023-04-13T19:40:48.428" v="71" actId="20577"/>
      <pc:docMkLst>
        <pc:docMk/>
      </pc:docMkLst>
      <pc:sldChg chg="modNotes">
        <pc:chgData name="Sabarinath Jayamohan Sheela" userId="S::sjayamohansheel4822@conestogac.on.ca::11b6a0a7-bb3d-445f-ace2-cb5abf58b2e0" providerId="AD" clId="Web-{F5906E2F-A09F-4F19-9C8D-9E1A4B4C34EF}" dt="2023-04-13T19:20:33.025" v="10"/>
        <pc:sldMkLst>
          <pc:docMk/>
          <pc:sldMk cId="3389566200" sldId="271"/>
        </pc:sldMkLst>
      </pc:sldChg>
      <pc:sldChg chg="modSp">
        <pc:chgData name="Sabarinath Jayamohan Sheela" userId="S::sjayamohansheel4822@conestogac.on.ca::11b6a0a7-bb3d-445f-ace2-cb5abf58b2e0" providerId="AD" clId="Web-{F5906E2F-A09F-4F19-9C8D-9E1A4B4C34EF}" dt="2023-04-13T19:40:48.428" v="71" actId="20577"/>
        <pc:sldMkLst>
          <pc:docMk/>
          <pc:sldMk cId="834206779" sldId="284"/>
        </pc:sldMkLst>
        <pc:spChg chg="mod">
          <ac:chgData name="Sabarinath Jayamohan Sheela" userId="S::sjayamohansheel4822@conestogac.on.ca::11b6a0a7-bb3d-445f-ace2-cb5abf58b2e0" providerId="AD" clId="Web-{F5906E2F-A09F-4F19-9C8D-9E1A4B4C34EF}" dt="2023-04-13T19:40:48.428" v="71" actId="20577"/>
          <ac:spMkLst>
            <pc:docMk/>
            <pc:sldMk cId="834206779" sldId="284"/>
            <ac:spMk id="11" creationId="{F2C92BCB-FE52-70E9-0533-7614DACF9461}"/>
          </ac:spMkLst>
        </pc:spChg>
        <pc:picChg chg="mod">
          <ac:chgData name="Sabarinath Jayamohan Sheela" userId="S::sjayamohansheel4822@conestogac.on.ca::11b6a0a7-bb3d-445f-ace2-cb5abf58b2e0" providerId="AD" clId="Web-{F5906E2F-A09F-4F19-9C8D-9E1A4B4C34EF}" dt="2023-04-13T19:24:49.594" v="11" actId="14100"/>
          <ac:picMkLst>
            <pc:docMk/>
            <pc:sldMk cId="834206779" sldId="284"/>
            <ac:picMk id="8" creationId="{2522C47E-0E62-8058-9AAB-7997260BC5E1}"/>
          </ac:picMkLst>
        </pc:picChg>
      </pc:sldChg>
    </pc:docChg>
  </pc:docChgLst>
  <pc:docChgLst>
    <pc:chgData name="Shalu Jose" userId="S::sjose7814@conestogac.on.ca::4987340e-f4b7-437d-b1a5-377f8f0fd37e" providerId="AD" clId="Web-{DA944956-1ABA-4FF4-B362-0C9D1E91EC60}"/>
    <pc:docChg chg="addSld modSld">
      <pc:chgData name="Shalu Jose" userId="S::sjose7814@conestogac.on.ca::4987340e-f4b7-437d-b1a5-377f8f0fd37e" providerId="AD" clId="Web-{DA944956-1ABA-4FF4-B362-0C9D1E91EC60}" dt="2023-04-13T06:03:50.629" v="75"/>
      <pc:docMkLst>
        <pc:docMk/>
      </pc:docMkLst>
      <pc:sldChg chg="addSp delSp modSp mod setBg">
        <pc:chgData name="Shalu Jose" userId="S::sjose7814@conestogac.on.ca::4987340e-f4b7-437d-b1a5-377f8f0fd37e" providerId="AD" clId="Web-{DA944956-1ABA-4FF4-B362-0C9D1E91EC60}" dt="2023-04-13T06:03:50.629" v="75"/>
        <pc:sldMkLst>
          <pc:docMk/>
          <pc:sldMk cId="4167737998" sldId="273"/>
        </pc:sldMkLst>
        <pc:spChg chg="mod">
          <ac:chgData name="Shalu Jose" userId="S::sjose7814@conestogac.on.ca::4987340e-f4b7-437d-b1a5-377f8f0fd37e" providerId="AD" clId="Web-{DA944956-1ABA-4FF4-B362-0C9D1E91EC60}" dt="2023-04-13T06:03:50.629" v="75"/>
          <ac:spMkLst>
            <pc:docMk/>
            <pc:sldMk cId="4167737998" sldId="273"/>
            <ac:spMk id="2" creationId="{7B37B79E-2379-8A57-6B7B-BCAC4EDBCE09}"/>
          </ac:spMkLst>
        </pc:spChg>
        <pc:spChg chg="del">
          <ac:chgData name="Shalu Jose" userId="S::sjose7814@conestogac.on.ca::4987340e-f4b7-437d-b1a5-377f8f0fd37e" providerId="AD" clId="Web-{DA944956-1ABA-4FF4-B362-0C9D1E91EC60}" dt="2023-04-13T06:03:50.629" v="75"/>
          <ac:spMkLst>
            <pc:docMk/>
            <pc:sldMk cId="4167737998" sldId="273"/>
            <ac:spMk id="21" creationId="{A8384FB5-9ADC-4DDC-881B-597D56F5B15D}"/>
          </ac:spMkLst>
        </pc:spChg>
        <pc:spChg chg="del">
          <ac:chgData name="Shalu Jose" userId="S::sjose7814@conestogac.on.ca::4987340e-f4b7-437d-b1a5-377f8f0fd37e" providerId="AD" clId="Web-{DA944956-1ABA-4FF4-B362-0C9D1E91EC60}" dt="2023-04-13T06:03:50.629" v="75"/>
          <ac:spMkLst>
            <pc:docMk/>
            <pc:sldMk cId="4167737998" sldId="273"/>
            <ac:spMk id="23" creationId="{91E5A9A7-95C6-4F4F-B00E-C82E07FE62EF}"/>
          </ac:spMkLst>
        </pc:spChg>
        <pc:spChg chg="del">
          <ac:chgData name="Shalu Jose" userId="S::sjose7814@conestogac.on.ca::4987340e-f4b7-437d-b1a5-377f8f0fd37e" providerId="AD" clId="Web-{DA944956-1ABA-4FF4-B362-0C9D1E91EC60}" dt="2023-04-13T06:03:50.629" v="75"/>
          <ac:spMkLst>
            <pc:docMk/>
            <pc:sldMk cId="4167737998" sldId="273"/>
            <ac:spMk id="25" creationId="{D07DD2DE-F619-49DD-B5E7-03A290FF4ED1}"/>
          </ac:spMkLst>
        </pc:spChg>
        <pc:spChg chg="del">
          <ac:chgData name="Shalu Jose" userId="S::sjose7814@conestogac.on.ca::4987340e-f4b7-437d-b1a5-377f8f0fd37e" providerId="AD" clId="Web-{DA944956-1ABA-4FF4-B362-0C9D1E91EC60}" dt="2023-04-13T06:03:50.629" v="75"/>
          <ac:spMkLst>
            <pc:docMk/>
            <pc:sldMk cId="4167737998" sldId="273"/>
            <ac:spMk id="27" creationId="{85149191-5F60-4A28-AAFF-039F96B0F3EC}"/>
          </ac:spMkLst>
        </pc:spChg>
        <pc:spChg chg="del">
          <ac:chgData name="Shalu Jose" userId="S::sjose7814@conestogac.on.ca::4987340e-f4b7-437d-b1a5-377f8f0fd37e" providerId="AD" clId="Web-{DA944956-1ABA-4FF4-B362-0C9D1E91EC60}" dt="2023-04-13T06:03:50.629" v="75"/>
          <ac:spMkLst>
            <pc:docMk/>
            <pc:sldMk cId="4167737998" sldId="273"/>
            <ac:spMk id="29" creationId="{F8260ED5-17F7-4158-B241-D51DD4CF1B7E}"/>
          </ac:spMkLst>
        </pc:spChg>
        <pc:spChg chg="add">
          <ac:chgData name="Shalu Jose" userId="S::sjose7814@conestogac.on.ca::4987340e-f4b7-437d-b1a5-377f8f0fd37e" providerId="AD" clId="Web-{DA944956-1ABA-4FF4-B362-0C9D1E91EC60}" dt="2023-04-13T06:03:50.629" v="75"/>
          <ac:spMkLst>
            <pc:docMk/>
            <pc:sldMk cId="4167737998" sldId="273"/>
            <ac:spMk id="34" creationId="{A8384FB5-9ADC-4DDC-881B-597D56F5B15D}"/>
          </ac:spMkLst>
        </pc:spChg>
        <pc:spChg chg="add">
          <ac:chgData name="Shalu Jose" userId="S::sjose7814@conestogac.on.ca::4987340e-f4b7-437d-b1a5-377f8f0fd37e" providerId="AD" clId="Web-{DA944956-1ABA-4FF4-B362-0C9D1E91EC60}" dt="2023-04-13T06:03:50.629" v="75"/>
          <ac:spMkLst>
            <pc:docMk/>
            <pc:sldMk cId="4167737998" sldId="273"/>
            <ac:spMk id="36" creationId="{91E5A9A7-95C6-4F4F-B00E-C82E07FE62EF}"/>
          </ac:spMkLst>
        </pc:spChg>
        <pc:spChg chg="add">
          <ac:chgData name="Shalu Jose" userId="S::sjose7814@conestogac.on.ca::4987340e-f4b7-437d-b1a5-377f8f0fd37e" providerId="AD" clId="Web-{DA944956-1ABA-4FF4-B362-0C9D1E91EC60}" dt="2023-04-13T06:03:50.629" v="75"/>
          <ac:spMkLst>
            <pc:docMk/>
            <pc:sldMk cId="4167737998" sldId="273"/>
            <ac:spMk id="38" creationId="{D07DD2DE-F619-49DD-B5E7-03A290FF4ED1}"/>
          </ac:spMkLst>
        </pc:spChg>
        <pc:spChg chg="add">
          <ac:chgData name="Shalu Jose" userId="S::sjose7814@conestogac.on.ca::4987340e-f4b7-437d-b1a5-377f8f0fd37e" providerId="AD" clId="Web-{DA944956-1ABA-4FF4-B362-0C9D1E91EC60}" dt="2023-04-13T06:03:50.629" v="75"/>
          <ac:spMkLst>
            <pc:docMk/>
            <pc:sldMk cId="4167737998" sldId="273"/>
            <ac:spMk id="40" creationId="{85149191-5F60-4A28-AAFF-039F96B0F3EC}"/>
          </ac:spMkLst>
        </pc:spChg>
        <pc:spChg chg="add">
          <ac:chgData name="Shalu Jose" userId="S::sjose7814@conestogac.on.ca::4987340e-f4b7-437d-b1a5-377f8f0fd37e" providerId="AD" clId="Web-{DA944956-1ABA-4FF4-B362-0C9D1E91EC60}" dt="2023-04-13T06:03:50.629" v="75"/>
          <ac:spMkLst>
            <pc:docMk/>
            <pc:sldMk cId="4167737998" sldId="273"/>
            <ac:spMk id="42" creationId="{F8260ED5-17F7-4158-B241-D51DD4CF1B7E}"/>
          </ac:spMkLst>
        </pc:spChg>
        <pc:picChg chg="mod">
          <ac:chgData name="Shalu Jose" userId="S::sjose7814@conestogac.on.ca::4987340e-f4b7-437d-b1a5-377f8f0fd37e" providerId="AD" clId="Web-{DA944956-1ABA-4FF4-B362-0C9D1E91EC60}" dt="2023-04-13T06:03:50.629" v="75"/>
          <ac:picMkLst>
            <pc:docMk/>
            <pc:sldMk cId="4167737998" sldId="273"/>
            <ac:picMk id="16" creationId="{74B51DAE-FA87-600B-0B60-AB11784C20AB}"/>
          </ac:picMkLst>
        </pc:picChg>
      </pc:sldChg>
      <pc:sldChg chg="addSp delSp modSp add mod replId setBg addAnim modNotes">
        <pc:chgData name="Shalu Jose" userId="S::sjose7814@conestogac.on.ca::4987340e-f4b7-437d-b1a5-377f8f0fd37e" providerId="AD" clId="Web-{DA944956-1ABA-4FF4-B362-0C9D1E91EC60}" dt="2023-04-13T06:03:28.660" v="74"/>
        <pc:sldMkLst>
          <pc:docMk/>
          <pc:sldMk cId="1733887209" sldId="275"/>
        </pc:sldMkLst>
        <pc:spChg chg="mod">
          <ac:chgData name="Shalu Jose" userId="S::sjose7814@conestogac.on.ca::4987340e-f4b7-437d-b1a5-377f8f0fd37e" providerId="AD" clId="Web-{DA944956-1ABA-4FF4-B362-0C9D1E91EC60}" dt="2023-04-13T06:03:28.660" v="73"/>
          <ac:spMkLst>
            <pc:docMk/>
            <pc:sldMk cId="1733887209" sldId="275"/>
            <ac:spMk id="2" creationId="{7B37B79E-2379-8A57-6B7B-BCAC4EDBCE09}"/>
          </ac:spMkLst>
        </pc:spChg>
        <pc:spChg chg="add del mod">
          <ac:chgData name="Shalu Jose" userId="S::sjose7814@conestogac.on.ca::4987340e-f4b7-437d-b1a5-377f8f0fd37e" providerId="AD" clId="Web-{DA944956-1ABA-4FF4-B362-0C9D1E91EC60}" dt="2023-04-13T06:02:18.440" v="64"/>
          <ac:spMkLst>
            <pc:docMk/>
            <pc:sldMk cId="1733887209" sldId="275"/>
            <ac:spMk id="4" creationId="{E4457E5A-3487-54FC-DD46-1BD82205520F}"/>
          </ac:spMkLst>
        </pc:spChg>
        <pc:spChg chg="del">
          <ac:chgData name="Shalu Jose" userId="S::sjose7814@conestogac.on.ca::4987340e-f4b7-437d-b1a5-377f8f0fd37e" providerId="AD" clId="Web-{DA944956-1ABA-4FF4-B362-0C9D1E91EC60}" dt="2023-04-13T06:03:28.660" v="73"/>
          <ac:spMkLst>
            <pc:docMk/>
            <pc:sldMk cId="1733887209" sldId="275"/>
            <ac:spMk id="21" creationId="{A8384FB5-9ADC-4DDC-881B-597D56F5B15D}"/>
          </ac:spMkLst>
        </pc:spChg>
        <pc:spChg chg="del">
          <ac:chgData name="Shalu Jose" userId="S::sjose7814@conestogac.on.ca::4987340e-f4b7-437d-b1a5-377f8f0fd37e" providerId="AD" clId="Web-{DA944956-1ABA-4FF4-B362-0C9D1E91EC60}" dt="2023-04-13T06:03:28.660" v="73"/>
          <ac:spMkLst>
            <pc:docMk/>
            <pc:sldMk cId="1733887209" sldId="275"/>
            <ac:spMk id="23" creationId="{91E5A9A7-95C6-4F4F-B00E-C82E07FE62EF}"/>
          </ac:spMkLst>
        </pc:spChg>
        <pc:spChg chg="del">
          <ac:chgData name="Shalu Jose" userId="S::sjose7814@conestogac.on.ca::4987340e-f4b7-437d-b1a5-377f8f0fd37e" providerId="AD" clId="Web-{DA944956-1ABA-4FF4-B362-0C9D1E91EC60}" dt="2023-04-13T06:03:28.660" v="73"/>
          <ac:spMkLst>
            <pc:docMk/>
            <pc:sldMk cId="1733887209" sldId="275"/>
            <ac:spMk id="25" creationId="{D07DD2DE-F619-49DD-B5E7-03A290FF4ED1}"/>
          </ac:spMkLst>
        </pc:spChg>
        <pc:spChg chg="del">
          <ac:chgData name="Shalu Jose" userId="S::sjose7814@conestogac.on.ca::4987340e-f4b7-437d-b1a5-377f8f0fd37e" providerId="AD" clId="Web-{DA944956-1ABA-4FF4-B362-0C9D1E91EC60}" dt="2023-04-13T06:03:28.660" v="73"/>
          <ac:spMkLst>
            <pc:docMk/>
            <pc:sldMk cId="1733887209" sldId="275"/>
            <ac:spMk id="27" creationId="{85149191-5F60-4A28-AAFF-039F96B0F3EC}"/>
          </ac:spMkLst>
        </pc:spChg>
        <pc:spChg chg="del">
          <ac:chgData name="Shalu Jose" userId="S::sjose7814@conestogac.on.ca::4987340e-f4b7-437d-b1a5-377f8f0fd37e" providerId="AD" clId="Web-{DA944956-1ABA-4FF4-B362-0C9D1E91EC60}" dt="2023-04-13T06:03:28.660" v="73"/>
          <ac:spMkLst>
            <pc:docMk/>
            <pc:sldMk cId="1733887209" sldId="275"/>
            <ac:spMk id="29" creationId="{F8260ED5-17F7-4158-B241-D51DD4CF1B7E}"/>
          </ac:spMkLst>
        </pc:spChg>
        <pc:spChg chg="add">
          <ac:chgData name="Shalu Jose" userId="S::sjose7814@conestogac.on.ca::4987340e-f4b7-437d-b1a5-377f8f0fd37e" providerId="AD" clId="Web-{DA944956-1ABA-4FF4-B362-0C9D1E91EC60}" dt="2023-04-13T06:03:28.660" v="73"/>
          <ac:spMkLst>
            <pc:docMk/>
            <pc:sldMk cId="1733887209" sldId="275"/>
            <ac:spMk id="34" creationId="{16C5FA50-8D52-4617-AF91-5C7B1C8352F1}"/>
          </ac:spMkLst>
        </pc:spChg>
        <pc:spChg chg="add">
          <ac:chgData name="Shalu Jose" userId="S::sjose7814@conestogac.on.ca::4987340e-f4b7-437d-b1a5-377f8f0fd37e" providerId="AD" clId="Web-{DA944956-1ABA-4FF4-B362-0C9D1E91EC60}" dt="2023-04-13T06:03:28.660" v="73"/>
          <ac:spMkLst>
            <pc:docMk/>
            <pc:sldMk cId="1733887209" sldId="275"/>
            <ac:spMk id="36" creationId="{E223798C-12AD-4B0C-A50C-D676347D67CF}"/>
          </ac:spMkLst>
        </pc:spChg>
        <pc:picChg chg="add mod">
          <ac:chgData name="Shalu Jose" userId="S::sjose7814@conestogac.on.ca::4987340e-f4b7-437d-b1a5-377f8f0fd37e" providerId="AD" clId="Web-{DA944956-1ABA-4FF4-B362-0C9D1E91EC60}" dt="2023-04-13T06:03:28.660" v="73"/>
          <ac:picMkLst>
            <pc:docMk/>
            <pc:sldMk cId="1733887209" sldId="275"/>
            <ac:picMk id="5" creationId="{3D7441FA-5846-0242-01F8-9896ED5D9F16}"/>
          </ac:picMkLst>
        </pc:picChg>
        <pc:picChg chg="del">
          <ac:chgData name="Shalu Jose" userId="S::sjose7814@conestogac.on.ca::4987340e-f4b7-437d-b1a5-377f8f0fd37e" providerId="AD" clId="Web-{DA944956-1ABA-4FF4-B362-0C9D1E91EC60}" dt="2023-04-13T05:58:59.938" v="1"/>
          <ac:picMkLst>
            <pc:docMk/>
            <pc:sldMk cId="1733887209" sldId="275"/>
            <ac:picMk id="16" creationId="{74B51DAE-FA87-600B-0B60-AB11784C20AB}"/>
          </ac:picMkLst>
        </pc:picChg>
      </pc:sldChg>
    </pc:docChg>
  </pc:docChgLst>
  <pc:docChgLst>
    <pc:chgData name="Akshay Kochuparambil Joseph" userId="S::akochuparambilj8746@conestogac.on.ca::7370ef50-685a-4c9c-b356-3fae073a95a8" providerId="AD" clId="Web-{BE71DF9C-DB37-4286-A640-F87A3CE7F230}"/>
    <pc:docChg chg="modSld">
      <pc:chgData name="Akshay Kochuparambil Joseph" userId="S::akochuparambilj8746@conestogac.on.ca::7370ef50-685a-4c9c-b356-3fae073a95a8" providerId="AD" clId="Web-{BE71DF9C-DB37-4286-A640-F87A3CE7F230}" dt="2023-04-13T02:46:49.434" v="2"/>
      <pc:docMkLst>
        <pc:docMk/>
      </pc:docMkLst>
      <pc:sldChg chg="modNotes">
        <pc:chgData name="Akshay Kochuparambil Joseph" userId="S::akochuparambilj8746@conestogac.on.ca::7370ef50-685a-4c9c-b356-3fae073a95a8" providerId="AD" clId="Web-{BE71DF9C-DB37-4286-A640-F87A3CE7F230}" dt="2023-04-13T02:46:49.434" v="2"/>
        <pc:sldMkLst>
          <pc:docMk/>
          <pc:sldMk cId="3352392936" sldId="270"/>
        </pc:sldMkLst>
      </pc:sldChg>
      <pc:sldChg chg="modNotes">
        <pc:chgData name="Akshay Kochuparambil Joseph" userId="S::akochuparambilj8746@conestogac.on.ca::7370ef50-685a-4c9c-b356-3fae073a95a8" providerId="AD" clId="Web-{BE71DF9C-DB37-4286-A640-F87A3CE7F230}" dt="2023-04-13T02:42:21.509" v="1"/>
        <pc:sldMkLst>
          <pc:docMk/>
          <pc:sldMk cId="3389566200" sldId="271"/>
        </pc:sldMkLst>
      </pc:sldChg>
    </pc:docChg>
  </pc:docChgLst>
  <pc:docChgLst>
    <pc:chgData name="Shalu Jose" userId="S::sjose7814@conestogac.on.ca::4987340e-f4b7-437d-b1a5-377f8f0fd37e" providerId="AD" clId="Web-{8D33F7CC-FCBC-4C7E-B882-E63BD51F37A0}"/>
    <pc:docChg chg="modSld">
      <pc:chgData name="Shalu Jose" userId="S::sjose7814@conestogac.on.ca::4987340e-f4b7-437d-b1a5-377f8f0fd37e" providerId="AD" clId="Web-{8D33F7CC-FCBC-4C7E-B882-E63BD51F37A0}" dt="2023-04-13T02:15:22.316" v="90"/>
      <pc:docMkLst>
        <pc:docMk/>
      </pc:docMkLst>
      <pc:sldChg chg="modSp modNotes">
        <pc:chgData name="Shalu Jose" userId="S::sjose7814@conestogac.on.ca::4987340e-f4b7-437d-b1a5-377f8f0fd37e" providerId="AD" clId="Web-{8D33F7CC-FCBC-4C7E-B882-E63BD51F37A0}" dt="2023-04-13T02:15:22.316" v="90"/>
        <pc:sldMkLst>
          <pc:docMk/>
          <pc:sldMk cId="1676838206" sldId="269"/>
        </pc:sldMkLst>
        <pc:spChg chg="mod">
          <ac:chgData name="Shalu Jose" userId="S::sjose7814@conestogac.on.ca::4987340e-f4b7-437d-b1a5-377f8f0fd37e" providerId="AD" clId="Web-{8D33F7CC-FCBC-4C7E-B882-E63BD51F37A0}" dt="2023-04-13T02:00:48.764" v="7" actId="20577"/>
          <ac:spMkLst>
            <pc:docMk/>
            <pc:sldMk cId="1676838206" sldId="269"/>
            <ac:spMk id="3" creationId="{0D83764A-C5D7-D350-0EDB-58C2BC986725}"/>
          </ac:spMkLst>
        </pc:spChg>
      </pc:sldChg>
      <pc:sldChg chg="addSp delSp modSp mod setBg setClrOvrMap modNotes">
        <pc:chgData name="Shalu Jose" userId="S::sjose7814@conestogac.on.ca::4987340e-f4b7-437d-b1a5-377f8f0fd37e" providerId="AD" clId="Web-{8D33F7CC-FCBC-4C7E-B882-E63BD51F37A0}" dt="2023-04-13T02:12:36.018" v="23"/>
        <pc:sldMkLst>
          <pc:docMk/>
          <pc:sldMk cId="3352392936" sldId="270"/>
        </pc:sldMkLst>
        <pc:spChg chg="mod">
          <ac:chgData name="Shalu Jose" userId="S::sjose7814@conestogac.on.ca::4987340e-f4b7-437d-b1a5-377f8f0fd37e" providerId="AD" clId="Web-{8D33F7CC-FCBC-4C7E-B882-E63BD51F37A0}" dt="2023-04-13T02:11:48.580" v="21"/>
          <ac:spMkLst>
            <pc:docMk/>
            <pc:sldMk cId="3352392936" sldId="270"/>
            <ac:spMk id="2" creationId="{992B9927-8FDE-78B5-6C9D-9EBDC38B349C}"/>
          </ac:spMkLst>
        </pc:spChg>
        <pc:spChg chg="add del mod">
          <ac:chgData name="Shalu Jose" userId="S::sjose7814@conestogac.on.ca::4987340e-f4b7-437d-b1a5-377f8f0fd37e" providerId="AD" clId="Web-{8D33F7CC-FCBC-4C7E-B882-E63BD51F37A0}" dt="2023-04-13T02:11:48.580" v="21"/>
          <ac:spMkLst>
            <pc:docMk/>
            <pc:sldMk cId="3352392936" sldId="270"/>
            <ac:spMk id="3" creationId="{1928DEF9-23DF-1176-E3D1-F76428425819}"/>
          </ac:spMkLst>
        </pc:spChg>
        <pc:spChg chg="add">
          <ac:chgData name="Shalu Jose" userId="S::sjose7814@conestogac.on.ca::4987340e-f4b7-437d-b1a5-377f8f0fd37e" providerId="AD" clId="Web-{8D33F7CC-FCBC-4C7E-B882-E63BD51F37A0}" dt="2023-04-13T02:11:48.580" v="21"/>
          <ac:spMkLst>
            <pc:docMk/>
            <pc:sldMk cId="3352392936" sldId="270"/>
            <ac:spMk id="9" creationId="{9228552E-C8B1-4A80-8448-0787CE0FC704}"/>
          </ac:spMkLst>
        </pc:spChg>
        <pc:spChg chg="add">
          <ac:chgData name="Shalu Jose" userId="S::sjose7814@conestogac.on.ca::4987340e-f4b7-437d-b1a5-377f8f0fd37e" providerId="AD" clId="Web-{8D33F7CC-FCBC-4C7E-B882-E63BD51F37A0}" dt="2023-04-13T02:11:48.580" v="21"/>
          <ac:spMkLst>
            <pc:docMk/>
            <pc:sldMk cId="3352392936" sldId="270"/>
            <ac:spMk id="11" creationId="{1928DEF9-23DF-1176-E3D1-F76428425819}"/>
          </ac:spMkLst>
        </pc:spChg>
        <pc:graphicFrameChg chg="add del">
          <ac:chgData name="Shalu Jose" userId="S::sjose7814@conestogac.on.ca::4987340e-f4b7-437d-b1a5-377f8f0fd37e" providerId="AD" clId="Web-{8D33F7CC-FCBC-4C7E-B882-E63BD51F37A0}" dt="2023-04-13T02:11:34.815" v="18"/>
          <ac:graphicFrameMkLst>
            <pc:docMk/>
            <pc:sldMk cId="3352392936" sldId="270"/>
            <ac:graphicFrameMk id="5" creationId="{26950DD5-3AAD-646A-F54E-F7613D1A5451}"/>
          </ac:graphicFrameMkLst>
        </pc:graphicFrameChg>
        <pc:graphicFrameChg chg="add del">
          <ac:chgData name="Shalu Jose" userId="S::sjose7814@conestogac.on.ca::4987340e-f4b7-437d-b1a5-377f8f0fd37e" providerId="AD" clId="Web-{8D33F7CC-FCBC-4C7E-B882-E63BD51F37A0}" dt="2023-04-13T02:11:48.565" v="20"/>
          <ac:graphicFrameMkLst>
            <pc:docMk/>
            <pc:sldMk cId="3352392936" sldId="270"/>
            <ac:graphicFrameMk id="7" creationId="{32C8B1C1-F92D-48E6-4D3D-AF46D6D8413E}"/>
          </ac:graphicFrameMkLst>
        </pc:graphicFrameChg>
        <pc:picChg chg="add">
          <ac:chgData name="Shalu Jose" userId="S::sjose7814@conestogac.on.ca::4987340e-f4b7-437d-b1a5-377f8f0fd37e" providerId="AD" clId="Web-{8D33F7CC-FCBC-4C7E-B882-E63BD51F37A0}" dt="2023-04-13T02:11:48.580" v="21"/>
          <ac:picMkLst>
            <pc:docMk/>
            <pc:sldMk cId="3352392936" sldId="270"/>
            <ac:picMk id="10" creationId="{A7A18FC7-8576-A658-C5F2-EB8F766C4F4B}"/>
          </ac:picMkLst>
        </pc:picChg>
      </pc:sldChg>
    </pc:docChg>
  </pc:docChgLst>
  <pc:docChgLst>
    <pc:chgData name="Sabarinath Jayamohan Sheela" userId="S::sjayamohansheel4822@conestogac.on.ca::11b6a0a7-bb3d-445f-ace2-cb5abf58b2e0" providerId="AD" clId="Web-{68036606-7D2E-48BC-BAB3-9F41B0C5E5AC}"/>
    <pc:docChg chg="modSld">
      <pc:chgData name="Sabarinath Jayamohan Sheela" userId="S::sjayamohansheel4822@conestogac.on.ca::11b6a0a7-bb3d-445f-ace2-cb5abf58b2e0" providerId="AD" clId="Web-{68036606-7D2E-48BC-BAB3-9F41B0C5E5AC}" dt="2023-03-23T22:38:07.543" v="115" actId="20577"/>
      <pc:docMkLst>
        <pc:docMk/>
      </pc:docMkLst>
      <pc:sldChg chg="modSp">
        <pc:chgData name="Sabarinath Jayamohan Sheela" userId="S::sjayamohansheel4822@conestogac.on.ca::11b6a0a7-bb3d-445f-ace2-cb5abf58b2e0" providerId="AD" clId="Web-{68036606-7D2E-48BC-BAB3-9F41B0C5E5AC}" dt="2023-03-23T22:38:07.543" v="115" actId="20577"/>
        <pc:sldMkLst>
          <pc:docMk/>
          <pc:sldMk cId="109857222" sldId="256"/>
        </pc:sldMkLst>
        <pc:spChg chg="mod">
          <ac:chgData name="Sabarinath Jayamohan Sheela" userId="S::sjayamohansheel4822@conestogac.on.ca::11b6a0a7-bb3d-445f-ace2-cb5abf58b2e0" providerId="AD" clId="Web-{68036606-7D2E-48BC-BAB3-9F41B0C5E5AC}" dt="2023-03-23T22:38:07.543" v="115" actId="20577"/>
          <ac:spMkLst>
            <pc:docMk/>
            <pc:sldMk cId="109857222" sldId="256"/>
            <ac:spMk id="3" creationId="{00000000-0000-0000-0000-000000000000}"/>
          </ac:spMkLst>
        </pc:spChg>
      </pc:sldChg>
    </pc:docChg>
  </pc:docChgLst>
  <pc:docChgLst>
    <pc:chgData name="Shalu Jose" userId="S::sjose7814@conestogac.on.ca::4987340e-f4b7-437d-b1a5-377f8f0fd37e" providerId="AD" clId="Web-{092D4F58-4637-4851-A0E1-A303EE2AB59B}"/>
    <pc:docChg chg="addSld modSld sldOrd">
      <pc:chgData name="Shalu Jose" userId="S::sjose7814@conestogac.on.ca::4987340e-f4b7-437d-b1a5-377f8f0fd37e" providerId="AD" clId="Web-{092D4F58-4637-4851-A0E1-A303EE2AB59B}" dt="2023-04-10T22:20:44.549" v="1574"/>
      <pc:docMkLst>
        <pc:docMk/>
      </pc:docMkLst>
      <pc:sldChg chg="addSp delSp modSp mod setClrOvrMap modNotes">
        <pc:chgData name="Shalu Jose" userId="S::sjose7814@conestogac.on.ca::4987340e-f4b7-437d-b1a5-377f8f0fd37e" providerId="AD" clId="Web-{092D4F58-4637-4851-A0E1-A303EE2AB59B}" dt="2023-04-10T22:08:15.787" v="1493" actId="20577"/>
        <pc:sldMkLst>
          <pc:docMk/>
          <pc:sldMk cId="2652276089" sldId="258"/>
        </pc:sldMkLst>
        <pc:spChg chg="mod">
          <ac:chgData name="Shalu Jose" userId="S::sjose7814@conestogac.on.ca::4987340e-f4b7-437d-b1a5-377f8f0fd37e" providerId="AD" clId="Web-{092D4F58-4637-4851-A0E1-A303EE2AB59B}" dt="2023-04-10T22:08:04.068" v="1490"/>
          <ac:spMkLst>
            <pc:docMk/>
            <pc:sldMk cId="2652276089" sldId="258"/>
            <ac:spMk id="2" creationId="{D5841493-C5A5-4C04-762C-5BAEA9E54C04}"/>
          </ac:spMkLst>
        </pc:spChg>
        <pc:spChg chg="mod ord">
          <ac:chgData name="Shalu Jose" userId="S::sjose7814@conestogac.on.ca::4987340e-f4b7-437d-b1a5-377f8f0fd37e" providerId="AD" clId="Web-{092D4F58-4637-4851-A0E1-A303EE2AB59B}" dt="2023-04-10T22:08:15.787" v="1493" actId="20577"/>
          <ac:spMkLst>
            <pc:docMk/>
            <pc:sldMk cId="2652276089" sldId="258"/>
            <ac:spMk id="3" creationId="{3A0B5D1C-CA96-0E63-9302-8370726AAD91}"/>
          </ac:spMkLst>
        </pc:spChg>
        <pc:spChg chg="add mod ord">
          <ac:chgData name="Shalu Jose" userId="S::sjose7814@conestogac.on.ca::4987340e-f4b7-437d-b1a5-377f8f0fd37e" providerId="AD" clId="Web-{092D4F58-4637-4851-A0E1-A303EE2AB59B}" dt="2023-04-10T22:08:04.068" v="1490"/>
          <ac:spMkLst>
            <pc:docMk/>
            <pc:sldMk cId="2652276089" sldId="258"/>
            <ac:spMk id="5" creationId="{3D692F81-E4CD-AB2C-824E-633A06A2F4B2}"/>
          </ac:spMkLst>
        </pc:spChg>
        <pc:spChg chg="add mod">
          <ac:chgData name="Shalu Jose" userId="S::sjose7814@conestogac.on.ca::4987340e-f4b7-437d-b1a5-377f8f0fd37e" providerId="AD" clId="Web-{092D4F58-4637-4851-A0E1-A303EE2AB59B}" dt="2023-04-10T22:08:04.068" v="1490"/>
          <ac:spMkLst>
            <pc:docMk/>
            <pc:sldMk cId="2652276089" sldId="258"/>
            <ac:spMk id="8" creationId="{114380AB-74E0-788A-454D-77E6893B9123}"/>
          </ac:spMkLst>
        </pc:spChg>
        <pc:spChg chg="del">
          <ac:chgData name="Shalu Jose" userId="S::sjose7814@conestogac.on.ca::4987340e-f4b7-437d-b1a5-377f8f0fd37e" providerId="AD" clId="Web-{092D4F58-4637-4851-A0E1-A303EE2AB59B}" dt="2023-04-10T22:04:52.097" v="1471"/>
          <ac:spMkLst>
            <pc:docMk/>
            <pc:sldMk cId="2652276089" sldId="258"/>
            <ac:spMk id="63" creationId="{9AA72BD9-2C5A-4EDC-931F-5AA08EACA0F3}"/>
          </ac:spMkLst>
        </pc:spChg>
        <pc:spChg chg="del">
          <ac:chgData name="Shalu Jose" userId="S::sjose7814@conestogac.on.ca::4987340e-f4b7-437d-b1a5-377f8f0fd37e" providerId="AD" clId="Web-{092D4F58-4637-4851-A0E1-A303EE2AB59B}" dt="2023-04-10T22:04:52.097" v="1471"/>
          <ac:spMkLst>
            <pc:docMk/>
            <pc:sldMk cId="2652276089" sldId="258"/>
            <ac:spMk id="65" creationId="{DD3981AC-7B61-4947-BCF3-F7AA7FA385B9}"/>
          </ac:spMkLst>
        </pc:spChg>
        <pc:spChg chg="del">
          <ac:chgData name="Shalu Jose" userId="S::sjose7814@conestogac.on.ca::4987340e-f4b7-437d-b1a5-377f8f0fd37e" providerId="AD" clId="Web-{092D4F58-4637-4851-A0E1-A303EE2AB59B}" dt="2023-04-10T22:04:52.097" v="1471"/>
          <ac:spMkLst>
            <pc:docMk/>
            <pc:sldMk cId="2652276089" sldId="258"/>
            <ac:spMk id="67" creationId="{55D4142C-5077-457F-A6AD-3FECFDB39685}"/>
          </ac:spMkLst>
        </pc:spChg>
        <pc:spChg chg="del">
          <ac:chgData name="Shalu Jose" userId="S::sjose7814@conestogac.on.ca::4987340e-f4b7-437d-b1a5-377f8f0fd37e" providerId="AD" clId="Web-{092D4F58-4637-4851-A0E1-A303EE2AB59B}" dt="2023-04-10T22:04:52.097" v="1471"/>
          <ac:spMkLst>
            <pc:docMk/>
            <pc:sldMk cId="2652276089" sldId="258"/>
            <ac:spMk id="69" creationId="{7A5F0580-5EE9-419F-96EE-B6529EF6E7D0}"/>
          </ac:spMkLst>
        </pc:spChg>
        <pc:spChg chg="add del">
          <ac:chgData name="Shalu Jose" userId="S::sjose7814@conestogac.on.ca::4987340e-f4b7-437d-b1a5-377f8f0fd37e" providerId="AD" clId="Web-{092D4F58-4637-4851-A0E1-A303EE2AB59B}" dt="2023-04-10T22:06:08.582" v="1477"/>
          <ac:spMkLst>
            <pc:docMk/>
            <pc:sldMk cId="2652276089" sldId="258"/>
            <ac:spMk id="74" creationId="{1EE70AE2-832E-4D1F-A983-946F2217D128}"/>
          </ac:spMkLst>
        </pc:spChg>
        <pc:spChg chg="add del">
          <ac:chgData name="Shalu Jose" userId="S::sjose7814@conestogac.on.ca::4987340e-f4b7-437d-b1a5-377f8f0fd37e" providerId="AD" clId="Web-{092D4F58-4637-4851-A0E1-A303EE2AB59B}" dt="2023-04-10T22:05:46.848" v="1474"/>
          <ac:spMkLst>
            <pc:docMk/>
            <pc:sldMk cId="2652276089" sldId="258"/>
            <ac:spMk id="83" creationId="{EB708185-20C0-40F2-8F2D-8EB9E34B3C00}"/>
          </ac:spMkLst>
        </pc:spChg>
        <pc:spChg chg="add del">
          <ac:chgData name="Shalu Jose" userId="S::sjose7814@conestogac.on.ca::4987340e-f4b7-437d-b1a5-377f8f0fd37e" providerId="AD" clId="Web-{092D4F58-4637-4851-A0E1-A303EE2AB59B}" dt="2023-04-10T22:05:46.848" v="1474"/>
          <ac:spMkLst>
            <pc:docMk/>
            <pc:sldMk cId="2652276089" sldId="258"/>
            <ac:spMk id="89" creationId="{0DA909B4-15FF-46A6-8A7F-7AEF977FE9ED}"/>
          </ac:spMkLst>
        </pc:spChg>
        <pc:spChg chg="add del">
          <ac:chgData name="Shalu Jose" userId="S::sjose7814@conestogac.on.ca::4987340e-f4b7-437d-b1a5-377f8f0fd37e" providerId="AD" clId="Web-{092D4F58-4637-4851-A0E1-A303EE2AB59B}" dt="2023-04-10T22:05:46.848" v="1474"/>
          <ac:spMkLst>
            <pc:docMk/>
            <pc:sldMk cId="2652276089" sldId="258"/>
            <ac:spMk id="91" creationId="{1382A32C-5B0C-4B1C-A074-76C6DBCC9F87}"/>
          </ac:spMkLst>
        </pc:spChg>
        <pc:spChg chg="add del">
          <ac:chgData name="Shalu Jose" userId="S::sjose7814@conestogac.on.ca::4987340e-f4b7-437d-b1a5-377f8f0fd37e" providerId="AD" clId="Web-{092D4F58-4637-4851-A0E1-A303EE2AB59B}" dt="2023-04-10T22:06:08.551" v="1476"/>
          <ac:spMkLst>
            <pc:docMk/>
            <pc:sldMk cId="2652276089" sldId="258"/>
            <ac:spMk id="93" creationId="{35249834-544E-477E-84FD-888B8DB74B87}"/>
          </ac:spMkLst>
        </pc:spChg>
        <pc:spChg chg="add del">
          <ac:chgData name="Shalu Jose" userId="S::sjose7814@conestogac.on.ca::4987340e-f4b7-437d-b1a5-377f8f0fd37e" providerId="AD" clId="Web-{092D4F58-4637-4851-A0E1-A303EE2AB59B}" dt="2023-04-10T22:06:08.551" v="1476"/>
          <ac:spMkLst>
            <pc:docMk/>
            <pc:sldMk cId="2652276089" sldId="258"/>
            <ac:spMk id="94" creationId="{27F12B1F-4753-46F8-93FC-1E4191C1357A}"/>
          </ac:spMkLst>
        </pc:spChg>
        <pc:spChg chg="add del">
          <ac:chgData name="Shalu Jose" userId="S::sjose7814@conestogac.on.ca::4987340e-f4b7-437d-b1a5-377f8f0fd37e" providerId="AD" clId="Web-{092D4F58-4637-4851-A0E1-A303EE2AB59B}" dt="2023-04-10T22:06:08.551" v="1476"/>
          <ac:spMkLst>
            <pc:docMk/>
            <pc:sldMk cId="2652276089" sldId="258"/>
            <ac:spMk id="265" creationId="{42AE8636-A04B-4C96-AA50-C956D51C034E}"/>
          </ac:spMkLst>
        </pc:spChg>
        <pc:spChg chg="add del">
          <ac:chgData name="Shalu Jose" userId="S::sjose7814@conestogac.on.ca::4987340e-f4b7-437d-b1a5-377f8f0fd37e" providerId="AD" clId="Web-{092D4F58-4637-4851-A0E1-A303EE2AB59B}" dt="2023-04-10T22:06:08.551" v="1476"/>
          <ac:spMkLst>
            <pc:docMk/>
            <pc:sldMk cId="2652276089" sldId="258"/>
            <ac:spMk id="267" creationId="{0F17DC65-D057-4CEA-8B52-BF72D5D90AEB}"/>
          </ac:spMkLst>
        </pc:spChg>
        <pc:spChg chg="add del">
          <ac:chgData name="Shalu Jose" userId="S::sjose7814@conestogac.on.ca::4987340e-f4b7-437d-b1a5-377f8f0fd37e" providerId="AD" clId="Web-{092D4F58-4637-4851-A0E1-A303EE2AB59B}" dt="2023-04-10T22:06:23.817" v="1482"/>
          <ac:spMkLst>
            <pc:docMk/>
            <pc:sldMk cId="2652276089" sldId="258"/>
            <ac:spMk id="269" creationId="{114C78B5-EC6B-4A39-8860-705100867457}"/>
          </ac:spMkLst>
        </pc:spChg>
        <pc:spChg chg="add del">
          <ac:chgData name="Shalu Jose" userId="S::sjose7814@conestogac.on.ca::4987340e-f4b7-437d-b1a5-377f8f0fd37e" providerId="AD" clId="Web-{092D4F58-4637-4851-A0E1-A303EE2AB59B}" dt="2023-04-10T22:06:48.614" v="1486"/>
          <ac:spMkLst>
            <pc:docMk/>
            <pc:sldMk cId="2652276089" sldId="258"/>
            <ac:spMk id="276" creationId="{B3684CCF-CEBB-4D8E-A366-95E43D4C790B}"/>
          </ac:spMkLst>
        </pc:spChg>
        <pc:spChg chg="add del">
          <ac:chgData name="Shalu Jose" userId="S::sjose7814@conestogac.on.ca::4987340e-f4b7-437d-b1a5-377f8f0fd37e" providerId="AD" clId="Web-{092D4F58-4637-4851-A0E1-A303EE2AB59B}" dt="2023-04-10T22:06:48.614" v="1486"/>
          <ac:spMkLst>
            <pc:docMk/>
            <pc:sldMk cId="2652276089" sldId="258"/>
            <ac:spMk id="278" creationId="{70BEB1E7-2F88-40BC-B73D-42E5B6F80BFC}"/>
          </ac:spMkLst>
        </pc:spChg>
        <pc:spChg chg="add del">
          <ac:chgData name="Shalu Jose" userId="S::sjose7814@conestogac.on.ca::4987340e-f4b7-437d-b1a5-377f8f0fd37e" providerId="AD" clId="Web-{092D4F58-4637-4851-A0E1-A303EE2AB59B}" dt="2023-04-10T22:08:04.068" v="1490"/>
          <ac:spMkLst>
            <pc:docMk/>
            <pc:sldMk cId="2652276089" sldId="258"/>
            <ac:spMk id="283" creationId="{AD96FDFD-4E42-4A06-B8B5-768A1DB9C2A9}"/>
          </ac:spMkLst>
        </pc:spChg>
        <pc:spChg chg="add">
          <ac:chgData name="Shalu Jose" userId="S::sjose7814@conestogac.on.ca::4987340e-f4b7-437d-b1a5-377f8f0fd37e" providerId="AD" clId="Web-{092D4F58-4637-4851-A0E1-A303EE2AB59B}" dt="2023-04-10T22:08:04.068" v="1490"/>
          <ac:spMkLst>
            <pc:docMk/>
            <pc:sldMk cId="2652276089" sldId="258"/>
            <ac:spMk id="288" creationId="{114C78B5-EC6B-4A39-8860-705100867457}"/>
          </ac:spMkLst>
        </pc:spChg>
        <pc:grpChg chg="add del">
          <ac:chgData name="Shalu Jose" userId="S::sjose7814@conestogac.on.ca::4987340e-f4b7-437d-b1a5-377f8f0fd37e" providerId="AD" clId="Web-{092D4F58-4637-4851-A0E1-A303EE2AB59B}" dt="2023-04-10T22:06:08.582" v="1477"/>
          <ac:grpSpMkLst>
            <pc:docMk/>
            <pc:sldMk cId="2652276089" sldId="258"/>
            <ac:grpSpMk id="76" creationId="{7594B485-3656-43C7-AB7B-F237101E3282}"/>
          </ac:grpSpMkLst>
        </pc:grpChg>
        <pc:grpChg chg="add del">
          <ac:chgData name="Shalu Jose" userId="S::sjose7814@conestogac.on.ca::4987340e-f4b7-437d-b1a5-377f8f0fd37e" providerId="AD" clId="Web-{092D4F58-4637-4851-A0E1-A303EE2AB59B}" dt="2023-04-10T22:05:46.848" v="1474"/>
          <ac:grpSpMkLst>
            <pc:docMk/>
            <pc:sldMk cId="2652276089" sldId="258"/>
            <ac:grpSpMk id="85" creationId="{19A6B5CE-CB1D-48EE-8B43-E952235C8371}"/>
          </ac:grpSpMkLst>
        </pc:grpChg>
        <pc:grpChg chg="add del">
          <ac:chgData name="Shalu Jose" userId="S::sjose7814@conestogac.on.ca::4987340e-f4b7-437d-b1a5-377f8f0fd37e" providerId="AD" clId="Web-{092D4F58-4637-4851-A0E1-A303EE2AB59B}" dt="2023-04-10T22:06:08.551" v="1476"/>
          <ac:grpSpMkLst>
            <pc:docMk/>
            <pc:sldMk cId="2652276089" sldId="258"/>
            <ac:grpSpMk id="87" creationId="{00E015F5-1A99-4E40-BC3D-7707802996B5}"/>
          </ac:grpSpMkLst>
        </pc:grpChg>
        <pc:grpChg chg="add del">
          <ac:chgData name="Shalu Jose" userId="S::sjose7814@conestogac.on.ca::4987340e-f4b7-437d-b1a5-377f8f0fd37e" providerId="AD" clId="Web-{092D4F58-4637-4851-A0E1-A303EE2AB59B}" dt="2023-04-10T22:06:08.551" v="1476"/>
          <ac:grpSpMkLst>
            <pc:docMk/>
            <pc:sldMk cId="2652276089" sldId="258"/>
            <ac:grpSpMk id="95" creationId="{5468B3A9-705E-43C3-A742-0619B0D8F2EE}"/>
          </ac:grpSpMkLst>
        </pc:grpChg>
        <pc:grpChg chg="add del">
          <ac:chgData name="Shalu Jose" userId="S::sjose7814@conestogac.on.ca::4987340e-f4b7-437d-b1a5-377f8f0fd37e" providerId="AD" clId="Web-{092D4F58-4637-4851-A0E1-A303EE2AB59B}" dt="2023-04-10T22:06:23.817" v="1482"/>
          <ac:grpSpMkLst>
            <pc:docMk/>
            <pc:sldMk cId="2652276089" sldId="258"/>
            <ac:grpSpMk id="270" creationId="{A50943B0-FDF7-4C2C-B784-9208C945A8C3}"/>
          </ac:grpSpMkLst>
        </pc:grpChg>
        <pc:grpChg chg="add">
          <ac:chgData name="Shalu Jose" userId="S::sjose7814@conestogac.on.ca::4987340e-f4b7-437d-b1a5-377f8f0fd37e" providerId="AD" clId="Web-{092D4F58-4637-4851-A0E1-A303EE2AB59B}" dt="2023-04-10T22:08:04.068" v="1490"/>
          <ac:grpSpMkLst>
            <pc:docMk/>
            <pc:sldMk cId="2652276089" sldId="258"/>
            <ac:grpSpMk id="290" creationId="{A50943B0-FDF7-4C2C-B784-9208C945A8C3}"/>
          </ac:grpSpMkLst>
        </pc:grpChg>
        <pc:picChg chg="add mod ord">
          <ac:chgData name="Shalu Jose" userId="S::sjose7814@conestogac.on.ca::4987340e-f4b7-437d-b1a5-377f8f0fd37e" providerId="AD" clId="Web-{092D4F58-4637-4851-A0E1-A303EE2AB59B}" dt="2023-04-10T22:08:04.068" v="1490"/>
          <ac:picMkLst>
            <pc:docMk/>
            <pc:sldMk cId="2652276089" sldId="258"/>
            <ac:picMk id="4" creationId="{58C5DC28-89EB-A5B8-90B9-B5D66A80DBC6}"/>
          </ac:picMkLst>
        </pc:picChg>
        <pc:picChg chg="add mod ord">
          <ac:chgData name="Shalu Jose" userId="S::sjose7814@conestogac.on.ca::4987340e-f4b7-437d-b1a5-377f8f0fd37e" providerId="AD" clId="Web-{092D4F58-4637-4851-A0E1-A303EE2AB59B}" dt="2023-04-10T22:08:04.068" v="1490"/>
          <ac:picMkLst>
            <pc:docMk/>
            <pc:sldMk cId="2652276089" sldId="258"/>
            <ac:picMk id="7" creationId="{F9D2F5A5-584F-71F1-E4C4-D38697C98726}"/>
          </ac:picMkLst>
        </pc:picChg>
        <pc:picChg chg="add mod ord">
          <ac:chgData name="Shalu Jose" userId="S::sjose7814@conestogac.on.ca::4987340e-f4b7-437d-b1a5-377f8f0fd37e" providerId="AD" clId="Web-{092D4F58-4637-4851-A0E1-A303EE2AB59B}" dt="2023-04-10T22:08:04.068" v="1490"/>
          <ac:picMkLst>
            <pc:docMk/>
            <pc:sldMk cId="2652276089" sldId="258"/>
            <ac:picMk id="10" creationId="{032769F8-47F0-1694-0746-10218205E3E0}"/>
          </ac:picMkLst>
        </pc:picChg>
        <pc:picChg chg="del mod">
          <ac:chgData name="Shalu Jose" userId="S::sjose7814@conestogac.on.ca::4987340e-f4b7-437d-b1a5-377f8f0fd37e" providerId="AD" clId="Web-{092D4F58-4637-4851-A0E1-A303EE2AB59B}" dt="2023-04-10T22:03:43.361" v="1460"/>
          <ac:picMkLst>
            <pc:docMk/>
            <pc:sldMk cId="2652276089" sldId="258"/>
            <ac:picMk id="34" creationId="{BE284998-FB17-C4DE-5E45-175A9A381200}"/>
          </ac:picMkLst>
        </pc:picChg>
      </pc:sldChg>
      <pc:sldChg chg="addSp delSp modSp mod addAnim delAnim setClrOvrMap modNotes">
        <pc:chgData name="Shalu Jose" userId="S::sjose7814@conestogac.on.ca::4987340e-f4b7-437d-b1a5-377f8f0fd37e" providerId="AD" clId="Web-{092D4F58-4637-4851-A0E1-A303EE2AB59B}" dt="2023-04-10T22:13:55.043" v="1523"/>
        <pc:sldMkLst>
          <pc:docMk/>
          <pc:sldMk cId="2304365015" sldId="259"/>
        </pc:sldMkLst>
        <pc:spChg chg="mod ord">
          <ac:chgData name="Shalu Jose" userId="S::sjose7814@conestogac.on.ca::4987340e-f4b7-437d-b1a5-377f8f0fd37e" providerId="AD" clId="Web-{092D4F58-4637-4851-A0E1-A303EE2AB59B}" dt="2023-04-10T22:02:59.532" v="1459"/>
          <ac:spMkLst>
            <pc:docMk/>
            <pc:sldMk cId="2304365015" sldId="259"/>
            <ac:spMk id="2" creationId="{6201D721-E241-893E-7D7E-6D84C8CDA2D0}"/>
          </ac:spMkLst>
        </pc:spChg>
        <pc:spChg chg="mod ord">
          <ac:chgData name="Shalu Jose" userId="S::sjose7814@conestogac.on.ca::4987340e-f4b7-437d-b1a5-377f8f0fd37e" providerId="AD" clId="Web-{092D4F58-4637-4851-A0E1-A303EE2AB59B}" dt="2023-04-10T22:02:59.532" v="1459"/>
          <ac:spMkLst>
            <pc:docMk/>
            <pc:sldMk cId="2304365015" sldId="259"/>
            <ac:spMk id="4" creationId="{CE224F1B-BF3C-DDCA-F693-98290BF573F8}"/>
          </ac:spMkLst>
        </pc:spChg>
        <pc:spChg chg="add del">
          <ac:chgData name="Shalu Jose" userId="S::sjose7814@conestogac.on.ca::4987340e-f4b7-437d-b1a5-377f8f0fd37e" providerId="AD" clId="Web-{092D4F58-4637-4851-A0E1-A303EE2AB59B}" dt="2023-04-10T21:43:00.592" v="1117"/>
          <ac:spMkLst>
            <pc:docMk/>
            <pc:sldMk cId="2304365015" sldId="259"/>
            <ac:spMk id="7" creationId="{7A5F0580-5EE9-419F-96EE-B6529EF6E7D0}"/>
          </ac:spMkLst>
        </pc:spChg>
        <pc:spChg chg="add del mod">
          <ac:chgData name="Shalu Jose" userId="S::sjose7814@conestogac.on.ca::4987340e-f4b7-437d-b1a5-377f8f0fd37e" providerId="AD" clId="Web-{092D4F58-4637-4851-A0E1-A303EE2AB59B}" dt="2023-04-10T21:46:46.049" v="1195"/>
          <ac:spMkLst>
            <pc:docMk/>
            <pc:sldMk cId="2304365015" sldId="259"/>
            <ac:spMk id="8" creationId="{F36D5096-BC60-F76C-9E23-EB05CC0502A4}"/>
          </ac:spMkLst>
        </pc:spChg>
        <pc:spChg chg="add del">
          <ac:chgData name="Shalu Jose" userId="S::sjose7814@conestogac.on.ca::4987340e-f4b7-437d-b1a5-377f8f0fd37e" providerId="AD" clId="Web-{092D4F58-4637-4851-A0E1-A303EE2AB59B}" dt="2023-04-10T21:43:00.592" v="1117"/>
          <ac:spMkLst>
            <pc:docMk/>
            <pc:sldMk cId="2304365015" sldId="259"/>
            <ac:spMk id="10" creationId="{9AA72BD9-2C5A-4EDC-931F-5AA08EACA0F3}"/>
          </ac:spMkLst>
        </pc:spChg>
        <pc:spChg chg="add del">
          <ac:chgData name="Shalu Jose" userId="S::sjose7814@conestogac.on.ca::4987340e-f4b7-437d-b1a5-377f8f0fd37e" providerId="AD" clId="Web-{092D4F58-4637-4851-A0E1-A303EE2AB59B}" dt="2023-04-10T21:43:00.592" v="1117"/>
          <ac:spMkLst>
            <pc:docMk/>
            <pc:sldMk cId="2304365015" sldId="259"/>
            <ac:spMk id="12" creationId="{DD3981AC-7B61-4947-BCF3-F7AA7FA385B9}"/>
          </ac:spMkLst>
        </pc:spChg>
        <pc:spChg chg="add del">
          <ac:chgData name="Shalu Jose" userId="S::sjose7814@conestogac.on.ca::4987340e-f4b7-437d-b1a5-377f8f0fd37e" providerId="AD" clId="Web-{092D4F58-4637-4851-A0E1-A303EE2AB59B}" dt="2023-04-10T21:43:00.592" v="1117"/>
          <ac:spMkLst>
            <pc:docMk/>
            <pc:sldMk cId="2304365015" sldId="259"/>
            <ac:spMk id="14" creationId="{55D4142C-5077-457F-A6AD-3FECFDB39685}"/>
          </ac:spMkLst>
        </pc:spChg>
        <pc:spChg chg="add del">
          <ac:chgData name="Shalu Jose" userId="S::sjose7814@conestogac.on.ca::4987340e-f4b7-437d-b1a5-377f8f0fd37e" providerId="AD" clId="Web-{092D4F58-4637-4851-A0E1-A303EE2AB59B}" dt="2023-04-10T21:46:00.814" v="1189"/>
          <ac:spMkLst>
            <pc:docMk/>
            <pc:sldMk cId="2304365015" sldId="259"/>
            <ac:spMk id="15" creationId="{D06891CE-5B9C-4B9E-AA78-3A5E25434F86}"/>
          </ac:spMkLst>
        </pc:spChg>
        <pc:spChg chg="add del">
          <ac:chgData name="Shalu Jose" userId="S::sjose7814@conestogac.on.ca::4987340e-f4b7-437d-b1a5-377f8f0fd37e" providerId="AD" clId="Web-{092D4F58-4637-4851-A0E1-A303EE2AB59B}" dt="2023-04-10T21:46:00.814" v="1189"/>
          <ac:spMkLst>
            <pc:docMk/>
            <pc:sldMk cId="2304365015" sldId="259"/>
            <ac:spMk id="17" creationId="{ED888B23-07FA-482A-96DF-47E31AF1A603}"/>
          </ac:spMkLst>
        </pc:spChg>
        <pc:spChg chg="add del mod">
          <ac:chgData name="Shalu Jose" userId="S::sjose7814@conestogac.on.ca::4987340e-f4b7-437d-b1a5-377f8f0fd37e" providerId="AD" clId="Web-{092D4F58-4637-4851-A0E1-A303EE2AB59B}" dt="2023-04-10T21:50:57.928" v="1224"/>
          <ac:spMkLst>
            <pc:docMk/>
            <pc:sldMk cId="2304365015" sldId="259"/>
            <ac:spMk id="18" creationId="{51C2D67C-F4E0-E2F8-6231-CAEFAD227FFD}"/>
          </ac:spMkLst>
        </pc:spChg>
        <pc:spChg chg="add del">
          <ac:chgData name="Shalu Jose" userId="S::sjose7814@conestogac.on.ca::4987340e-f4b7-437d-b1a5-377f8f0fd37e" providerId="AD" clId="Web-{092D4F58-4637-4851-A0E1-A303EE2AB59B}" dt="2023-04-10T21:46:00.814" v="1189"/>
          <ac:spMkLst>
            <pc:docMk/>
            <pc:sldMk cId="2304365015" sldId="259"/>
            <ac:spMk id="19" creationId="{5C8908E2-EE49-44D2-9428-A28D2312A8D5}"/>
          </ac:spMkLst>
        </pc:spChg>
        <pc:spChg chg="add mod">
          <ac:chgData name="Shalu Jose" userId="S::sjose7814@conestogac.on.ca::4987340e-f4b7-437d-b1a5-377f8f0fd37e" providerId="AD" clId="Web-{092D4F58-4637-4851-A0E1-A303EE2AB59B}" dt="2023-04-10T21:52:44.773" v="1234"/>
          <ac:spMkLst>
            <pc:docMk/>
            <pc:sldMk cId="2304365015" sldId="259"/>
            <ac:spMk id="24" creationId="{85DB32CE-3DDA-1FC0-C751-34967E7B343B}"/>
          </ac:spMkLst>
        </pc:spChg>
        <pc:spChg chg="add del">
          <ac:chgData name="Shalu Jose" userId="S::sjose7814@conestogac.on.ca::4987340e-f4b7-437d-b1a5-377f8f0fd37e" providerId="AD" clId="Web-{092D4F58-4637-4851-A0E1-A303EE2AB59B}" dt="2023-04-10T21:45:53.657" v="1165"/>
          <ac:spMkLst>
            <pc:docMk/>
            <pc:sldMk cId="2304365015" sldId="259"/>
            <ac:spMk id="29" creationId="{E8A8EAB8-D2FF-444D-B34B-7D32F106AD0E}"/>
          </ac:spMkLst>
        </pc:spChg>
        <pc:spChg chg="add del">
          <ac:chgData name="Shalu Jose" userId="S::sjose7814@conestogac.on.ca::4987340e-f4b7-437d-b1a5-377f8f0fd37e" providerId="AD" clId="Web-{092D4F58-4637-4851-A0E1-A303EE2AB59B}" dt="2023-04-10T21:46:36.689" v="1194"/>
          <ac:spMkLst>
            <pc:docMk/>
            <pc:sldMk cId="2304365015" sldId="259"/>
            <ac:spMk id="32" creationId="{04812C46-200A-4DEB-A05E-3ED6C68C2387}"/>
          </ac:spMkLst>
        </pc:spChg>
        <pc:spChg chg="add del">
          <ac:chgData name="Shalu Jose" userId="S::sjose7814@conestogac.on.ca::4987340e-f4b7-437d-b1a5-377f8f0fd37e" providerId="AD" clId="Web-{092D4F58-4637-4851-A0E1-A303EE2AB59B}" dt="2023-04-10T21:46:36.689" v="1194"/>
          <ac:spMkLst>
            <pc:docMk/>
            <pc:sldMk cId="2304365015" sldId="259"/>
            <ac:spMk id="35" creationId="{D1EA859B-E555-4109-94F3-6700E046E008}"/>
          </ac:spMkLst>
        </pc:spChg>
        <pc:spChg chg="add del">
          <ac:chgData name="Shalu Jose" userId="S::sjose7814@conestogac.on.ca::4987340e-f4b7-437d-b1a5-377f8f0fd37e" providerId="AD" clId="Web-{092D4F58-4637-4851-A0E1-A303EE2AB59B}" dt="2023-04-10T21:49:40.801" v="1213"/>
          <ac:spMkLst>
            <pc:docMk/>
            <pc:sldMk cId="2304365015" sldId="259"/>
            <ac:spMk id="40" creationId="{D2B783EE-0239-4717-BBEA-8C9EAC61C824}"/>
          </ac:spMkLst>
        </pc:spChg>
        <pc:spChg chg="add del">
          <ac:chgData name="Shalu Jose" userId="S::sjose7814@conestogac.on.ca::4987340e-f4b7-437d-b1a5-377f8f0fd37e" providerId="AD" clId="Web-{092D4F58-4637-4851-A0E1-A303EE2AB59B}" dt="2023-04-10T21:49:40.801" v="1213"/>
          <ac:spMkLst>
            <pc:docMk/>
            <pc:sldMk cId="2304365015" sldId="259"/>
            <ac:spMk id="42" creationId="{A7B99495-F43F-4D80-A44F-2CB4764EB90B}"/>
          </ac:spMkLst>
        </pc:spChg>
        <pc:spChg chg="add del">
          <ac:chgData name="Shalu Jose" userId="S::sjose7814@conestogac.on.ca::4987340e-f4b7-437d-b1a5-377f8f0fd37e" providerId="AD" clId="Web-{092D4F58-4637-4851-A0E1-A303EE2AB59B}" dt="2023-04-10T21:49:40.801" v="1213"/>
          <ac:spMkLst>
            <pc:docMk/>
            <pc:sldMk cId="2304365015" sldId="259"/>
            <ac:spMk id="44" creationId="{70BEB1E7-2F88-40BC-B73D-42E5B6F80BFC}"/>
          </ac:spMkLst>
        </pc:spChg>
        <pc:spChg chg="add del">
          <ac:chgData name="Shalu Jose" userId="S::sjose7814@conestogac.on.ca::4987340e-f4b7-437d-b1a5-377f8f0fd37e" providerId="AD" clId="Web-{092D4F58-4637-4851-A0E1-A303EE2AB59B}" dt="2023-04-10T21:49:28.911" v="1208"/>
          <ac:spMkLst>
            <pc:docMk/>
            <pc:sldMk cId="2304365015" sldId="259"/>
            <ac:spMk id="49" creationId="{A7AE9375-4664-4DB2-922D-2782A6E439AC}"/>
          </ac:spMkLst>
        </pc:spChg>
        <pc:spChg chg="add del">
          <ac:chgData name="Shalu Jose" userId="S::sjose7814@conestogac.on.ca::4987340e-f4b7-437d-b1a5-377f8f0fd37e" providerId="AD" clId="Web-{092D4F58-4637-4851-A0E1-A303EE2AB59B}" dt="2023-04-10T21:49:28.911" v="1208"/>
          <ac:spMkLst>
            <pc:docMk/>
            <pc:sldMk cId="2304365015" sldId="259"/>
            <ac:spMk id="53" creationId="{C87417AF-190E-4D6E-AFA6-7D3E84B0B430}"/>
          </ac:spMkLst>
        </pc:spChg>
        <pc:spChg chg="add del">
          <ac:chgData name="Shalu Jose" userId="S::sjose7814@conestogac.on.ca::4987340e-f4b7-437d-b1a5-377f8f0fd37e" providerId="AD" clId="Web-{092D4F58-4637-4851-A0E1-A303EE2AB59B}" dt="2023-04-10T21:49:28.911" v="1208"/>
          <ac:spMkLst>
            <pc:docMk/>
            <pc:sldMk cId="2304365015" sldId="259"/>
            <ac:spMk id="55" creationId="{80B30ED8-273E-4C07-8568-2FE5CC5C483D}"/>
          </ac:spMkLst>
        </pc:spChg>
        <pc:spChg chg="add del">
          <ac:chgData name="Shalu Jose" userId="S::sjose7814@conestogac.on.ca::4987340e-f4b7-437d-b1a5-377f8f0fd37e" providerId="AD" clId="Web-{092D4F58-4637-4851-A0E1-A303EE2AB59B}" dt="2023-04-10T21:49:40.786" v="1212"/>
          <ac:spMkLst>
            <pc:docMk/>
            <pc:sldMk cId="2304365015" sldId="259"/>
            <ac:spMk id="57" creationId="{102382E0-0A09-46AE-B955-B911CAFE7F00}"/>
          </ac:spMkLst>
        </pc:spChg>
        <pc:spChg chg="add del">
          <ac:chgData name="Shalu Jose" userId="S::sjose7814@conestogac.on.ca::4987340e-f4b7-437d-b1a5-377f8f0fd37e" providerId="AD" clId="Web-{092D4F58-4637-4851-A0E1-A303EE2AB59B}" dt="2023-04-10T21:49:40.786" v="1212"/>
          <ac:spMkLst>
            <pc:docMk/>
            <pc:sldMk cId="2304365015" sldId="259"/>
            <ac:spMk id="58" creationId="{0D7B6173-1D58-48E2-83CF-37350F315F75}"/>
          </ac:spMkLst>
        </pc:spChg>
        <pc:spChg chg="add del">
          <ac:chgData name="Shalu Jose" userId="S::sjose7814@conestogac.on.ca::4987340e-f4b7-437d-b1a5-377f8f0fd37e" providerId="AD" clId="Web-{092D4F58-4637-4851-A0E1-A303EE2AB59B}" dt="2023-04-10T21:49:40.786" v="1212"/>
          <ac:spMkLst>
            <pc:docMk/>
            <pc:sldMk cId="2304365015" sldId="259"/>
            <ac:spMk id="59" creationId="{7DE75D4A-0965-4973-BE75-DECCAC9A9614}"/>
          </ac:spMkLst>
        </pc:spChg>
        <pc:spChg chg="add del">
          <ac:chgData name="Shalu Jose" userId="S::sjose7814@conestogac.on.ca::4987340e-f4b7-437d-b1a5-377f8f0fd37e" providerId="AD" clId="Web-{092D4F58-4637-4851-A0E1-A303EE2AB59B}" dt="2023-04-10T21:49:40.786" v="1212"/>
          <ac:spMkLst>
            <pc:docMk/>
            <pc:sldMk cId="2304365015" sldId="259"/>
            <ac:spMk id="60" creationId="{2F36CA75-CFBF-4844-B719-8FE9EBADA9AF}"/>
          </ac:spMkLst>
        </pc:spChg>
        <pc:spChg chg="add del">
          <ac:chgData name="Shalu Jose" userId="S::sjose7814@conestogac.on.ca::4987340e-f4b7-437d-b1a5-377f8f0fd37e" providerId="AD" clId="Web-{092D4F58-4637-4851-A0E1-A303EE2AB59B}" dt="2023-04-10T21:49:40.786" v="1212"/>
          <ac:spMkLst>
            <pc:docMk/>
            <pc:sldMk cId="2304365015" sldId="259"/>
            <ac:spMk id="61" creationId="{3D4A84B9-E564-4DD0-97F8-DBF1C460C28A}"/>
          </ac:spMkLst>
        </pc:spChg>
        <pc:spChg chg="add del">
          <ac:chgData name="Shalu Jose" userId="S::sjose7814@conestogac.on.ca::4987340e-f4b7-437d-b1a5-377f8f0fd37e" providerId="AD" clId="Web-{092D4F58-4637-4851-A0E1-A303EE2AB59B}" dt="2023-04-10T21:51:39.631" v="1230"/>
          <ac:spMkLst>
            <pc:docMk/>
            <pc:sldMk cId="2304365015" sldId="259"/>
            <ac:spMk id="64" creationId="{EFE6CFD5-509D-42EE-82A6-1E376C36505C}"/>
          </ac:spMkLst>
        </pc:spChg>
        <pc:spChg chg="add del">
          <ac:chgData name="Shalu Jose" userId="S::sjose7814@conestogac.on.ca::4987340e-f4b7-437d-b1a5-377f8f0fd37e" providerId="AD" clId="Web-{092D4F58-4637-4851-A0E1-A303EE2AB59B}" dt="2023-04-10T21:51:39.631" v="1230"/>
          <ac:spMkLst>
            <pc:docMk/>
            <pc:sldMk cId="2304365015" sldId="259"/>
            <ac:spMk id="65" creationId="{70A48D59-8581-41F7-B529-F4617FE07A9A}"/>
          </ac:spMkLst>
        </pc:spChg>
        <pc:spChg chg="add del">
          <ac:chgData name="Shalu Jose" userId="S::sjose7814@conestogac.on.ca::4987340e-f4b7-437d-b1a5-377f8f0fd37e" providerId="AD" clId="Web-{092D4F58-4637-4851-A0E1-A303EE2AB59B}" dt="2023-04-10T21:52:27.851" v="1232"/>
          <ac:spMkLst>
            <pc:docMk/>
            <pc:sldMk cId="2304365015" sldId="259"/>
            <ac:spMk id="71" creationId="{B3684CCF-CEBB-4D8E-A366-95E43D4C790B}"/>
          </ac:spMkLst>
        </pc:spChg>
        <pc:spChg chg="add del">
          <ac:chgData name="Shalu Jose" userId="S::sjose7814@conestogac.on.ca::4987340e-f4b7-437d-b1a5-377f8f0fd37e" providerId="AD" clId="Web-{092D4F58-4637-4851-A0E1-A303EE2AB59B}" dt="2023-04-10T21:52:27.851" v="1232"/>
          <ac:spMkLst>
            <pc:docMk/>
            <pc:sldMk cId="2304365015" sldId="259"/>
            <ac:spMk id="73" creationId="{70BEB1E7-2F88-40BC-B73D-42E5B6F80BFC}"/>
          </ac:spMkLst>
        </pc:spChg>
        <pc:spChg chg="add del">
          <ac:chgData name="Shalu Jose" userId="S::sjose7814@conestogac.on.ca::4987340e-f4b7-437d-b1a5-377f8f0fd37e" providerId="AD" clId="Web-{092D4F58-4637-4851-A0E1-A303EE2AB59B}" dt="2023-04-10T21:52:44.773" v="1234"/>
          <ac:spMkLst>
            <pc:docMk/>
            <pc:sldMk cId="2304365015" sldId="259"/>
            <ac:spMk id="78" creationId="{9A42C7B2-7BD6-433A-95AB-5AA4F44B5819}"/>
          </ac:spMkLst>
        </pc:spChg>
        <pc:spChg chg="add del">
          <ac:chgData name="Shalu Jose" userId="S::sjose7814@conestogac.on.ca::4987340e-f4b7-437d-b1a5-377f8f0fd37e" providerId="AD" clId="Web-{092D4F58-4637-4851-A0E1-A303EE2AB59B}" dt="2023-04-10T21:52:44.773" v="1234"/>
          <ac:spMkLst>
            <pc:docMk/>
            <pc:sldMk cId="2304365015" sldId="259"/>
            <ac:spMk id="80" creationId="{0ADDB668-2CA4-4D2B-9C34-3487CA330BA8}"/>
          </ac:spMkLst>
        </pc:spChg>
        <pc:spChg chg="add del">
          <ac:chgData name="Shalu Jose" userId="S::sjose7814@conestogac.on.ca::4987340e-f4b7-437d-b1a5-377f8f0fd37e" providerId="AD" clId="Web-{092D4F58-4637-4851-A0E1-A303EE2AB59B}" dt="2023-04-10T21:52:44.773" v="1234"/>
          <ac:spMkLst>
            <pc:docMk/>
            <pc:sldMk cId="2304365015" sldId="259"/>
            <ac:spMk id="82" creationId="{2568BC19-F052-4108-93E1-6A3D1DEC072F}"/>
          </ac:spMkLst>
        </pc:spChg>
        <pc:spChg chg="add del">
          <ac:chgData name="Shalu Jose" userId="S::sjose7814@conestogac.on.ca::4987340e-f4b7-437d-b1a5-377f8f0fd37e" providerId="AD" clId="Web-{092D4F58-4637-4851-A0E1-A303EE2AB59B}" dt="2023-04-10T21:52:44.773" v="1234"/>
          <ac:spMkLst>
            <pc:docMk/>
            <pc:sldMk cId="2304365015" sldId="259"/>
            <ac:spMk id="84" creationId="{D5FD337D-4D6B-4C8B-B6F5-121097E09881}"/>
          </ac:spMkLst>
        </pc:spChg>
        <pc:spChg chg="add del">
          <ac:chgData name="Shalu Jose" userId="S::sjose7814@conestogac.on.ca::4987340e-f4b7-437d-b1a5-377f8f0fd37e" providerId="AD" clId="Web-{092D4F58-4637-4851-A0E1-A303EE2AB59B}" dt="2023-04-10T22:02:59.532" v="1459"/>
          <ac:spMkLst>
            <pc:docMk/>
            <pc:sldMk cId="2304365015" sldId="259"/>
            <ac:spMk id="89" creationId="{D2B783EE-0239-4717-BBEA-8C9EAC61C824}"/>
          </ac:spMkLst>
        </pc:spChg>
        <pc:spChg chg="add del">
          <ac:chgData name="Shalu Jose" userId="S::sjose7814@conestogac.on.ca::4987340e-f4b7-437d-b1a5-377f8f0fd37e" providerId="AD" clId="Web-{092D4F58-4637-4851-A0E1-A303EE2AB59B}" dt="2023-04-10T22:02:59.532" v="1459"/>
          <ac:spMkLst>
            <pc:docMk/>
            <pc:sldMk cId="2304365015" sldId="259"/>
            <ac:spMk id="91" creationId="{A7B99495-F43F-4D80-A44F-2CB4764EB90B}"/>
          </ac:spMkLst>
        </pc:spChg>
        <pc:spChg chg="add del">
          <ac:chgData name="Shalu Jose" userId="S::sjose7814@conestogac.on.ca::4987340e-f4b7-437d-b1a5-377f8f0fd37e" providerId="AD" clId="Web-{092D4F58-4637-4851-A0E1-A303EE2AB59B}" dt="2023-04-10T22:02:59.532" v="1459"/>
          <ac:spMkLst>
            <pc:docMk/>
            <pc:sldMk cId="2304365015" sldId="259"/>
            <ac:spMk id="93" creationId="{70BEB1E7-2F88-40BC-B73D-42E5B6F80BFC}"/>
          </ac:spMkLst>
        </pc:spChg>
        <pc:spChg chg="add">
          <ac:chgData name="Shalu Jose" userId="S::sjose7814@conestogac.on.ca::4987340e-f4b7-437d-b1a5-377f8f0fd37e" providerId="AD" clId="Web-{092D4F58-4637-4851-A0E1-A303EE2AB59B}" dt="2023-04-10T22:02:59.532" v="1459"/>
          <ac:spMkLst>
            <pc:docMk/>
            <pc:sldMk cId="2304365015" sldId="259"/>
            <ac:spMk id="98" creationId="{1EE70AE2-832E-4D1F-A983-946F2217D128}"/>
          </ac:spMkLst>
        </pc:spChg>
        <pc:grpChg chg="add del">
          <ac:chgData name="Shalu Jose" userId="S::sjose7814@conestogac.on.ca::4987340e-f4b7-437d-b1a5-377f8f0fd37e" providerId="AD" clId="Web-{092D4F58-4637-4851-A0E1-A303EE2AB59B}" dt="2023-04-10T21:46:00.814" v="1189"/>
          <ac:grpSpMkLst>
            <pc:docMk/>
            <pc:sldMk cId="2304365015" sldId="259"/>
            <ac:grpSpMk id="21" creationId="{A23D792D-D9F2-4EB4-ADE2-65A518DA6489}"/>
          </ac:grpSpMkLst>
        </pc:grpChg>
        <pc:grpChg chg="add">
          <ac:chgData name="Shalu Jose" userId="S::sjose7814@conestogac.on.ca::4987340e-f4b7-437d-b1a5-377f8f0fd37e" providerId="AD" clId="Web-{092D4F58-4637-4851-A0E1-A303EE2AB59B}" dt="2023-04-10T22:02:59.532" v="1459"/>
          <ac:grpSpMkLst>
            <pc:docMk/>
            <pc:sldMk cId="2304365015" sldId="259"/>
            <ac:grpSpMk id="100" creationId="{7594B485-3656-43C7-AB7B-F237101E3282}"/>
          </ac:grpSpMkLst>
        </pc:grpChg>
        <pc:picChg chg="add del mod">
          <ac:chgData name="Shalu Jose" userId="S::sjose7814@conestogac.on.ca::4987340e-f4b7-437d-b1a5-377f8f0fd37e" providerId="AD" clId="Web-{092D4F58-4637-4851-A0E1-A303EE2AB59B}" dt="2023-04-10T21:46:46.049" v="1195"/>
          <ac:picMkLst>
            <pc:docMk/>
            <pc:sldMk cId="2304365015" sldId="259"/>
            <ac:picMk id="3" creationId="{312099F2-A8D5-ABD8-F24E-0292C6AA71BA}"/>
          </ac:picMkLst>
        </pc:picChg>
        <pc:picChg chg="del">
          <ac:chgData name="Shalu Jose" userId="S::sjose7814@conestogac.on.ca::4987340e-f4b7-437d-b1a5-377f8f0fd37e" providerId="AD" clId="Web-{092D4F58-4637-4851-A0E1-A303EE2AB59B}" dt="2023-04-10T21:42:45.279" v="1115"/>
          <ac:picMkLst>
            <pc:docMk/>
            <pc:sldMk cId="2304365015" sldId="259"/>
            <ac:picMk id="5" creationId="{20C59C7B-E8AC-14BE-1185-A06E8756A1A0}"/>
          </ac:picMkLst>
        </pc:picChg>
        <pc:picChg chg="add del">
          <ac:chgData name="Shalu Jose" userId="S::sjose7814@conestogac.on.ca::4987340e-f4b7-437d-b1a5-377f8f0fd37e" providerId="AD" clId="Web-{092D4F58-4637-4851-A0E1-A303EE2AB59B}" dt="2023-04-10T21:43:00.592" v="1117"/>
          <ac:picMkLst>
            <pc:docMk/>
            <pc:sldMk cId="2304365015" sldId="259"/>
            <ac:picMk id="6" creationId="{3F066C18-386D-8922-B5B9-D88F86CCE87E}"/>
          </ac:picMkLst>
        </pc:picChg>
        <pc:picChg chg="add mod ord">
          <ac:chgData name="Shalu Jose" userId="S::sjose7814@conestogac.on.ca::4987340e-f4b7-437d-b1a5-377f8f0fd37e" providerId="AD" clId="Web-{092D4F58-4637-4851-A0E1-A303EE2AB59B}" dt="2023-04-10T22:02:59.532" v="1459"/>
          <ac:picMkLst>
            <pc:docMk/>
            <pc:sldMk cId="2304365015" sldId="259"/>
            <ac:picMk id="11" creationId="{55C51FD3-BDC6-6495-57B6-9D11F1F7AC53}"/>
          </ac:picMkLst>
        </pc:picChg>
        <pc:picChg chg="add del mod">
          <ac:chgData name="Shalu Jose" userId="S::sjose7814@conestogac.on.ca::4987340e-f4b7-437d-b1a5-377f8f0fd37e" providerId="AD" clId="Web-{092D4F58-4637-4851-A0E1-A303EE2AB59B}" dt="2023-04-10T21:50:57.928" v="1225"/>
          <ac:picMkLst>
            <pc:docMk/>
            <pc:sldMk cId="2304365015" sldId="259"/>
            <ac:picMk id="16" creationId="{A05215F6-55A6-49C3-9BAA-5572CA43885B}"/>
          </ac:picMkLst>
        </pc:picChg>
        <pc:picChg chg="add mod ord">
          <ac:chgData name="Shalu Jose" userId="S::sjose7814@conestogac.on.ca::4987340e-f4b7-437d-b1a5-377f8f0fd37e" providerId="AD" clId="Web-{092D4F58-4637-4851-A0E1-A303EE2AB59B}" dt="2023-04-10T22:02:59.532" v="1459"/>
          <ac:picMkLst>
            <pc:docMk/>
            <pc:sldMk cId="2304365015" sldId="259"/>
            <ac:picMk id="22" creationId="{F3D19744-D65E-2A05-D07F-559214818E0A}"/>
          </ac:picMkLst>
        </pc:picChg>
        <pc:picChg chg="add del">
          <ac:chgData name="Shalu Jose" userId="S::sjose7814@conestogac.on.ca::4987340e-f4b7-437d-b1a5-377f8f0fd37e" providerId="AD" clId="Web-{092D4F58-4637-4851-A0E1-A303EE2AB59B}" dt="2023-04-10T21:45:53.657" v="1165"/>
          <ac:picMkLst>
            <pc:docMk/>
            <pc:sldMk cId="2304365015" sldId="259"/>
            <ac:picMk id="30" creationId="{F6830B15-125C-CB1C-EED2-35051AA3EB2E}"/>
          </ac:picMkLst>
        </pc:picChg>
        <pc:picChg chg="add del mod ord">
          <ac:chgData name="Shalu Jose" userId="S::sjose7814@conestogac.on.ca::4987340e-f4b7-437d-b1a5-377f8f0fd37e" providerId="AD" clId="Web-{092D4F58-4637-4851-A0E1-A303EE2AB59B}" dt="2023-04-10T21:52:37.445" v="1233"/>
          <ac:picMkLst>
            <pc:docMk/>
            <pc:sldMk cId="2304365015" sldId="259"/>
            <ac:picMk id="34" creationId="{7BCB9406-FAEA-0A1D-B634-117C0D8966E8}"/>
          </ac:picMkLst>
        </pc:picChg>
        <pc:picChg chg="add del">
          <ac:chgData name="Shalu Jose" userId="S::sjose7814@conestogac.on.ca::4987340e-f4b7-437d-b1a5-377f8f0fd37e" providerId="AD" clId="Web-{092D4F58-4637-4851-A0E1-A303EE2AB59B}" dt="2023-04-10T21:49:40.786" v="1212"/>
          <ac:picMkLst>
            <pc:docMk/>
            <pc:sldMk cId="2304365015" sldId="259"/>
            <ac:picMk id="62" creationId="{4A599609-F5C2-4A0B-A992-913F814A631A}"/>
          </ac:picMkLst>
        </pc:picChg>
        <pc:cxnChg chg="add del">
          <ac:chgData name="Shalu Jose" userId="S::sjose7814@conestogac.on.ca::4987340e-f4b7-437d-b1a5-377f8f0fd37e" providerId="AD" clId="Web-{092D4F58-4637-4851-A0E1-A303EE2AB59B}" dt="2023-04-10T21:45:53.657" v="1165"/>
          <ac:cxnSpMkLst>
            <pc:docMk/>
            <pc:sldMk cId="2304365015" sldId="259"/>
            <ac:cxnSpMk id="31" creationId="{EEA38897-7BA3-4408-8083-3235339C4A60}"/>
          </ac:cxnSpMkLst>
        </pc:cxnChg>
        <pc:cxnChg chg="add del">
          <ac:chgData name="Shalu Jose" userId="S::sjose7814@conestogac.on.ca::4987340e-f4b7-437d-b1a5-377f8f0fd37e" providerId="AD" clId="Web-{092D4F58-4637-4851-A0E1-A303EE2AB59B}" dt="2023-04-10T21:45:53.657" v="1165"/>
          <ac:cxnSpMkLst>
            <pc:docMk/>
            <pc:sldMk cId="2304365015" sldId="259"/>
            <ac:cxnSpMk id="33" creationId="{F11AD06B-AB20-4097-8606-5DA00DBACE88}"/>
          </ac:cxnSpMkLst>
        </pc:cxnChg>
        <pc:cxnChg chg="add del">
          <ac:chgData name="Shalu Jose" userId="S::sjose7814@conestogac.on.ca::4987340e-f4b7-437d-b1a5-377f8f0fd37e" providerId="AD" clId="Web-{092D4F58-4637-4851-A0E1-A303EE2AB59B}" dt="2023-04-10T21:49:28.911" v="1208"/>
          <ac:cxnSpMkLst>
            <pc:docMk/>
            <pc:sldMk cId="2304365015" sldId="259"/>
            <ac:cxnSpMk id="51" creationId="{EE504C98-6397-41C1-A8D8-2D9C4ED307E0}"/>
          </ac:cxnSpMkLst>
        </pc:cxnChg>
        <pc:cxnChg chg="add del">
          <ac:chgData name="Shalu Jose" userId="S::sjose7814@conestogac.on.ca::4987340e-f4b7-437d-b1a5-377f8f0fd37e" providerId="AD" clId="Web-{092D4F58-4637-4851-A0E1-A303EE2AB59B}" dt="2023-04-10T21:51:39.631" v="1230"/>
          <ac:cxnSpMkLst>
            <pc:docMk/>
            <pc:sldMk cId="2304365015" sldId="259"/>
            <ac:cxnSpMk id="66" creationId="{967F2066-0253-4771-A5F6-68111E1FE832}"/>
          </ac:cxnSpMkLst>
        </pc:cxnChg>
      </pc:sldChg>
      <pc:sldChg chg="addSp delSp modSp new mod ord setBg setClrOvrMap">
        <pc:chgData name="Shalu Jose" userId="S::sjose7814@conestogac.on.ca::4987340e-f4b7-437d-b1a5-377f8f0fd37e" providerId="AD" clId="Web-{092D4F58-4637-4851-A0E1-A303EE2AB59B}" dt="2023-04-10T21:29:53.392" v="861"/>
        <pc:sldMkLst>
          <pc:docMk/>
          <pc:sldMk cId="2224290966" sldId="266"/>
        </pc:sldMkLst>
        <pc:spChg chg="mod">
          <ac:chgData name="Shalu Jose" userId="S::sjose7814@conestogac.on.ca::4987340e-f4b7-437d-b1a5-377f8f0fd37e" providerId="AD" clId="Web-{092D4F58-4637-4851-A0E1-A303EE2AB59B}" dt="2023-04-10T21:04:00.837" v="10"/>
          <ac:spMkLst>
            <pc:docMk/>
            <pc:sldMk cId="2224290966" sldId="266"/>
            <ac:spMk id="2" creationId="{A970656B-66A0-1776-7A88-562D9D0D35FD}"/>
          </ac:spMkLst>
        </pc:spChg>
        <pc:spChg chg="add del">
          <ac:chgData name="Shalu Jose" userId="S::sjose7814@conestogac.on.ca::4987340e-f4b7-437d-b1a5-377f8f0fd37e" providerId="AD" clId="Web-{092D4F58-4637-4851-A0E1-A303EE2AB59B}" dt="2023-04-10T21:04:00.837" v="10"/>
          <ac:spMkLst>
            <pc:docMk/>
            <pc:sldMk cId="2224290966" sldId="266"/>
            <ac:spMk id="3" creationId="{0C23C8A5-39B5-D60B-8FE9-1CCD113EA3FA}"/>
          </ac:spMkLst>
        </pc:spChg>
        <pc:spChg chg="add del">
          <ac:chgData name="Shalu Jose" userId="S::sjose7814@conestogac.on.ca::4987340e-f4b7-437d-b1a5-377f8f0fd37e" providerId="AD" clId="Web-{092D4F58-4637-4851-A0E1-A303EE2AB59B}" dt="2023-04-10T21:04:00.821" v="9"/>
          <ac:spMkLst>
            <pc:docMk/>
            <pc:sldMk cId="2224290966" sldId="266"/>
            <ac:spMk id="9" creationId="{71B2258F-86CA-4D4D-8270-BC05FCDEBFB3}"/>
          </ac:spMkLst>
        </pc:spChg>
        <pc:spChg chg="add">
          <ac:chgData name="Shalu Jose" userId="S::sjose7814@conestogac.on.ca::4987340e-f4b7-437d-b1a5-377f8f0fd37e" providerId="AD" clId="Web-{092D4F58-4637-4851-A0E1-A303EE2AB59B}" dt="2023-04-10T21:04:00.837" v="10"/>
          <ac:spMkLst>
            <pc:docMk/>
            <pc:sldMk cId="2224290966" sldId="266"/>
            <ac:spMk id="10" creationId="{A3363022-C969-41E9-8EB2-E4C94908C1FA}"/>
          </ac:spMkLst>
        </pc:spChg>
        <pc:spChg chg="add">
          <ac:chgData name="Shalu Jose" userId="S::sjose7814@conestogac.on.ca::4987340e-f4b7-437d-b1a5-377f8f0fd37e" providerId="AD" clId="Web-{092D4F58-4637-4851-A0E1-A303EE2AB59B}" dt="2023-04-10T21:04:00.837" v="10"/>
          <ac:spMkLst>
            <pc:docMk/>
            <pc:sldMk cId="2224290966" sldId="266"/>
            <ac:spMk id="12" creationId="{8D1AD6B3-BE88-4CEB-BA17-790657CC4729}"/>
          </ac:spMkLst>
        </pc:spChg>
        <pc:grpChg chg="add">
          <ac:chgData name="Shalu Jose" userId="S::sjose7814@conestogac.on.ca::4987340e-f4b7-437d-b1a5-377f8f0fd37e" providerId="AD" clId="Web-{092D4F58-4637-4851-A0E1-A303EE2AB59B}" dt="2023-04-10T21:04:00.837" v="10"/>
          <ac:grpSpMkLst>
            <pc:docMk/>
            <pc:sldMk cId="2224290966" sldId="266"/>
            <ac:grpSpMk id="14" creationId="{89D1390B-7E13-4B4F-9CB2-391063412E54}"/>
          </ac:grpSpMkLst>
        </pc:grpChg>
        <pc:graphicFrameChg chg="add mod modGraphic">
          <ac:chgData name="Shalu Jose" userId="S::sjose7814@conestogac.on.ca::4987340e-f4b7-437d-b1a5-377f8f0fd37e" providerId="AD" clId="Web-{092D4F58-4637-4851-A0E1-A303EE2AB59B}" dt="2023-04-10T21:19:06.007" v="699"/>
          <ac:graphicFrameMkLst>
            <pc:docMk/>
            <pc:sldMk cId="2224290966" sldId="266"/>
            <ac:graphicFrameMk id="4" creationId="{24F763D1-79D7-6828-00D6-F68562D5F57E}"/>
          </ac:graphicFrameMkLst>
        </pc:graphicFrameChg>
        <pc:picChg chg="add del">
          <ac:chgData name="Shalu Jose" userId="S::sjose7814@conestogac.on.ca::4987340e-f4b7-437d-b1a5-377f8f0fd37e" providerId="AD" clId="Web-{092D4F58-4637-4851-A0E1-A303EE2AB59B}" dt="2023-04-10T21:04:00.821" v="9"/>
          <ac:picMkLst>
            <pc:docMk/>
            <pc:sldMk cId="2224290966" sldId="266"/>
            <ac:picMk id="5" creationId="{7EA3AF2B-F464-4A1E-EE01-F16B70F5C4CB}"/>
          </ac:picMkLst>
        </pc:picChg>
        <pc:picChg chg="add mod">
          <ac:chgData name="Shalu Jose" userId="S::sjose7814@conestogac.on.ca::4987340e-f4b7-437d-b1a5-377f8f0fd37e" providerId="AD" clId="Web-{092D4F58-4637-4851-A0E1-A303EE2AB59B}" dt="2023-04-10T21:13:25.767" v="397" actId="14100"/>
          <ac:picMkLst>
            <pc:docMk/>
            <pc:sldMk cId="2224290966" sldId="266"/>
            <ac:picMk id="7" creationId="{E4A679E6-AA24-E82F-C5BA-41AF2B3D7097}"/>
          </ac:picMkLst>
        </pc:picChg>
      </pc:sldChg>
      <pc:sldChg chg="addSp delSp modSp add mod ord replId setClrOvrMap modNotes">
        <pc:chgData name="Shalu Jose" userId="S::sjose7814@conestogac.on.ca::4987340e-f4b7-437d-b1a5-377f8f0fd37e" providerId="AD" clId="Web-{092D4F58-4637-4851-A0E1-A303EE2AB59B}" dt="2023-04-10T22:20:44.549" v="1574"/>
        <pc:sldMkLst>
          <pc:docMk/>
          <pc:sldMk cId="1758651993" sldId="267"/>
        </pc:sldMkLst>
        <pc:spChg chg="mod">
          <ac:chgData name="Shalu Jose" userId="S::sjose7814@conestogac.on.ca::4987340e-f4b7-437d-b1a5-377f8f0fd37e" providerId="AD" clId="Web-{092D4F58-4637-4851-A0E1-A303EE2AB59B}" dt="2023-04-10T22:19:33.423" v="1559"/>
          <ac:spMkLst>
            <pc:docMk/>
            <pc:sldMk cId="1758651993" sldId="267"/>
            <ac:spMk id="2" creationId="{D5841493-C5A5-4C04-762C-5BAEA9E54C04}"/>
          </ac:spMkLst>
        </pc:spChg>
        <pc:spChg chg="mod ord">
          <ac:chgData name="Shalu Jose" userId="S::sjose7814@conestogac.on.ca::4987340e-f4b7-437d-b1a5-377f8f0fd37e" providerId="AD" clId="Web-{092D4F58-4637-4851-A0E1-A303EE2AB59B}" dt="2023-04-10T22:19:33.423" v="1559"/>
          <ac:spMkLst>
            <pc:docMk/>
            <pc:sldMk cId="1758651993" sldId="267"/>
            <ac:spMk id="3" creationId="{3A0B5D1C-CA96-0E63-9302-8370726AAD91}"/>
          </ac:spMkLst>
        </pc:spChg>
        <pc:spChg chg="add del mod">
          <ac:chgData name="Shalu Jose" userId="S::sjose7814@conestogac.on.ca::4987340e-f4b7-437d-b1a5-377f8f0fd37e" providerId="AD" clId="Web-{092D4F58-4637-4851-A0E1-A303EE2AB59B}" dt="2023-04-10T22:17:02.842" v="1537"/>
          <ac:spMkLst>
            <pc:docMk/>
            <pc:sldMk cId="1758651993" sldId="267"/>
            <ac:spMk id="5" creationId="{1FC2036D-1F6A-BA07-8E69-B6D4B74EF0FC}"/>
          </ac:spMkLst>
        </pc:spChg>
        <pc:spChg chg="add del mod">
          <ac:chgData name="Shalu Jose" userId="S::sjose7814@conestogac.on.ca::4987340e-f4b7-437d-b1a5-377f8f0fd37e" providerId="AD" clId="Web-{092D4F58-4637-4851-A0E1-A303EE2AB59B}" dt="2023-04-10T22:18:17.172" v="1543"/>
          <ac:spMkLst>
            <pc:docMk/>
            <pc:sldMk cId="1758651993" sldId="267"/>
            <ac:spMk id="8" creationId="{C0328604-ABB1-BDD0-A7B4-3ECF8BEE5709}"/>
          </ac:spMkLst>
        </pc:spChg>
        <pc:spChg chg="add mod ord">
          <ac:chgData name="Shalu Jose" userId="S::sjose7814@conestogac.on.ca::4987340e-f4b7-437d-b1a5-377f8f0fd37e" providerId="AD" clId="Web-{092D4F58-4637-4851-A0E1-A303EE2AB59B}" dt="2023-04-10T22:19:12.126" v="1554"/>
          <ac:spMkLst>
            <pc:docMk/>
            <pc:sldMk cId="1758651993" sldId="267"/>
            <ac:spMk id="11" creationId="{351E429E-D7F1-7237-5762-929EE93C3DE5}"/>
          </ac:spMkLst>
        </pc:spChg>
        <pc:spChg chg="add mod">
          <ac:chgData name="Shalu Jose" userId="S::sjose7814@conestogac.on.ca::4987340e-f4b7-437d-b1a5-377f8f0fd37e" providerId="AD" clId="Web-{092D4F58-4637-4851-A0E1-A303EE2AB59B}" dt="2023-04-10T22:19:12.126" v="1554"/>
          <ac:spMkLst>
            <pc:docMk/>
            <pc:sldMk cId="1758651993" sldId="267"/>
            <ac:spMk id="14" creationId="{2877F63A-306D-1702-FFC3-FB8A485ADDDC}"/>
          </ac:spMkLst>
        </pc:spChg>
        <pc:spChg chg="add del">
          <ac:chgData name="Shalu Jose" userId="S::sjose7814@conestogac.on.ca::4987340e-f4b7-437d-b1a5-377f8f0fd37e" providerId="AD" clId="Web-{092D4F58-4637-4851-A0E1-A303EE2AB59B}" dt="2023-04-10T22:14:31.559" v="1527"/>
          <ac:spMkLst>
            <pc:docMk/>
            <pc:sldMk cId="1758651993" sldId="267"/>
            <ac:spMk id="63" creationId="{9AA72BD9-2C5A-4EDC-931F-5AA08EACA0F3}"/>
          </ac:spMkLst>
        </pc:spChg>
        <pc:spChg chg="add del">
          <ac:chgData name="Shalu Jose" userId="S::sjose7814@conestogac.on.ca::4987340e-f4b7-437d-b1a5-377f8f0fd37e" providerId="AD" clId="Web-{092D4F58-4637-4851-A0E1-A303EE2AB59B}" dt="2023-04-10T22:14:31.559" v="1527"/>
          <ac:spMkLst>
            <pc:docMk/>
            <pc:sldMk cId="1758651993" sldId="267"/>
            <ac:spMk id="65" creationId="{DD3981AC-7B61-4947-BCF3-F7AA7FA385B9}"/>
          </ac:spMkLst>
        </pc:spChg>
        <pc:spChg chg="add del">
          <ac:chgData name="Shalu Jose" userId="S::sjose7814@conestogac.on.ca::4987340e-f4b7-437d-b1a5-377f8f0fd37e" providerId="AD" clId="Web-{092D4F58-4637-4851-A0E1-A303EE2AB59B}" dt="2023-04-10T22:14:31.559" v="1527"/>
          <ac:spMkLst>
            <pc:docMk/>
            <pc:sldMk cId="1758651993" sldId="267"/>
            <ac:spMk id="67" creationId="{55D4142C-5077-457F-A6AD-3FECFDB39685}"/>
          </ac:spMkLst>
        </pc:spChg>
        <pc:spChg chg="add del">
          <ac:chgData name="Shalu Jose" userId="S::sjose7814@conestogac.on.ca::4987340e-f4b7-437d-b1a5-377f8f0fd37e" providerId="AD" clId="Web-{092D4F58-4637-4851-A0E1-A303EE2AB59B}" dt="2023-04-10T22:14:31.559" v="1527"/>
          <ac:spMkLst>
            <pc:docMk/>
            <pc:sldMk cId="1758651993" sldId="267"/>
            <ac:spMk id="69" creationId="{7A5F0580-5EE9-419F-96EE-B6529EF6E7D0}"/>
          </ac:spMkLst>
        </pc:spChg>
        <pc:spChg chg="add del">
          <ac:chgData name="Shalu Jose" userId="S::sjose7814@conestogac.on.ca::4987340e-f4b7-437d-b1a5-377f8f0fd37e" providerId="AD" clId="Web-{092D4F58-4637-4851-A0E1-A303EE2AB59B}" dt="2023-04-10T22:14:31.528" v="1526"/>
          <ac:spMkLst>
            <pc:docMk/>
            <pc:sldMk cId="1758651993" sldId="267"/>
            <ac:spMk id="75" creationId="{73AD41DB-DF9F-49BC-85AE-6AB1840AD517}"/>
          </ac:spMkLst>
        </pc:spChg>
        <pc:spChg chg="add del">
          <ac:chgData name="Shalu Jose" userId="S::sjose7814@conestogac.on.ca::4987340e-f4b7-437d-b1a5-377f8f0fd37e" providerId="AD" clId="Web-{092D4F58-4637-4851-A0E1-A303EE2AB59B}" dt="2023-04-10T22:16:17.029" v="1536"/>
          <ac:spMkLst>
            <pc:docMk/>
            <pc:sldMk cId="1758651993" sldId="267"/>
            <ac:spMk id="81" creationId="{1CDD8E39-EA14-4679-9655-1BFF5A7B63EE}"/>
          </ac:spMkLst>
        </pc:spChg>
        <pc:spChg chg="add del">
          <ac:chgData name="Shalu Jose" userId="S::sjose7814@conestogac.on.ca::4987340e-f4b7-437d-b1a5-377f8f0fd37e" providerId="AD" clId="Web-{092D4F58-4637-4851-A0E1-A303EE2AB59B}" dt="2023-04-10T22:17:15.577" v="1538"/>
          <ac:spMkLst>
            <pc:docMk/>
            <pc:sldMk cId="1758651993" sldId="267"/>
            <ac:spMk id="87" creationId="{9A42C7B2-7BD6-433A-95AB-5AA4F44B5819}"/>
          </ac:spMkLst>
        </pc:spChg>
        <pc:spChg chg="add del">
          <ac:chgData name="Shalu Jose" userId="S::sjose7814@conestogac.on.ca::4987340e-f4b7-437d-b1a5-377f8f0fd37e" providerId="AD" clId="Web-{092D4F58-4637-4851-A0E1-A303EE2AB59B}" dt="2023-04-10T22:17:15.577" v="1538"/>
          <ac:spMkLst>
            <pc:docMk/>
            <pc:sldMk cId="1758651993" sldId="267"/>
            <ac:spMk id="89" creationId="{0ADDB668-2CA4-4D2B-9C34-3487CA330BA8}"/>
          </ac:spMkLst>
        </pc:spChg>
        <pc:spChg chg="add del">
          <ac:chgData name="Shalu Jose" userId="S::sjose7814@conestogac.on.ca::4987340e-f4b7-437d-b1a5-377f8f0fd37e" providerId="AD" clId="Web-{092D4F58-4637-4851-A0E1-A303EE2AB59B}" dt="2023-04-10T22:17:15.577" v="1538"/>
          <ac:spMkLst>
            <pc:docMk/>
            <pc:sldMk cId="1758651993" sldId="267"/>
            <ac:spMk id="91" creationId="{2568BC19-F052-4108-93E1-6A3D1DEC072F}"/>
          </ac:spMkLst>
        </pc:spChg>
        <pc:spChg chg="add del">
          <ac:chgData name="Shalu Jose" userId="S::sjose7814@conestogac.on.ca::4987340e-f4b7-437d-b1a5-377f8f0fd37e" providerId="AD" clId="Web-{092D4F58-4637-4851-A0E1-A303EE2AB59B}" dt="2023-04-10T22:17:15.577" v="1538"/>
          <ac:spMkLst>
            <pc:docMk/>
            <pc:sldMk cId="1758651993" sldId="267"/>
            <ac:spMk id="93" creationId="{D5FD337D-4D6B-4C8B-B6F5-121097E09881}"/>
          </ac:spMkLst>
        </pc:spChg>
        <pc:spChg chg="add del">
          <ac:chgData name="Shalu Jose" userId="S::sjose7814@conestogac.on.ca::4987340e-f4b7-437d-b1a5-377f8f0fd37e" providerId="AD" clId="Web-{092D4F58-4637-4851-A0E1-A303EE2AB59B}" dt="2023-04-10T22:18:42.828" v="1550"/>
          <ac:spMkLst>
            <pc:docMk/>
            <pc:sldMk cId="1758651993" sldId="267"/>
            <ac:spMk id="98" creationId="{99F1FFA9-D672-408C-9220-ADEEC6ABDD09}"/>
          </ac:spMkLst>
        </pc:spChg>
        <pc:spChg chg="add del">
          <ac:chgData name="Shalu Jose" userId="S::sjose7814@conestogac.on.ca::4987340e-f4b7-437d-b1a5-377f8f0fd37e" providerId="AD" clId="Web-{092D4F58-4637-4851-A0E1-A303EE2AB59B}" dt="2023-04-10T22:19:12.141" v="1555"/>
          <ac:spMkLst>
            <pc:docMk/>
            <pc:sldMk cId="1758651993" sldId="267"/>
            <ac:spMk id="103" creationId="{D2B783EE-0239-4717-BBEA-8C9EAC61C824}"/>
          </ac:spMkLst>
        </pc:spChg>
        <pc:spChg chg="add del">
          <ac:chgData name="Shalu Jose" userId="S::sjose7814@conestogac.on.ca::4987340e-f4b7-437d-b1a5-377f8f0fd37e" providerId="AD" clId="Web-{092D4F58-4637-4851-A0E1-A303EE2AB59B}" dt="2023-04-10T22:19:12.141" v="1555"/>
          <ac:spMkLst>
            <pc:docMk/>
            <pc:sldMk cId="1758651993" sldId="267"/>
            <ac:spMk id="105" creationId="{A7B99495-F43F-4D80-A44F-2CB4764EB90B}"/>
          </ac:spMkLst>
        </pc:spChg>
        <pc:spChg chg="add del">
          <ac:chgData name="Shalu Jose" userId="S::sjose7814@conestogac.on.ca::4987340e-f4b7-437d-b1a5-377f8f0fd37e" providerId="AD" clId="Web-{092D4F58-4637-4851-A0E1-A303EE2AB59B}" dt="2023-04-10T22:19:12.141" v="1555"/>
          <ac:spMkLst>
            <pc:docMk/>
            <pc:sldMk cId="1758651993" sldId="267"/>
            <ac:spMk id="107" creationId="{70BEB1E7-2F88-40BC-B73D-42E5B6F80BFC}"/>
          </ac:spMkLst>
        </pc:spChg>
        <pc:spChg chg="add del">
          <ac:chgData name="Shalu Jose" userId="S::sjose7814@conestogac.on.ca::4987340e-f4b7-437d-b1a5-377f8f0fd37e" providerId="AD" clId="Web-{092D4F58-4637-4851-A0E1-A303EE2AB59B}" dt="2023-04-10T22:19:12.126" v="1554"/>
          <ac:spMkLst>
            <pc:docMk/>
            <pc:sldMk cId="1758651993" sldId="267"/>
            <ac:spMk id="112" creationId="{2172A0AC-3DCE-4672-BCAF-28FEF91F6020}"/>
          </ac:spMkLst>
        </pc:spChg>
        <pc:spChg chg="add del">
          <ac:chgData name="Shalu Jose" userId="S::sjose7814@conestogac.on.ca::4987340e-f4b7-437d-b1a5-377f8f0fd37e" providerId="AD" clId="Web-{092D4F58-4637-4851-A0E1-A303EE2AB59B}" dt="2023-04-10T22:19:12.126" v="1554"/>
          <ac:spMkLst>
            <pc:docMk/>
            <pc:sldMk cId="1758651993" sldId="267"/>
            <ac:spMk id="114" creationId="{AE6F1C77-EDC9-4C5F-8C1C-62DD46BDA3C3}"/>
          </ac:spMkLst>
        </pc:spChg>
        <pc:spChg chg="add del">
          <ac:chgData name="Shalu Jose" userId="S::sjose7814@conestogac.on.ca::4987340e-f4b7-437d-b1a5-377f8f0fd37e" providerId="AD" clId="Web-{092D4F58-4637-4851-A0E1-A303EE2AB59B}" dt="2023-04-10T22:19:33.423" v="1559"/>
          <ac:spMkLst>
            <pc:docMk/>
            <pc:sldMk cId="1758651993" sldId="267"/>
            <ac:spMk id="117" creationId="{1EE70AE2-832E-4D1F-A983-946F2217D128}"/>
          </ac:spMkLst>
        </pc:spChg>
        <pc:spChg chg="add">
          <ac:chgData name="Shalu Jose" userId="S::sjose7814@conestogac.on.ca::4987340e-f4b7-437d-b1a5-377f8f0fd37e" providerId="AD" clId="Web-{092D4F58-4637-4851-A0E1-A303EE2AB59B}" dt="2023-04-10T22:19:33.423" v="1559"/>
          <ac:spMkLst>
            <pc:docMk/>
            <pc:sldMk cId="1758651993" sldId="267"/>
            <ac:spMk id="123" creationId="{620FDFD2-19AF-4124-A49A-BAC0929B1300}"/>
          </ac:spMkLst>
        </pc:spChg>
        <pc:grpChg chg="add del">
          <ac:chgData name="Shalu Jose" userId="S::sjose7814@conestogac.on.ca::4987340e-f4b7-437d-b1a5-377f8f0fd37e" providerId="AD" clId="Web-{092D4F58-4637-4851-A0E1-A303EE2AB59B}" dt="2023-04-10T22:14:31.528" v="1526"/>
          <ac:grpSpMkLst>
            <pc:docMk/>
            <pc:sldMk cId="1758651993" sldId="267"/>
            <ac:grpSpMk id="77" creationId="{A4AE1828-51FD-4AD7-BCF6-9AF5C696CE5D}"/>
          </ac:grpSpMkLst>
        </pc:grpChg>
        <pc:grpChg chg="add del">
          <ac:chgData name="Shalu Jose" userId="S::sjose7814@conestogac.on.ca::4987340e-f4b7-437d-b1a5-377f8f0fd37e" providerId="AD" clId="Web-{092D4F58-4637-4851-A0E1-A303EE2AB59B}" dt="2023-04-10T22:19:33.423" v="1559"/>
          <ac:grpSpMkLst>
            <pc:docMk/>
            <pc:sldMk cId="1758651993" sldId="267"/>
            <ac:grpSpMk id="118" creationId="{7594B485-3656-43C7-AB7B-F237101E3282}"/>
          </ac:grpSpMkLst>
        </pc:grpChg>
        <pc:grpChg chg="add">
          <ac:chgData name="Shalu Jose" userId="S::sjose7814@conestogac.on.ca::4987340e-f4b7-437d-b1a5-377f8f0fd37e" providerId="AD" clId="Web-{092D4F58-4637-4851-A0E1-A303EE2AB59B}" dt="2023-04-10T22:19:33.423" v="1559"/>
          <ac:grpSpMkLst>
            <pc:docMk/>
            <pc:sldMk cId="1758651993" sldId="267"/>
            <ac:grpSpMk id="125" creationId="{7F6F6FC6-9A5F-4E14-8105-15D94914A798}"/>
          </ac:grpSpMkLst>
        </pc:grpChg>
        <pc:picChg chg="add del mod ord">
          <ac:chgData name="Shalu Jose" userId="S::sjose7814@conestogac.on.ca::4987340e-f4b7-437d-b1a5-377f8f0fd37e" providerId="AD" clId="Web-{092D4F58-4637-4851-A0E1-A303EE2AB59B}" dt="2023-04-10T22:17:02.842" v="1537"/>
          <ac:picMkLst>
            <pc:docMk/>
            <pc:sldMk cId="1758651993" sldId="267"/>
            <ac:picMk id="4" creationId="{9C268D94-C07F-D67E-B913-27C5A16D3010}"/>
          </ac:picMkLst>
        </pc:picChg>
        <pc:picChg chg="add del mod ord">
          <ac:chgData name="Shalu Jose" userId="S::sjose7814@conestogac.on.ca::4987340e-f4b7-437d-b1a5-377f8f0fd37e" providerId="AD" clId="Web-{092D4F58-4637-4851-A0E1-A303EE2AB59B}" dt="2023-04-10T22:18:17.172" v="1543"/>
          <ac:picMkLst>
            <pc:docMk/>
            <pc:sldMk cId="1758651993" sldId="267"/>
            <ac:picMk id="7" creationId="{479DCB58-4A09-8787-DF54-7D2419A60E33}"/>
          </ac:picMkLst>
        </pc:picChg>
        <pc:picChg chg="add mod ord">
          <ac:chgData name="Shalu Jose" userId="S::sjose7814@conestogac.on.ca::4987340e-f4b7-437d-b1a5-377f8f0fd37e" providerId="AD" clId="Web-{092D4F58-4637-4851-A0E1-A303EE2AB59B}" dt="2023-04-10T22:19:33.423" v="1559"/>
          <ac:picMkLst>
            <pc:docMk/>
            <pc:sldMk cId="1758651993" sldId="267"/>
            <ac:picMk id="10" creationId="{B3A55C56-C769-227F-2983-413D140BE47A}"/>
          </ac:picMkLst>
        </pc:picChg>
        <pc:picChg chg="add mod ord">
          <ac:chgData name="Shalu Jose" userId="S::sjose7814@conestogac.on.ca::4987340e-f4b7-437d-b1a5-377f8f0fd37e" providerId="AD" clId="Web-{092D4F58-4637-4851-A0E1-A303EE2AB59B}" dt="2023-04-10T22:19:33.423" v="1559"/>
          <ac:picMkLst>
            <pc:docMk/>
            <pc:sldMk cId="1758651993" sldId="267"/>
            <ac:picMk id="13" creationId="{306D2634-78DE-86C8-4A4C-35EB0419DD46}"/>
          </ac:picMkLst>
        </pc:picChg>
        <pc:picChg chg="del">
          <ac:chgData name="Shalu Jose" userId="S::sjose7814@conestogac.on.ca::4987340e-f4b7-437d-b1a5-377f8f0fd37e" providerId="AD" clId="Web-{092D4F58-4637-4851-A0E1-A303EE2AB59B}" dt="2023-04-10T22:14:02.793" v="1524"/>
          <ac:picMkLst>
            <pc:docMk/>
            <pc:sldMk cId="1758651993" sldId="267"/>
            <ac:picMk id="34" creationId="{BE284998-FB17-C4DE-5E45-175A9A381200}"/>
          </ac:picMkLst>
        </pc:picChg>
        <pc:picChg chg="add del">
          <ac:chgData name="Shalu Jose" userId="S::sjose7814@conestogac.on.ca::4987340e-f4b7-437d-b1a5-377f8f0fd37e" providerId="AD" clId="Web-{092D4F58-4637-4851-A0E1-A303EE2AB59B}" dt="2023-04-10T22:14:31.528" v="1526"/>
          <ac:picMkLst>
            <pc:docMk/>
            <pc:sldMk cId="1758651993" sldId="267"/>
            <ac:picMk id="71" creationId="{C4D25126-04A1-6960-228B-A5DD56C3DAD1}"/>
          </ac:picMkLst>
        </pc:picChg>
        <pc:picChg chg="add del mod ord">
          <ac:chgData name="Shalu Jose" userId="S::sjose7814@conestogac.on.ca::4987340e-f4b7-437d-b1a5-377f8f0fd37e" providerId="AD" clId="Web-{092D4F58-4637-4851-A0E1-A303EE2AB59B}" dt="2023-04-10T22:18:37.078" v="1549"/>
          <ac:picMkLst>
            <pc:docMk/>
            <pc:sldMk cId="1758651993" sldId="267"/>
            <ac:picMk id="82" creationId="{928F6067-9CF6-B9EF-71EF-5E9DC3C06199}"/>
          </ac:picMkLst>
        </pc:picChg>
      </pc:sldChg>
    </pc:docChg>
  </pc:docChgLst>
  <pc:docChgLst>
    <pc:chgData name="Shalu Jose" userId="S::sjose7814@conestogac.on.ca::4987340e-f4b7-437d-b1a5-377f8f0fd37e" providerId="AD" clId="Web-{BE3BD0A0-3C5F-46E4-8CF7-1E377BD9A926}"/>
    <pc:docChg chg="addSld modSld">
      <pc:chgData name="Shalu Jose" userId="S::sjose7814@conestogac.on.ca::4987340e-f4b7-437d-b1a5-377f8f0fd37e" providerId="AD" clId="Web-{BE3BD0A0-3C5F-46E4-8CF7-1E377BD9A926}" dt="2023-03-24T23:58:11.262" v="125"/>
      <pc:docMkLst>
        <pc:docMk/>
      </pc:docMkLst>
      <pc:sldChg chg="addSp delSp modSp mod setBg addAnim delAnim setClrOvrMap">
        <pc:chgData name="Shalu Jose" userId="S::sjose7814@conestogac.on.ca::4987340e-f4b7-437d-b1a5-377f8f0fd37e" providerId="AD" clId="Web-{BE3BD0A0-3C5F-46E4-8CF7-1E377BD9A926}" dt="2023-03-24T23:58:11.262" v="125"/>
        <pc:sldMkLst>
          <pc:docMk/>
          <pc:sldMk cId="109857222" sldId="256"/>
        </pc:sldMkLst>
        <pc:spChg chg="mod ord">
          <ac:chgData name="Shalu Jose" userId="S::sjose7814@conestogac.on.ca::4987340e-f4b7-437d-b1a5-377f8f0fd37e" providerId="AD" clId="Web-{BE3BD0A0-3C5F-46E4-8CF7-1E377BD9A926}" dt="2023-03-24T23:58:11.262" v="125"/>
          <ac:spMkLst>
            <pc:docMk/>
            <pc:sldMk cId="109857222" sldId="256"/>
            <ac:spMk id="2" creationId="{00000000-0000-0000-0000-000000000000}"/>
          </ac:spMkLst>
        </pc:spChg>
        <pc:spChg chg="mod ord">
          <ac:chgData name="Shalu Jose" userId="S::sjose7814@conestogac.on.ca::4987340e-f4b7-437d-b1a5-377f8f0fd37e" providerId="AD" clId="Web-{BE3BD0A0-3C5F-46E4-8CF7-1E377BD9A926}" dt="2023-03-24T23:58:11.262" v="125"/>
          <ac:spMkLst>
            <pc:docMk/>
            <pc:sldMk cId="109857222" sldId="256"/>
            <ac:spMk id="3" creationId="{00000000-0000-0000-0000-000000000000}"/>
          </ac:spMkLst>
        </pc:spChg>
        <pc:spChg chg="add del">
          <ac:chgData name="Shalu Jose" userId="S::sjose7814@conestogac.on.ca::4987340e-f4b7-437d-b1a5-377f8f0fd37e" providerId="AD" clId="Web-{BE3BD0A0-3C5F-46E4-8CF7-1E377BD9A926}" dt="2023-03-24T23:55:28.790" v="90"/>
          <ac:spMkLst>
            <pc:docMk/>
            <pc:sldMk cId="109857222" sldId="256"/>
            <ac:spMk id="8" creationId="{6F5A5072-7B47-4D32-B52A-4EBBF590B8A5}"/>
          </ac:spMkLst>
        </pc:spChg>
        <pc:spChg chg="add del">
          <ac:chgData name="Shalu Jose" userId="S::sjose7814@conestogac.on.ca::4987340e-f4b7-437d-b1a5-377f8f0fd37e" providerId="AD" clId="Web-{BE3BD0A0-3C5F-46E4-8CF7-1E377BD9A926}" dt="2023-03-24T23:55:24.930" v="86"/>
          <ac:spMkLst>
            <pc:docMk/>
            <pc:sldMk cId="109857222" sldId="256"/>
            <ac:spMk id="9" creationId="{2B577FF9-3543-4875-815D-3D87BD8A2002}"/>
          </ac:spMkLst>
        </pc:spChg>
        <pc:spChg chg="add del">
          <ac:chgData name="Shalu Jose" userId="S::sjose7814@conestogac.on.ca::4987340e-f4b7-437d-b1a5-377f8f0fd37e" providerId="AD" clId="Web-{BE3BD0A0-3C5F-46E4-8CF7-1E377BD9A926}" dt="2023-03-24T23:55:28.790" v="90"/>
          <ac:spMkLst>
            <pc:docMk/>
            <pc:sldMk cId="109857222" sldId="256"/>
            <ac:spMk id="10" creationId="{9715DAF0-AE1B-46C9-8A6B-DB2AA05AB91D}"/>
          </ac:spMkLst>
        </pc:spChg>
        <pc:spChg chg="add del">
          <ac:chgData name="Shalu Jose" userId="S::sjose7814@conestogac.on.ca::4987340e-f4b7-437d-b1a5-377f8f0fd37e" providerId="AD" clId="Web-{BE3BD0A0-3C5F-46E4-8CF7-1E377BD9A926}" dt="2023-03-24T23:55:24.930" v="86"/>
          <ac:spMkLst>
            <pc:docMk/>
            <pc:sldMk cId="109857222" sldId="256"/>
            <ac:spMk id="11" creationId="{F5569EEC-E12F-4856-B407-02B2813A4AA5}"/>
          </ac:spMkLst>
        </pc:spChg>
        <pc:spChg chg="add del">
          <ac:chgData name="Shalu Jose" userId="S::sjose7814@conestogac.on.ca::4987340e-f4b7-437d-b1a5-377f8f0fd37e" providerId="AD" clId="Web-{BE3BD0A0-3C5F-46E4-8CF7-1E377BD9A926}" dt="2023-03-24T23:55:28.790" v="90"/>
          <ac:spMkLst>
            <pc:docMk/>
            <pc:sldMk cId="109857222" sldId="256"/>
            <ac:spMk id="12" creationId="{6016219D-510E-4184-9090-6D5578A87BD1}"/>
          </ac:spMkLst>
        </pc:spChg>
        <pc:spChg chg="add del">
          <ac:chgData name="Shalu Jose" userId="S::sjose7814@conestogac.on.ca::4987340e-f4b7-437d-b1a5-377f8f0fd37e" providerId="AD" clId="Web-{BE3BD0A0-3C5F-46E4-8CF7-1E377BD9A926}" dt="2023-03-24T23:55:24.930" v="86"/>
          <ac:spMkLst>
            <pc:docMk/>
            <pc:sldMk cId="109857222" sldId="256"/>
            <ac:spMk id="13" creationId="{CF860788-3A6A-45A3-B3F1-06F159665603}"/>
          </ac:spMkLst>
        </pc:spChg>
        <pc:spChg chg="add del">
          <ac:chgData name="Shalu Jose" userId="S::sjose7814@conestogac.on.ca::4987340e-f4b7-437d-b1a5-377f8f0fd37e" providerId="AD" clId="Web-{BE3BD0A0-3C5F-46E4-8CF7-1E377BD9A926}" dt="2023-03-24T23:55:28.790" v="90"/>
          <ac:spMkLst>
            <pc:docMk/>
            <pc:sldMk cId="109857222" sldId="256"/>
            <ac:spMk id="14" creationId="{AFF4A713-7B75-4B21-90D7-5AB19547C728}"/>
          </ac:spMkLst>
        </pc:spChg>
        <pc:spChg chg="add del">
          <ac:chgData name="Shalu Jose" userId="S::sjose7814@conestogac.on.ca::4987340e-f4b7-437d-b1a5-377f8f0fd37e" providerId="AD" clId="Web-{BE3BD0A0-3C5F-46E4-8CF7-1E377BD9A926}" dt="2023-03-24T23:55:24.930" v="86"/>
          <ac:spMkLst>
            <pc:docMk/>
            <pc:sldMk cId="109857222" sldId="256"/>
            <ac:spMk id="15" creationId="{DF1E3393-B852-4883-B778-ED3525112942}"/>
          </ac:spMkLst>
        </pc:spChg>
        <pc:spChg chg="add del">
          <ac:chgData name="Shalu Jose" userId="S::sjose7814@conestogac.on.ca::4987340e-f4b7-437d-b1a5-377f8f0fd37e" providerId="AD" clId="Web-{BE3BD0A0-3C5F-46E4-8CF7-1E377BD9A926}" dt="2023-03-24T23:55:28.790" v="90"/>
          <ac:spMkLst>
            <pc:docMk/>
            <pc:sldMk cId="109857222" sldId="256"/>
            <ac:spMk id="16" creationId="{DC631C0B-6DA6-4E57-8231-CE32B3434A7E}"/>
          </ac:spMkLst>
        </pc:spChg>
        <pc:spChg chg="add del">
          <ac:chgData name="Shalu Jose" userId="S::sjose7814@conestogac.on.ca::4987340e-f4b7-437d-b1a5-377f8f0fd37e" providerId="AD" clId="Web-{BE3BD0A0-3C5F-46E4-8CF7-1E377BD9A926}" dt="2023-03-24T23:55:24.930" v="86"/>
          <ac:spMkLst>
            <pc:docMk/>
            <pc:sldMk cId="109857222" sldId="256"/>
            <ac:spMk id="17" creationId="{39853D09-4205-4CC7-83EB-288E886AC9E4}"/>
          </ac:spMkLst>
        </pc:spChg>
        <pc:spChg chg="add del">
          <ac:chgData name="Shalu Jose" userId="S::sjose7814@conestogac.on.ca::4987340e-f4b7-437d-b1a5-377f8f0fd37e" providerId="AD" clId="Web-{BE3BD0A0-3C5F-46E4-8CF7-1E377BD9A926}" dt="2023-03-24T23:55:28.790" v="90"/>
          <ac:spMkLst>
            <pc:docMk/>
            <pc:sldMk cId="109857222" sldId="256"/>
            <ac:spMk id="18" creationId="{C29501E6-A978-4A61-9689-9085AF97A53A}"/>
          </ac:spMkLst>
        </pc:spChg>
        <pc:spChg chg="add del">
          <ac:chgData name="Shalu Jose" userId="S::sjose7814@conestogac.on.ca::4987340e-f4b7-437d-b1a5-377f8f0fd37e" providerId="AD" clId="Web-{BE3BD0A0-3C5F-46E4-8CF7-1E377BD9A926}" dt="2023-03-24T23:55:24.930" v="86"/>
          <ac:spMkLst>
            <pc:docMk/>
            <pc:sldMk cId="109857222" sldId="256"/>
            <ac:spMk id="19" creationId="{0D040B79-3E73-4A31-840D-D6B9C9FDFC46}"/>
          </ac:spMkLst>
        </pc:spChg>
        <pc:spChg chg="add del">
          <ac:chgData name="Shalu Jose" userId="S::sjose7814@conestogac.on.ca::4987340e-f4b7-437d-b1a5-377f8f0fd37e" providerId="AD" clId="Web-{BE3BD0A0-3C5F-46E4-8CF7-1E377BD9A926}" dt="2023-03-24T23:57:38.933" v="113"/>
          <ac:spMkLst>
            <pc:docMk/>
            <pc:sldMk cId="109857222" sldId="256"/>
            <ac:spMk id="20" creationId="{5964CBE2-084A-47DF-A704-CF5F6217B569}"/>
          </ac:spMkLst>
        </pc:spChg>
        <pc:spChg chg="add del">
          <ac:chgData name="Shalu Jose" userId="S::sjose7814@conestogac.on.ca::4987340e-f4b7-437d-b1a5-377f8f0fd37e" providerId="AD" clId="Web-{BE3BD0A0-3C5F-46E4-8CF7-1E377BD9A926}" dt="2023-03-24T23:55:24.930" v="86"/>
          <ac:spMkLst>
            <pc:docMk/>
            <pc:sldMk cId="109857222" sldId="256"/>
            <ac:spMk id="21" creationId="{156C6AE5-3F8B-42AC-9EA4-1B686A11E93F}"/>
          </ac:spMkLst>
        </pc:spChg>
        <pc:spChg chg="add del">
          <ac:chgData name="Shalu Jose" userId="S::sjose7814@conestogac.on.ca::4987340e-f4b7-437d-b1a5-377f8f0fd37e" providerId="AD" clId="Web-{BE3BD0A0-3C5F-46E4-8CF7-1E377BD9A926}" dt="2023-03-24T23:58:11.262" v="125"/>
          <ac:spMkLst>
            <pc:docMk/>
            <pc:sldMk cId="109857222" sldId="256"/>
            <ac:spMk id="34" creationId="{22A397E7-BF60-45B2-84C7-B074B76C37A7}"/>
          </ac:spMkLst>
        </pc:spChg>
        <pc:spChg chg="add del">
          <ac:chgData name="Shalu Jose" userId="S::sjose7814@conestogac.on.ca::4987340e-f4b7-437d-b1a5-377f8f0fd37e" providerId="AD" clId="Web-{BE3BD0A0-3C5F-46E4-8CF7-1E377BD9A926}" dt="2023-03-24T23:58:11.262" v="125"/>
          <ac:spMkLst>
            <pc:docMk/>
            <pc:sldMk cId="109857222" sldId="256"/>
            <ac:spMk id="36" creationId="{890DEF05-784E-4B61-89E4-04C4ECF4E5A0}"/>
          </ac:spMkLst>
        </pc:spChg>
        <pc:spChg chg="add">
          <ac:chgData name="Shalu Jose" userId="S::sjose7814@conestogac.on.ca::4987340e-f4b7-437d-b1a5-377f8f0fd37e" providerId="AD" clId="Web-{BE3BD0A0-3C5F-46E4-8CF7-1E377BD9A926}" dt="2023-03-24T23:58:11.262" v="125"/>
          <ac:spMkLst>
            <pc:docMk/>
            <pc:sldMk cId="109857222" sldId="256"/>
            <ac:spMk id="43" creationId="{0671A8AE-40A1-4631-A6B8-581AFF065482}"/>
          </ac:spMkLst>
        </pc:spChg>
        <pc:spChg chg="add">
          <ac:chgData name="Shalu Jose" userId="S::sjose7814@conestogac.on.ca::4987340e-f4b7-437d-b1a5-377f8f0fd37e" providerId="AD" clId="Web-{BE3BD0A0-3C5F-46E4-8CF7-1E377BD9A926}" dt="2023-03-24T23:58:11.262" v="125"/>
          <ac:spMkLst>
            <pc:docMk/>
            <pc:sldMk cId="109857222" sldId="256"/>
            <ac:spMk id="45" creationId="{AB58EF07-17C2-48CF-ABB0-EEF1F17CB8F0}"/>
          </ac:spMkLst>
        </pc:spChg>
        <pc:spChg chg="add">
          <ac:chgData name="Shalu Jose" userId="S::sjose7814@conestogac.on.ca::4987340e-f4b7-437d-b1a5-377f8f0fd37e" providerId="AD" clId="Web-{BE3BD0A0-3C5F-46E4-8CF7-1E377BD9A926}" dt="2023-03-24T23:58:11.262" v="125"/>
          <ac:spMkLst>
            <pc:docMk/>
            <pc:sldMk cId="109857222" sldId="256"/>
            <ac:spMk id="47" creationId="{AF2F604E-43BE-4DC3-B983-E071523364F8}"/>
          </ac:spMkLst>
        </pc:spChg>
        <pc:spChg chg="add">
          <ac:chgData name="Shalu Jose" userId="S::sjose7814@conestogac.on.ca::4987340e-f4b7-437d-b1a5-377f8f0fd37e" providerId="AD" clId="Web-{BE3BD0A0-3C5F-46E4-8CF7-1E377BD9A926}" dt="2023-03-24T23:58:11.262" v="125"/>
          <ac:spMkLst>
            <pc:docMk/>
            <pc:sldMk cId="109857222" sldId="256"/>
            <ac:spMk id="49" creationId="{08C9B587-E65E-4B52-B37C-ABEBB6E87928}"/>
          </ac:spMkLst>
        </pc:spChg>
        <pc:grpChg chg="add del">
          <ac:chgData name="Shalu Jose" userId="S::sjose7814@conestogac.on.ca::4987340e-f4b7-437d-b1a5-377f8f0fd37e" providerId="AD" clId="Web-{BE3BD0A0-3C5F-46E4-8CF7-1E377BD9A926}" dt="2023-03-24T23:57:38.933" v="113"/>
          <ac:grpSpMkLst>
            <pc:docMk/>
            <pc:sldMk cId="109857222" sldId="256"/>
            <ac:grpSpMk id="22" creationId="{9523617D-D84A-4054-95AA-9F89131D5FBB}"/>
          </ac:grpSpMkLst>
        </pc:grpChg>
        <pc:picChg chg="add del">
          <ac:chgData name="Shalu Jose" userId="S::sjose7814@conestogac.on.ca::4987340e-f4b7-437d-b1a5-377f8f0fd37e" providerId="AD" clId="Web-{BE3BD0A0-3C5F-46E4-8CF7-1E377BD9A926}" dt="2023-03-24T23:55:24.930" v="86"/>
          <ac:picMkLst>
            <pc:docMk/>
            <pc:sldMk cId="109857222" sldId="256"/>
            <ac:picMk id="5" creationId="{D32F2E9B-5B94-12BD-312F-A08949A4300D}"/>
          </ac:picMkLst>
        </pc:picChg>
        <pc:picChg chg="add mod ord">
          <ac:chgData name="Shalu Jose" userId="S::sjose7814@conestogac.on.ca::4987340e-f4b7-437d-b1a5-377f8f0fd37e" providerId="AD" clId="Web-{BE3BD0A0-3C5F-46E4-8CF7-1E377BD9A926}" dt="2023-03-24T23:58:11.262" v="125"/>
          <ac:picMkLst>
            <pc:docMk/>
            <pc:sldMk cId="109857222" sldId="256"/>
            <ac:picMk id="29" creationId="{C5270A33-0B34-62B5-5104-F659FD78D7FA}"/>
          </ac:picMkLst>
        </pc:picChg>
        <pc:cxnChg chg="add del">
          <ac:chgData name="Shalu Jose" userId="S::sjose7814@conestogac.on.ca::4987340e-f4b7-437d-b1a5-377f8f0fd37e" providerId="AD" clId="Web-{BE3BD0A0-3C5F-46E4-8CF7-1E377BD9A926}" dt="2023-03-24T23:58:11.262" v="125"/>
          <ac:cxnSpMkLst>
            <pc:docMk/>
            <pc:sldMk cId="109857222" sldId="256"/>
            <ac:cxnSpMk id="38" creationId="{C41BAEC7-F7B0-4224-8B18-8F74B7D87F0B}"/>
          </ac:cxnSpMkLst>
        </pc:cxnChg>
      </pc:sldChg>
      <pc:sldChg chg="addSp delSp modSp new">
        <pc:chgData name="Shalu Jose" userId="S::sjose7814@conestogac.on.ca::4987340e-f4b7-437d-b1a5-377f8f0fd37e" providerId="AD" clId="Web-{BE3BD0A0-3C5F-46E4-8CF7-1E377BD9A926}" dt="2023-03-24T23:54:31.038" v="84"/>
        <pc:sldMkLst>
          <pc:docMk/>
          <pc:sldMk cId="3186504461" sldId="257"/>
        </pc:sldMkLst>
        <pc:spChg chg="mod">
          <ac:chgData name="Shalu Jose" userId="S::sjose7814@conestogac.on.ca::4987340e-f4b7-437d-b1a5-377f8f0fd37e" providerId="AD" clId="Web-{BE3BD0A0-3C5F-46E4-8CF7-1E377BD9A926}" dt="2023-03-24T23:53:11.755" v="11" actId="20577"/>
          <ac:spMkLst>
            <pc:docMk/>
            <pc:sldMk cId="3186504461" sldId="257"/>
            <ac:spMk id="2" creationId="{F3048571-FD71-2033-4E11-0028BC3E45F9}"/>
          </ac:spMkLst>
        </pc:spChg>
        <pc:spChg chg="del">
          <ac:chgData name="Shalu Jose" userId="S::sjose7814@conestogac.on.ca::4987340e-f4b7-437d-b1a5-377f8f0fd37e" providerId="AD" clId="Web-{BE3BD0A0-3C5F-46E4-8CF7-1E377BD9A926}" dt="2023-03-24T23:53:21.677" v="12"/>
          <ac:spMkLst>
            <pc:docMk/>
            <pc:sldMk cId="3186504461" sldId="257"/>
            <ac:spMk id="3" creationId="{A0498E18-999F-F008-121A-926032197DB3}"/>
          </ac:spMkLst>
        </pc:spChg>
        <pc:graphicFrameChg chg="add mod ord modGraphic">
          <ac:chgData name="Shalu Jose" userId="S::sjose7814@conestogac.on.ca::4987340e-f4b7-437d-b1a5-377f8f0fd37e" providerId="AD" clId="Web-{BE3BD0A0-3C5F-46E4-8CF7-1E377BD9A926}" dt="2023-03-24T23:54:31.038" v="84"/>
          <ac:graphicFrameMkLst>
            <pc:docMk/>
            <pc:sldMk cId="3186504461" sldId="257"/>
            <ac:graphicFrameMk id="4" creationId="{CB7D3D9B-3FC2-31AB-000E-858375BF0904}"/>
          </ac:graphicFrameMkLst>
        </pc:graphicFrameChg>
      </pc:sldChg>
    </pc:docChg>
  </pc:docChgLst>
  <pc:docChgLst>
    <pc:chgData name="Shalu Jose" userId="S::sjose7814@conestogac.on.ca::4987340e-f4b7-437d-b1a5-377f8f0fd37e" providerId="AD" clId="Web-{E7AC5C5A-E315-4F1D-A4A0-191E91EABDC7}"/>
    <pc:docChg chg="modSld">
      <pc:chgData name="Shalu Jose" userId="S::sjose7814@conestogac.on.ca::4987340e-f4b7-437d-b1a5-377f8f0fd37e" providerId="AD" clId="Web-{E7AC5C5A-E315-4F1D-A4A0-191E91EABDC7}" dt="2023-04-13T00:17:58.586" v="61" actId="20577"/>
      <pc:docMkLst>
        <pc:docMk/>
      </pc:docMkLst>
      <pc:sldChg chg="addSp delSp modSp mod setBg">
        <pc:chgData name="Shalu Jose" userId="S::sjose7814@conestogac.on.ca::4987340e-f4b7-437d-b1a5-377f8f0fd37e" providerId="AD" clId="Web-{E7AC5C5A-E315-4F1D-A4A0-191E91EABDC7}" dt="2023-04-13T00:17:58.586" v="61" actId="20577"/>
        <pc:sldMkLst>
          <pc:docMk/>
          <pc:sldMk cId="4167737998" sldId="273"/>
        </pc:sldMkLst>
        <pc:spChg chg="mod">
          <ac:chgData name="Shalu Jose" userId="S::sjose7814@conestogac.on.ca::4987340e-f4b7-437d-b1a5-377f8f0fd37e" providerId="AD" clId="Web-{E7AC5C5A-E315-4F1D-A4A0-191E91EABDC7}" dt="2023-04-13T00:17:58.586" v="61" actId="20577"/>
          <ac:spMkLst>
            <pc:docMk/>
            <pc:sldMk cId="4167737998" sldId="273"/>
            <ac:spMk id="2" creationId="{7B37B79E-2379-8A57-6B7B-BCAC4EDBCE09}"/>
          </ac:spMkLst>
        </pc:spChg>
        <pc:spChg chg="del">
          <ac:chgData name="Shalu Jose" userId="S::sjose7814@conestogac.on.ca::4987340e-f4b7-437d-b1a5-377f8f0fd37e" providerId="AD" clId="Web-{E7AC5C5A-E315-4F1D-A4A0-191E91EABDC7}" dt="2023-04-12T21:43:33.993" v="0"/>
          <ac:spMkLst>
            <pc:docMk/>
            <pc:sldMk cId="4167737998" sldId="273"/>
            <ac:spMk id="3" creationId="{03BD1BF9-F6E2-ED1B-09C7-7F70C4833E0D}"/>
          </ac:spMkLst>
        </pc:spChg>
        <pc:spChg chg="add del mod">
          <ac:chgData name="Shalu Jose" userId="S::sjose7814@conestogac.on.ca::4987340e-f4b7-437d-b1a5-377f8f0fd37e" providerId="AD" clId="Web-{E7AC5C5A-E315-4F1D-A4A0-191E91EABDC7}" dt="2023-04-12T21:44:24.900" v="3"/>
          <ac:spMkLst>
            <pc:docMk/>
            <pc:sldMk cId="4167737998" sldId="273"/>
            <ac:spMk id="6" creationId="{C0478D9E-0BF6-7160-9276-77B181EFB8BE}"/>
          </ac:spMkLst>
        </pc:spChg>
        <pc:spChg chg="add del mod">
          <ac:chgData name="Shalu Jose" userId="S::sjose7814@conestogac.on.ca::4987340e-f4b7-437d-b1a5-377f8f0fd37e" providerId="AD" clId="Web-{E7AC5C5A-E315-4F1D-A4A0-191E91EABDC7}" dt="2023-04-12T21:54:04.644" v="44"/>
          <ac:spMkLst>
            <pc:docMk/>
            <pc:sldMk cId="4167737998" sldId="273"/>
            <ac:spMk id="9" creationId="{13BDC2BD-EBCE-2304-B0C8-C8E5C94AF557}"/>
          </ac:spMkLst>
        </pc:spChg>
        <pc:spChg chg="add del mod">
          <ac:chgData name="Shalu Jose" userId="S::sjose7814@conestogac.on.ca::4987340e-f4b7-437d-b1a5-377f8f0fd37e" providerId="AD" clId="Web-{E7AC5C5A-E315-4F1D-A4A0-191E91EABDC7}" dt="2023-04-12T22:05:37.170" v="49"/>
          <ac:spMkLst>
            <pc:docMk/>
            <pc:sldMk cId="4167737998" sldId="273"/>
            <ac:spMk id="12" creationId="{A0388758-A977-CE2D-29D4-3EF8109334AD}"/>
          </ac:spMkLst>
        </pc:spChg>
        <pc:spChg chg="add del mod">
          <ac:chgData name="Shalu Jose" userId="S::sjose7814@conestogac.on.ca::4987340e-f4b7-437d-b1a5-377f8f0fd37e" providerId="AD" clId="Web-{E7AC5C5A-E315-4F1D-A4A0-191E91EABDC7}" dt="2023-04-12T22:08:01.063" v="54"/>
          <ac:spMkLst>
            <pc:docMk/>
            <pc:sldMk cId="4167737998" sldId="273"/>
            <ac:spMk id="15" creationId="{F91F25F1-935A-0A26-288B-042BAFC603C0}"/>
          </ac:spMkLst>
        </pc:spChg>
        <pc:spChg chg="add del">
          <ac:chgData name="Shalu Jose" userId="S::sjose7814@conestogac.on.ca::4987340e-f4b7-437d-b1a5-377f8f0fd37e" providerId="AD" clId="Web-{E7AC5C5A-E315-4F1D-A4A0-191E91EABDC7}" dt="2023-04-12T22:05:58.967" v="52"/>
          <ac:spMkLst>
            <pc:docMk/>
            <pc:sldMk cId="4167737998" sldId="273"/>
            <ac:spMk id="18" creationId="{A4AC5506-6312-4701-8D3C-40187889A947}"/>
          </ac:spMkLst>
        </pc:spChg>
        <pc:spChg chg="add">
          <ac:chgData name="Shalu Jose" userId="S::sjose7814@conestogac.on.ca::4987340e-f4b7-437d-b1a5-377f8f0fd37e" providerId="AD" clId="Web-{E7AC5C5A-E315-4F1D-A4A0-191E91EABDC7}" dt="2023-04-12T22:08:17.219" v="56"/>
          <ac:spMkLst>
            <pc:docMk/>
            <pc:sldMk cId="4167737998" sldId="273"/>
            <ac:spMk id="21" creationId="{A8384FB5-9ADC-4DDC-881B-597D56F5B15D}"/>
          </ac:spMkLst>
        </pc:spChg>
        <pc:spChg chg="add">
          <ac:chgData name="Shalu Jose" userId="S::sjose7814@conestogac.on.ca::4987340e-f4b7-437d-b1a5-377f8f0fd37e" providerId="AD" clId="Web-{E7AC5C5A-E315-4F1D-A4A0-191E91EABDC7}" dt="2023-04-12T22:08:17.219" v="56"/>
          <ac:spMkLst>
            <pc:docMk/>
            <pc:sldMk cId="4167737998" sldId="273"/>
            <ac:spMk id="23" creationId="{91E5A9A7-95C6-4F4F-B00E-C82E07FE62EF}"/>
          </ac:spMkLst>
        </pc:spChg>
        <pc:spChg chg="add">
          <ac:chgData name="Shalu Jose" userId="S::sjose7814@conestogac.on.ca::4987340e-f4b7-437d-b1a5-377f8f0fd37e" providerId="AD" clId="Web-{E7AC5C5A-E315-4F1D-A4A0-191E91EABDC7}" dt="2023-04-12T22:08:17.219" v="56"/>
          <ac:spMkLst>
            <pc:docMk/>
            <pc:sldMk cId="4167737998" sldId="273"/>
            <ac:spMk id="25" creationId="{D07DD2DE-F619-49DD-B5E7-03A290FF4ED1}"/>
          </ac:spMkLst>
        </pc:spChg>
        <pc:spChg chg="add">
          <ac:chgData name="Shalu Jose" userId="S::sjose7814@conestogac.on.ca::4987340e-f4b7-437d-b1a5-377f8f0fd37e" providerId="AD" clId="Web-{E7AC5C5A-E315-4F1D-A4A0-191E91EABDC7}" dt="2023-04-12T22:08:17.219" v="56"/>
          <ac:spMkLst>
            <pc:docMk/>
            <pc:sldMk cId="4167737998" sldId="273"/>
            <ac:spMk id="27" creationId="{85149191-5F60-4A28-AAFF-039F96B0F3EC}"/>
          </ac:spMkLst>
        </pc:spChg>
        <pc:spChg chg="add">
          <ac:chgData name="Shalu Jose" userId="S::sjose7814@conestogac.on.ca::4987340e-f4b7-437d-b1a5-377f8f0fd37e" providerId="AD" clId="Web-{E7AC5C5A-E315-4F1D-A4A0-191E91EABDC7}" dt="2023-04-12T22:08:17.219" v="56"/>
          <ac:spMkLst>
            <pc:docMk/>
            <pc:sldMk cId="4167737998" sldId="273"/>
            <ac:spMk id="29" creationId="{F8260ED5-17F7-4158-B241-D51DD4CF1B7E}"/>
          </ac:spMkLst>
        </pc:spChg>
        <pc:picChg chg="add del mod ord">
          <ac:chgData name="Shalu Jose" userId="S::sjose7814@conestogac.on.ca::4987340e-f4b7-437d-b1a5-377f8f0fd37e" providerId="AD" clId="Web-{E7AC5C5A-E315-4F1D-A4A0-191E91EABDC7}" dt="2023-04-12T21:44:22.572" v="2"/>
          <ac:picMkLst>
            <pc:docMk/>
            <pc:sldMk cId="4167737998" sldId="273"/>
            <ac:picMk id="4" creationId="{E9B10EEC-9451-81D5-1FB4-0E612947029C}"/>
          </ac:picMkLst>
        </pc:picChg>
        <pc:picChg chg="add del mod ord">
          <ac:chgData name="Shalu Jose" userId="S::sjose7814@conestogac.on.ca::4987340e-f4b7-437d-b1a5-377f8f0fd37e" providerId="AD" clId="Web-{E7AC5C5A-E315-4F1D-A4A0-191E91EABDC7}" dt="2023-04-12T21:54:02.831" v="43"/>
          <ac:picMkLst>
            <pc:docMk/>
            <pc:sldMk cId="4167737998" sldId="273"/>
            <ac:picMk id="7" creationId="{24DAFAC6-40AA-151F-E327-752CB93A7802}"/>
          </ac:picMkLst>
        </pc:picChg>
        <pc:picChg chg="add del mod ord">
          <ac:chgData name="Shalu Jose" userId="S::sjose7814@conestogac.on.ca::4987340e-f4b7-437d-b1a5-377f8f0fd37e" providerId="AD" clId="Web-{E7AC5C5A-E315-4F1D-A4A0-191E91EABDC7}" dt="2023-04-12T22:05:35.451" v="48"/>
          <ac:picMkLst>
            <pc:docMk/>
            <pc:sldMk cId="4167737998" sldId="273"/>
            <ac:picMk id="10" creationId="{FD38E44E-7209-DCB1-AE63-DA7E52C2AFCA}"/>
          </ac:picMkLst>
        </pc:picChg>
        <pc:picChg chg="add del mod ord">
          <ac:chgData name="Shalu Jose" userId="S::sjose7814@conestogac.on.ca::4987340e-f4b7-437d-b1a5-377f8f0fd37e" providerId="AD" clId="Web-{E7AC5C5A-E315-4F1D-A4A0-191E91EABDC7}" dt="2023-04-12T22:07:59.359" v="53"/>
          <ac:picMkLst>
            <pc:docMk/>
            <pc:sldMk cId="4167737998" sldId="273"/>
            <ac:picMk id="13" creationId="{72F024C9-EC44-40C2-2931-8D8A7A02259E}"/>
          </ac:picMkLst>
        </pc:picChg>
        <pc:picChg chg="add mod ord">
          <ac:chgData name="Shalu Jose" userId="S::sjose7814@conestogac.on.ca::4987340e-f4b7-437d-b1a5-377f8f0fd37e" providerId="AD" clId="Web-{E7AC5C5A-E315-4F1D-A4A0-191E91EABDC7}" dt="2023-04-12T22:08:17.219" v="56"/>
          <ac:picMkLst>
            <pc:docMk/>
            <pc:sldMk cId="4167737998" sldId="273"/>
            <ac:picMk id="16" creationId="{74B51DAE-FA87-600B-0B60-AB11784C20AB}"/>
          </ac:picMkLst>
        </pc:picChg>
      </pc:sldChg>
    </pc:docChg>
  </pc:docChgLst>
  <pc:docChgLst>
    <pc:chgData name="Arun Joy" userId="S::ajoy1745@conestogac.on.ca::67a0b6ec-a8b4-434c-a190-1463866b03be" providerId="AD" clId="Web-{F01356B9-BC53-4D3F-93A7-BF966C194F8D}"/>
    <pc:docChg chg="mod addSld modSld modMainMaster">
      <pc:chgData name="Arun Joy" userId="S::ajoy1745@conestogac.on.ca::67a0b6ec-a8b4-434c-a190-1463866b03be" providerId="AD" clId="Web-{F01356B9-BC53-4D3F-93A7-BF966C194F8D}" dt="2023-04-13T15:26:51.407" v="490"/>
      <pc:docMkLst>
        <pc:docMk/>
      </pc:docMkLst>
      <pc:sldChg chg="addSp modSp">
        <pc:chgData name="Arun Joy" userId="S::ajoy1745@conestogac.on.ca::67a0b6ec-a8b4-434c-a190-1463866b03be" providerId="AD" clId="Web-{F01356B9-BC53-4D3F-93A7-BF966C194F8D}" dt="2023-04-13T14:43:55.984" v="171" actId="20577"/>
        <pc:sldMkLst>
          <pc:docMk/>
          <pc:sldMk cId="2435781517" sldId="260"/>
        </pc:sldMkLst>
        <pc:spChg chg="add mod">
          <ac:chgData name="Arun Joy" userId="S::ajoy1745@conestogac.on.ca::67a0b6ec-a8b4-434c-a190-1463866b03be" providerId="AD" clId="Web-{F01356B9-BC53-4D3F-93A7-BF966C194F8D}" dt="2023-04-13T14:43:55.984" v="171" actId="20577"/>
          <ac:spMkLst>
            <pc:docMk/>
            <pc:sldMk cId="2435781517" sldId="260"/>
            <ac:spMk id="4" creationId="{1303596F-B33D-B824-BEE6-07DB6D7F83D8}"/>
          </ac:spMkLst>
        </pc:spChg>
        <pc:picChg chg="mod">
          <ac:chgData name="Arun Joy" userId="S::ajoy1745@conestogac.on.ca::67a0b6ec-a8b4-434c-a190-1463866b03be" providerId="AD" clId="Web-{F01356B9-BC53-4D3F-93A7-BF966C194F8D}" dt="2023-04-13T14:43:19.796" v="164" actId="1076"/>
          <ac:picMkLst>
            <pc:docMk/>
            <pc:sldMk cId="2435781517" sldId="260"/>
            <ac:picMk id="5" creationId="{563BD61C-F813-6ED6-3380-45B78D4576F8}"/>
          </ac:picMkLst>
        </pc:picChg>
      </pc:sldChg>
      <pc:sldChg chg="addSp modSp">
        <pc:chgData name="Arun Joy" userId="S::ajoy1745@conestogac.on.ca::67a0b6ec-a8b4-434c-a190-1463866b03be" providerId="AD" clId="Web-{F01356B9-BC53-4D3F-93A7-BF966C194F8D}" dt="2023-04-13T14:44:22.204" v="176" actId="20577"/>
        <pc:sldMkLst>
          <pc:docMk/>
          <pc:sldMk cId="113917170" sldId="261"/>
        </pc:sldMkLst>
        <pc:spChg chg="add mod">
          <ac:chgData name="Arun Joy" userId="S::ajoy1745@conestogac.on.ca::67a0b6ec-a8b4-434c-a190-1463866b03be" providerId="AD" clId="Web-{F01356B9-BC53-4D3F-93A7-BF966C194F8D}" dt="2023-04-13T14:44:22.204" v="176" actId="20577"/>
          <ac:spMkLst>
            <pc:docMk/>
            <pc:sldMk cId="113917170" sldId="261"/>
            <ac:spMk id="3" creationId="{4BDB74E0-EB9F-5454-396A-DDD653F95435}"/>
          </ac:spMkLst>
        </pc:spChg>
        <pc:spChg chg="mod">
          <ac:chgData name="Arun Joy" userId="S::ajoy1745@conestogac.on.ca::67a0b6ec-a8b4-434c-a190-1463866b03be" providerId="AD" clId="Web-{F01356B9-BC53-4D3F-93A7-BF966C194F8D}" dt="2023-04-13T14:08:40.163" v="80" actId="1076"/>
          <ac:spMkLst>
            <pc:docMk/>
            <pc:sldMk cId="113917170" sldId="261"/>
            <ac:spMk id="4" creationId="{FB34AD4C-AD59-EC52-7CDB-57BCF17F6BEC}"/>
          </ac:spMkLst>
        </pc:spChg>
      </pc:sldChg>
      <pc:sldChg chg="addSp modSp modNotes">
        <pc:chgData name="Arun Joy" userId="S::ajoy1745@conestogac.on.ca::67a0b6ec-a8b4-434c-a190-1463866b03be" providerId="AD" clId="Web-{F01356B9-BC53-4D3F-93A7-BF966C194F8D}" dt="2023-04-13T15:00:48.269" v="338"/>
        <pc:sldMkLst>
          <pc:docMk/>
          <pc:sldMk cId="1832217806" sldId="262"/>
        </pc:sldMkLst>
        <pc:spChg chg="add mod">
          <ac:chgData name="Arun Joy" userId="S::ajoy1745@conestogac.on.ca::67a0b6ec-a8b4-434c-a190-1463866b03be" providerId="AD" clId="Web-{F01356B9-BC53-4D3F-93A7-BF966C194F8D}" dt="2023-04-13T14:44:44.720" v="181" actId="20577"/>
          <ac:spMkLst>
            <pc:docMk/>
            <pc:sldMk cId="1832217806" sldId="262"/>
            <ac:spMk id="3" creationId="{FCE3D07A-F382-806C-7460-2AC0F4DE0FCF}"/>
          </ac:spMkLst>
        </pc:spChg>
      </pc:sldChg>
      <pc:sldChg chg="addSp modSp modNotes">
        <pc:chgData name="Arun Joy" userId="S::ajoy1745@conestogac.on.ca::67a0b6ec-a8b4-434c-a190-1463866b03be" providerId="AD" clId="Web-{F01356B9-BC53-4D3F-93A7-BF966C194F8D}" dt="2023-04-13T15:09:16.200" v="362"/>
        <pc:sldMkLst>
          <pc:docMk/>
          <pc:sldMk cId="3535524506" sldId="264"/>
        </pc:sldMkLst>
        <pc:spChg chg="add mod">
          <ac:chgData name="Arun Joy" userId="S::ajoy1745@conestogac.on.ca::67a0b6ec-a8b4-434c-a190-1463866b03be" providerId="AD" clId="Web-{F01356B9-BC53-4D3F-93A7-BF966C194F8D}" dt="2023-04-13T14:45:09.251" v="187" actId="20577"/>
          <ac:spMkLst>
            <pc:docMk/>
            <pc:sldMk cId="3535524506" sldId="264"/>
            <ac:spMk id="14" creationId="{6AD0AA19-D8CF-9C22-4EAF-C947AA9739FD}"/>
          </ac:spMkLst>
        </pc:spChg>
      </pc:sldChg>
      <pc:sldChg chg="addSp modSp">
        <pc:chgData name="Arun Joy" userId="S::ajoy1745@conestogac.on.ca::67a0b6ec-a8b4-434c-a190-1463866b03be" providerId="AD" clId="Web-{F01356B9-BC53-4D3F-93A7-BF966C194F8D}" dt="2023-04-13T14:45:35.221" v="191" actId="20577"/>
        <pc:sldMkLst>
          <pc:docMk/>
          <pc:sldMk cId="1503627102" sldId="265"/>
        </pc:sldMkLst>
        <pc:spChg chg="add mod">
          <ac:chgData name="Arun Joy" userId="S::ajoy1745@conestogac.on.ca::67a0b6ec-a8b4-434c-a190-1463866b03be" providerId="AD" clId="Web-{F01356B9-BC53-4D3F-93A7-BF966C194F8D}" dt="2023-04-13T14:45:35.221" v="191" actId="20577"/>
          <ac:spMkLst>
            <pc:docMk/>
            <pc:sldMk cId="1503627102" sldId="265"/>
            <ac:spMk id="10" creationId="{58E78F24-5E63-E4AF-3141-26002146CA6F}"/>
          </ac:spMkLst>
        </pc:spChg>
      </pc:sldChg>
      <pc:sldChg chg="addSp modSp">
        <pc:chgData name="Arun Joy" userId="S::ajoy1745@conestogac.on.ca::67a0b6ec-a8b4-434c-a190-1463866b03be" providerId="AD" clId="Web-{F01356B9-BC53-4D3F-93A7-BF966C194F8D}" dt="2023-04-13T14:44:05.750" v="173" actId="20577"/>
        <pc:sldMkLst>
          <pc:docMk/>
          <pc:sldMk cId="181437937" sldId="268"/>
        </pc:sldMkLst>
        <pc:spChg chg="add mod">
          <ac:chgData name="Arun Joy" userId="S::ajoy1745@conestogac.on.ca::67a0b6ec-a8b4-434c-a190-1463866b03be" providerId="AD" clId="Web-{F01356B9-BC53-4D3F-93A7-BF966C194F8D}" dt="2023-04-13T14:44:05.750" v="173" actId="20577"/>
          <ac:spMkLst>
            <pc:docMk/>
            <pc:sldMk cId="181437937" sldId="268"/>
            <ac:spMk id="3" creationId="{6848545C-B005-E216-0B8A-EF13B7BF5FF2}"/>
          </ac:spMkLst>
        </pc:spChg>
      </pc:sldChg>
      <pc:sldChg chg="addSp modSp">
        <pc:chgData name="Arun Joy" userId="S::ajoy1745@conestogac.on.ca::67a0b6ec-a8b4-434c-a190-1463866b03be" providerId="AD" clId="Web-{F01356B9-BC53-4D3F-93A7-BF966C194F8D}" dt="2023-04-13T13:57:47.900" v="38" actId="20577"/>
        <pc:sldMkLst>
          <pc:docMk/>
          <pc:sldMk cId="1676838206" sldId="269"/>
        </pc:sldMkLst>
        <pc:spChg chg="mod">
          <ac:chgData name="Arun Joy" userId="S::ajoy1745@conestogac.on.ca::67a0b6ec-a8b4-434c-a190-1463866b03be" providerId="AD" clId="Web-{F01356B9-BC53-4D3F-93A7-BF966C194F8D}" dt="2023-04-13T13:57:47.900" v="38" actId="20577"/>
          <ac:spMkLst>
            <pc:docMk/>
            <pc:sldMk cId="1676838206" sldId="269"/>
            <ac:spMk id="2" creationId="{7EC3FEFB-B2A3-FC61-C7D6-DAA37CFAA288}"/>
          </ac:spMkLst>
        </pc:spChg>
        <pc:spChg chg="mod">
          <ac:chgData name="Arun Joy" userId="S::ajoy1745@conestogac.on.ca::67a0b6ec-a8b4-434c-a190-1463866b03be" providerId="AD" clId="Web-{F01356B9-BC53-4D3F-93A7-BF966C194F8D}" dt="2023-04-13T13:57:30.947" v="37" actId="20577"/>
          <ac:spMkLst>
            <pc:docMk/>
            <pc:sldMk cId="1676838206" sldId="269"/>
            <ac:spMk id="3" creationId="{0D83764A-C5D7-D350-0EDB-58C2BC986725}"/>
          </ac:spMkLst>
        </pc:spChg>
        <pc:spChg chg="add mod">
          <ac:chgData name="Arun Joy" userId="S::ajoy1745@conestogac.on.ca::67a0b6ec-a8b4-434c-a190-1463866b03be" providerId="AD" clId="Web-{F01356B9-BC53-4D3F-93A7-BF966C194F8D}" dt="2023-04-13T13:41:09.319" v="1"/>
          <ac:spMkLst>
            <pc:docMk/>
            <pc:sldMk cId="1676838206" sldId="269"/>
            <ac:spMk id="5" creationId="{16CB48BA-5E4E-5B89-CEA1-E8FE71E0417B}"/>
          </ac:spMkLst>
        </pc:spChg>
      </pc:sldChg>
      <pc:sldChg chg="addSp modSp">
        <pc:chgData name="Arun Joy" userId="S::ajoy1745@conestogac.on.ca::67a0b6ec-a8b4-434c-a190-1463866b03be" providerId="AD" clId="Web-{F01356B9-BC53-4D3F-93A7-BF966C194F8D}" dt="2023-04-13T13:56:51.274" v="31" actId="20577"/>
        <pc:sldMkLst>
          <pc:docMk/>
          <pc:sldMk cId="3352392936" sldId="270"/>
        </pc:sldMkLst>
        <pc:spChg chg="mod">
          <ac:chgData name="Arun Joy" userId="S::ajoy1745@conestogac.on.ca::67a0b6ec-a8b4-434c-a190-1463866b03be" providerId="AD" clId="Web-{F01356B9-BC53-4D3F-93A7-BF966C194F8D}" dt="2023-04-13T13:56:35.102" v="29" actId="20577"/>
          <ac:spMkLst>
            <pc:docMk/>
            <pc:sldMk cId="3352392936" sldId="270"/>
            <ac:spMk id="2" creationId="{992B9927-8FDE-78B5-6C9D-9EBDC38B349C}"/>
          </ac:spMkLst>
        </pc:spChg>
        <pc:spChg chg="add mod">
          <ac:chgData name="Arun Joy" userId="S::ajoy1745@conestogac.on.ca::67a0b6ec-a8b4-434c-a190-1463866b03be" providerId="AD" clId="Web-{F01356B9-BC53-4D3F-93A7-BF966C194F8D}" dt="2023-04-13T13:41:09.319" v="1"/>
          <ac:spMkLst>
            <pc:docMk/>
            <pc:sldMk cId="3352392936" sldId="270"/>
            <ac:spMk id="3" creationId="{95C3AC73-73AA-7458-BA75-00A290E4BF51}"/>
          </ac:spMkLst>
        </pc:spChg>
        <pc:spChg chg="mod">
          <ac:chgData name="Arun Joy" userId="S::ajoy1745@conestogac.on.ca::67a0b6ec-a8b4-434c-a190-1463866b03be" providerId="AD" clId="Web-{F01356B9-BC53-4D3F-93A7-BF966C194F8D}" dt="2023-04-13T13:56:51.274" v="31" actId="20577"/>
          <ac:spMkLst>
            <pc:docMk/>
            <pc:sldMk cId="3352392936" sldId="270"/>
            <ac:spMk id="11" creationId="{1928DEF9-23DF-1176-E3D1-F76428425819}"/>
          </ac:spMkLst>
        </pc:spChg>
      </pc:sldChg>
      <pc:sldChg chg="addSp modSp modNotes">
        <pc:chgData name="Arun Joy" userId="S::ajoy1745@conestogac.on.ca::67a0b6ec-a8b4-434c-a190-1463866b03be" providerId="AD" clId="Web-{F01356B9-BC53-4D3F-93A7-BF966C194F8D}" dt="2023-04-13T15:08:46.341" v="360"/>
        <pc:sldMkLst>
          <pc:docMk/>
          <pc:sldMk cId="3389566200" sldId="271"/>
        </pc:sldMkLst>
        <pc:spChg chg="mod">
          <ac:chgData name="Arun Joy" userId="S::ajoy1745@conestogac.on.ca::67a0b6ec-a8b4-434c-a190-1463866b03be" providerId="AD" clId="Web-{F01356B9-BC53-4D3F-93A7-BF966C194F8D}" dt="2023-04-13T14:11:35.276" v="87" actId="20577"/>
          <ac:spMkLst>
            <pc:docMk/>
            <pc:sldMk cId="3389566200" sldId="271"/>
            <ac:spMk id="3" creationId="{CA8EF066-5C1D-F446-6D99-A0BA4DC8F2F0}"/>
          </ac:spMkLst>
        </pc:spChg>
        <pc:spChg chg="add mod">
          <ac:chgData name="Arun Joy" userId="S::ajoy1745@conestogac.on.ca::67a0b6ec-a8b4-434c-a190-1463866b03be" providerId="AD" clId="Web-{F01356B9-BC53-4D3F-93A7-BF966C194F8D}" dt="2023-04-13T14:44:57.985" v="185" actId="20577"/>
          <ac:spMkLst>
            <pc:docMk/>
            <pc:sldMk cId="3389566200" sldId="271"/>
            <ac:spMk id="4" creationId="{08578283-AE8E-EDD7-E292-86ECC7C231C5}"/>
          </ac:spMkLst>
        </pc:spChg>
      </pc:sldChg>
      <pc:sldChg chg="addSp modSp modNotes">
        <pc:chgData name="Arun Joy" userId="S::ajoy1745@conestogac.on.ca::67a0b6ec-a8b4-434c-a190-1463866b03be" providerId="AD" clId="Web-{F01356B9-BC53-4D3F-93A7-BF966C194F8D}" dt="2023-04-13T15:14:46.784" v="374"/>
        <pc:sldMkLst>
          <pc:docMk/>
          <pc:sldMk cId="1443668107" sldId="272"/>
        </pc:sldMkLst>
        <pc:spChg chg="mod">
          <ac:chgData name="Arun Joy" userId="S::ajoy1745@conestogac.on.ca::67a0b6ec-a8b4-434c-a190-1463866b03be" providerId="AD" clId="Web-{F01356B9-BC53-4D3F-93A7-BF966C194F8D}" dt="2023-04-13T14:10:42.540" v="84" actId="20577"/>
          <ac:spMkLst>
            <pc:docMk/>
            <pc:sldMk cId="1443668107" sldId="272"/>
            <ac:spMk id="3" creationId="{5F7212B9-0913-6120-4C94-C9BD4B054CB4}"/>
          </ac:spMkLst>
        </pc:spChg>
        <pc:spChg chg="add mod">
          <ac:chgData name="Arun Joy" userId="S::ajoy1745@conestogac.on.ca::67a0b6ec-a8b4-434c-a190-1463866b03be" providerId="AD" clId="Web-{F01356B9-BC53-4D3F-93A7-BF966C194F8D}" dt="2023-04-13T14:45:22.408" v="189" actId="20577"/>
          <ac:spMkLst>
            <pc:docMk/>
            <pc:sldMk cId="1443668107" sldId="272"/>
            <ac:spMk id="4" creationId="{8080291F-1D11-4875-44B4-68672EEC9521}"/>
          </ac:spMkLst>
        </pc:spChg>
        <pc:picChg chg="mod">
          <ac:chgData name="Arun Joy" userId="S::ajoy1745@conestogac.on.ca::67a0b6ec-a8b4-434c-a190-1463866b03be" providerId="AD" clId="Web-{F01356B9-BC53-4D3F-93A7-BF966C194F8D}" dt="2023-04-13T15:09:24.497" v="363" actId="1076"/>
          <ac:picMkLst>
            <pc:docMk/>
            <pc:sldMk cId="1443668107" sldId="272"/>
            <ac:picMk id="6" creationId="{C91280BE-456A-CC46-8A79-5745C8A8C559}"/>
          </ac:picMkLst>
        </pc:picChg>
      </pc:sldChg>
      <pc:sldChg chg="addSp modSp">
        <pc:chgData name="Arun Joy" userId="S::ajoy1745@conestogac.on.ca::67a0b6ec-a8b4-434c-a190-1463866b03be" providerId="AD" clId="Web-{F01356B9-BC53-4D3F-93A7-BF966C194F8D}" dt="2023-04-13T13:41:09.319" v="1"/>
        <pc:sldMkLst>
          <pc:docMk/>
          <pc:sldMk cId="4167737998" sldId="273"/>
        </pc:sldMkLst>
        <pc:spChg chg="add mod">
          <ac:chgData name="Arun Joy" userId="S::ajoy1745@conestogac.on.ca::67a0b6ec-a8b4-434c-a190-1463866b03be" providerId="AD" clId="Web-{F01356B9-BC53-4D3F-93A7-BF966C194F8D}" dt="2023-04-13T13:41:09.319" v="1"/>
          <ac:spMkLst>
            <pc:docMk/>
            <pc:sldMk cId="4167737998" sldId="273"/>
            <ac:spMk id="3" creationId="{BC5D89D8-4D74-81A2-3F28-54CDDDE5DCB9}"/>
          </ac:spMkLst>
        </pc:spChg>
      </pc:sldChg>
      <pc:sldChg chg="addSp modSp">
        <pc:chgData name="Arun Joy" userId="S::ajoy1745@conestogac.on.ca::67a0b6ec-a8b4-434c-a190-1463866b03be" providerId="AD" clId="Web-{F01356B9-BC53-4D3F-93A7-BF966C194F8D}" dt="2023-04-13T14:42:05.607" v="152" actId="20577"/>
        <pc:sldMkLst>
          <pc:docMk/>
          <pc:sldMk cId="3831856973" sldId="274"/>
        </pc:sldMkLst>
        <pc:spChg chg="add mod">
          <ac:chgData name="Arun Joy" userId="S::ajoy1745@conestogac.on.ca::67a0b6ec-a8b4-434c-a190-1463866b03be" providerId="AD" clId="Web-{F01356B9-BC53-4D3F-93A7-BF966C194F8D}" dt="2023-04-13T13:41:09.319" v="1"/>
          <ac:spMkLst>
            <pc:docMk/>
            <pc:sldMk cId="3831856973" sldId="274"/>
            <ac:spMk id="2" creationId="{BDE048E3-621F-E9F8-74B3-3B3AB7CB93D2}"/>
          </ac:spMkLst>
        </pc:spChg>
        <pc:spChg chg="add mod">
          <ac:chgData name="Arun Joy" userId="S::ajoy1745@conestogac.on.ca::67a0b6ec-a8b4-434c-a190-1463866b03be" providerId="AD" clId="Web-{F01356B9-BC53-4D3F-93A7-BF966C194F8D}" dt="2023-04-13T14:42:05.607" v="152" actId="20577"/>
          <ac:spMkLst>
            <pc:docMk/>
            <pc:sldMk cId="3831856973" sldId="274"/>
            <ac:spMk id="4" creationId="{B413B95E-FCF7-9841-F1A2-E317440F228C}"/>
          </ac:spMkLst>
        </pc:spChg>
      </pc:sldChg>
      <pc:sldChg chg="addSp modSp">
        <pc:chgData name="Arun Joy" userId="S::ajoy1745@conestogac.on.ca::67a0b6ec-a8b4-434c-a190-1463866b03be" providerId="AD" clId="Web-{F01356B9-BC53-4D3F-93A7-BF966C194F8D}" dt="2023-04-13T13:41:09.319" v="1"/>
        <pc:sldMkLst>
          <pc:docMk/>
          <pc:sldMk cId="1733887209" sldId="275"/>
        </pc:sldMkLst>
        <pc:spChg chg="add mod">
          <ac:chgData name="Arun Joy" userId="S::ajoy1745@conestogac.on.ca::67a0b6ec-a8b4-434c-a190-1463866b03be" providerId="AD" clId="Web-{F01356B9-BC53-4D3F-93A7-BF966C194F8D}" dt="2023-04-13T13:41:09.319" v="1"/>
          <ac:spMkLst>
            <pc:docMk/>
            <pc:sldMk cId="1733887209" sldId="275"/>
            <ac:spMk id="3" creationId="{058D7155-6D99-DCB4-FC0E-9A429AC9B43F}"/>
          </ac:spMkLst>
        </pc:spChg>
      </pc:sldChg>
      <pc:sldChg chg="addSp modSp">
        <pc:chgData name="Arun Joy" userId="S::ajoy1745@conestogac.on.ca::67a0b6ec-a8b4-434c-a190-1463866b03be" providerId="AD" clId="Web-{F01356B9-BC53-4D3F-93A7-BF966C194F8D}" dt="2023-04-13T14:43:05.546" v="163" actId="20577"/>
        <pc:sldMkLst>
          <pc:docMk/>
          <pc:sldMk cId="139294948" sldId="276"/>
        </pc:sldMkLst>
        <pc:spChg chg="add mod">
          <ac:chgData name="Arun Joy" userId="S::ajoy1745@conestogac.on.ca::67a0b6ec-a8b4-434c-a190-1463866b03be" providerId="AD" clId="Web-{F01356B9-BC53-4D3F-93A7-BF966C194F8D}" dt="2023-04-13T14:43:05.546" v="163" actId="20577"/>
          <ac:spMkLst>
            <pc:docMk/>
            <pc:sldMk cId="139294948" sldId="276"/>
            <ac:spMk id="4" creationId="{FBF676B2-C98E-BF3C-7FA3-B0DE0A11379D}"/>
          </ac:spMkLst>
        </pc:spChg>
      </pc:sldChg>
      <pc:sldChg chg="addSp modSp">
        <pc:chgData name="Arun Joy" userId="S::ajoy1745@conestogac.on.ca::67a0b6ec-a8b4-434c-a190-1463866b03be" providerId="AD" clId="Web-{F01356B9-BC53-4D3F-93A7-BF966C194F8D}" dt="2023-04-13T14:42:55.139" v="161" actId="1076"/>
        <pc:sldMkLst>
          <pc:docMk/>
          <pc:sldMk cId="2774004287" sldId="277"/>
        </pc:sldMkLst>
        <pc:spChg chg="add mod">
          <ac:chgData name="Arun Joy" userId="S::ajoy1745@conestogac.on.ca::67a0b6ec-a8b4-434c-a190-1463866b03be" providerId="AD" clId="Web-{F01356B9-BC53-4D3F-93A7-BF966C194F8D}" dt="2023-04-13T14:42:49.358" v="160" actId="20577"/>
          <ac:spMkLst>
            <pc:docMk/>
            <pc:sldMk cId="2774004287" sldId="277"/>
            <ac:spMk id="2" creationId="{B971DDF7-F120-2A1D-1D70-552A4C7D489E}"/>
          </ac:spMkLst>
        </pc:spChg>
        <pc:spChg chg="mod">
          <ac:chgData name="Arun Joy" userId="S::ajoy1745@conestogac.on.ca::67a0b6ec-a8b4-434c-a190-1463866b03be" providerId="AD" clId="Web-{F01356B9-BC53-4D3F-93A7-BF966C194F8D}" dt="2023-04-13T14:04:03.564" v="53" actId="20577"/>
          <ac:spMkLst>
            <pc:docMk/>
            <pc:sldMk cId="2774004287" sldId="277"/>
            <ac:spMk id="4" creationId="{BF61BB34-6E1B-49CB-6F6D-9D2DAFB0662D}"/>
          </ac:spMkLst>
        </pc:spChg>
        <pc:graphicFrameChg chg="mod modGraphic">
          <ac:chgData name="Arun Joy" userId="S::ajoy1745@conestogac.on.ca::67a0b6ec-a8b4-434c-a190-1463866b03be" providerId="AD" clId="Web-{F01356B9-BC53-4D3F-93A7-BF966C194F8D}" dt="2023-04-13T14:42:55.139" v="161" actId="1076"/>
          <ac:graphicFrameMkLst>
            <pc:docMk/>
            <pc:sldMk cId="2774004287" sldId="277"/>
            <ac:graphicFrameMk id="6" creationId="{7DB0A570-C7F2-7F66-ACD4-1B86573227E3}"/>
          </ac:graphicFrameMkLst>
        </pc:graphicFrameChg>
        <pc:picChg chg="mod">
          <ac:chgData name="Arun Joy" userId="S::ajoy1745@conestogac.on.ca::67a0b6ec-a8b4-434c-a190-1463866b03be" providerId="AD" clId="Web-{F01356B9-BC53-4D3F-93A7-BF966C194F8D}" dt="2023-04-13T13:50:19.736" v="3" actId="14100"/>
          <ac:picMkLst>
            <pc:docMk/>
            <pc:sldMk cId="2774004287" sldId="277"/>
            <ac:picMk id="11" creationId="{48AD5A87-B167-A76B-99F1-CFED743AD313}"/>
          </ac:picMkLst>
        </pc:picChg>
      </pc:sldChg>
      <pc:sldChg chg="addSp modSp">
        <pc:chgData name="Arun Joy" userId="S::ajoy1745@conestogac.on.ca::67a0b6ec-a8b4-434c-a190-1463866b03be" providerId="AD" clId="Web-{F01356B9-BC53-4D3F-93A7-BF966C194F8D}" dt="2023-04-13T14:42:37.795" v="158" actId="20577"/>
        <pc:sldMkLst>
          <pc:docMk/>
          <pc:sldMk cId="1946367730" sldId="278"/>
        </pc:sldMkLst>
        <pc:spChg chg="add mod">
          <ac:chgData name="Arun Joy" userId="S::ajoy1745@conestogac.on.ca::67a0b6ec-a8b4-434c-a190-1463866b03be" providerId="AD" clId="Web-{F01356B9-BC53-4D3F-93A7-BF966C194F8D}" dt="2023-04-13T14:42:37.795" v="158" actId="20577"/>
          <ac:spMkLst>
            <pc:docMk/>
            <pc:sldMk cId="1946367730" sldId="278"/>
            <ac:spMk id="2" creationId="{8BD67C87-32EF-9941-282A-1A5AF3B4E7BC}"/>
          </ac:spMkLst>
        </pc:spChg>
        <pc:spChg chg="mod">
          <ac:chgData name="Arun Joy" userId="S::ajoy1745@conestogac.on.ca::67a0b6ec-a8b4-434c-a190-1463866b03be" providerId="AD" clId="Web-{F01356B9-BC53-4D3F-93A7-BF966C194F8D}" dt="2023-04-13T14:04:33.002" v="55" actId="20577"/>
          <ac:spMkLst>
            <pc:docMk/>
            <pc:sldMk cId="1946367730" sldId="278"/>
            <ac:spMk id="15" creationId="{DAD0C9CE-DA40-33CC-C115-D39E417EAE7E}"/>
          </ac:spMkLst>
        </pc:spChg>
      </pc:sldChg>
      <pc:sldChg chg="addSp modSp">
        <pc:chgData name="Arun Joy" userId="S::ajoy1745@conestogac.on.ca::67a0b6ec-a8b4-434c-a190-1463866b03be" providerId="AD" clId="Web-{F01356B9-BC53-4D3F-93A7-BF966C194F8D}" dt="2023-04-13T14:42:29.123" v="156" actId="20577"/>
        <pc:sldMkLst>
          <pc:docMk/>
          <pc:sldMk cId="1635471523" sldId="279"/>
        </pc:sldMkLst>
        <pc:spChg chg="add mod">
          <ac:chgData name="Arun Joy" userId="S::ajoy1745@conestogac.on.ca::67a0b6ec-a8b4-434c-a190-1463866b03be" providerId="AD" clId="Web-{F01356B9-BC53-4D3F-93A7-BF966C194F8D}" dt="2023-04-13T14:42:29.123" v="156" actId="20577"/>
          <ac:spMkLst>
            <pc:docMk/>
            <pc:sldMk cId="1635471523" sldId="279"/>
            <ac:spMk id="2" creationId="{9CD28155-1D97-5126-320F-E2D443BEC550}"/>
          </ac:spMkLst>
        </pc:spChg>
      </pc:sldChg>
      <pc:sldChg chg="addSp modSp">
        <pc:chgData name="Arun Joy" userId="S::ajoy1745@conestogac.on.ca::67a0b6ec-a8b4-434c-a190-1463866b03be" providerId="AD" clId="Web-{F01356B9-BC53-4D3F-93A7-BF966C194F8D}" dt="2023-04-13T14:42:18.920" v="154" actId="20577"/>
        <pc:sldMkLst>
          <pc:docMk/>
          <pc:sldMk cId="2210587929" sldId="280"/>
        </pc:sldMkLst>
        <pc:spChg chg="add mod">
          <ac:chgData name="Arun Joy" userId="S::ajoy1745@conestogac.on.ca::67a0b6ec-a8b4-434c-a190-1463866b03be" providerId="AD" clId="Web-{F01356B9-BC53-4D3F-93A7-BF966C194F8D}" dt="2023-04-13T14:42:18.920" v="154" actId="20577"/>
          <ac:spMkLst>
            <pc:docMk/>
            <pc:sldMk cId="2210587929" sldId="280"/>
            <ac:spMk id="2" creationId="{810C2C59-94BB-0008-9870-47ACDC7A3603}"/>
          </ac:spMkLst>
        </pc:spChg>
      </pc:sldChg>
      <pc:sldChg chg="addSp delSp modSp">
        <pc:chgData name="Arun Joy" userId="S::ajoy1745@conestogac.on.ca::67a0b6ec-a8b4-434c-a190-1463866b03be" providerId="AD" clId="Web-{F01356B9-BC53-4D3F-93A7-BF966C194F8D}" dt="2023-04-13T14:41:28.528" v="148" actId="20577"/>
        <pc:sldMkLst>
          <pc:docMk/>
          <pc:sldMk cId="283853467" sldId="281"/>
        </pc:sldMkLst>
        <pc:spChg chg="add del mod">
          <ac:chgData name="Arun Joy" userId="S::ajoy1745@conestogac.on.ca::67a0b6ec-a8b4-434c-a190-1463866b03be" providerId="AD" clId="Web-{F01356B9-BC53-4D3F-93A7-BF966C194F8D}" dt="2023-04-13T14:40:39.168" v="142"/>
          <ac:spMkLst>
            <pc:docMk/>
            <pc:sldMk cId="283853467" sldId="281"/>
            <ac:spMk id="2" creationId="{B0671D11-3CE9-84E5-5F9C-F1FEF4357CF8}"/>
          </ac:spMkLst>
        </pc:spChg>
        <pc:spChg chg="add del mod">
          <ac:chgData name="Arun Joy" userId="S::ajoy1745@conestogac.on.ca::67a0b6ec-a8b4-434c-a190-1463866b03be" providerId="AD" clId="Web-{F01356B9-BC53-4D3F-93A7-BF966C194F8D}" dt="2023-04-13T14:40:21.621" v="139"/>
          <ac:spMkLst>
            <pc:docMk/>
            <pc:sldMk cId="283853467" sldId="281"/>
            <ac:spMk id="5" creationId="{DFDEC76D-3800-B906-B12E-66F69C3A3909}"/>
          </ac:spMkLst>
        </pc:spChg>
        <pc:spChg chg="mod">
          <ac:chgData name="Arun Joy" userId="S::ajoy1745@conestogac.on.ca::67a0b6ec-a8b4-434c-a190-1463866b03be" providerId="AD" clId="Web-{F01356B9-BC53-4D3F-93A7-BF966C194F8D}" dt="2023-04-13T14:01:51.952" v="39" actId="14100"/>
          <ac:spMkLst>
            <pc:docMk/>
            <pc:sldMk cId="283853467" sldId="281"/>
            <ac:spMk id="6" creationId="{D0585057-616B-7570-C45E-85FC5D1509F8}"/>
          </ac:spMkLst>
        </pc:spChg>
        <pc:spChg chg="add mod">
          <ac:chgData name="Arun Joy" userId="S::ajoy1745@conestogac.on.ca::67a0b6ec-a8b4-434c-a190-1463866b03be" providerId="AD" clId="Web-{F01356B9-BC53-4D3F-93A7-BF966C194F8D}" dt="2023-04-13T14:41:28.528" v="148" actId="20577"/>
          <ac:spMkLst>
            <pc:docMk/>
            <pc:sldMk cId="283853467" sldId="281"/>
            <ac:spMk id="7" creationId="{35A58266-E791-5EC4-91E8-12387CC8DD42}"/>
          </ac:spMkLst>
        </pc:spChg>
      </pc:sldChg>
      <pc:sldChg chg="modSp modNotes">
        <pc:chgData name="Arun Joy" userId="S::ajoy1745@conestogac.on.ca::67a0b6ec-a8b4-434c-a190-1463866b03be" providerId="AD" clId="Web-{F01356B9-BC53-4D3F-93A7-BF966C194F8D}" dt="2023-04-13T15:23:07.668" v="419"/>
        <pc:sldMkLst>
          <pc:docMk/>
          <pc:sldMk cId="3479167135" sldId="283"/>
        </pc:sldMkLst>
        <pc:spChg chg="mod">
          <ac:chgData name="Arun Joy" userId="S::ajoy1745@conestogac.on.ca::67a0b6ec-a8b4-434c-a190-1463866b03be" providerId="AD" clId="Web-{F01356B9-BC53-4D3F-93A7-BF966C194F8D}" dt="2023-04-13T14:45:49.299" v="193" actId="20577"/>
          <ac:spMkLst>
            <pc:docMk/>
            <pc:sldMk cId="3479167135" sldId="283"/>
            <ac:spMk id="4" creationId="{8080291F-1D11-4875-44B4-68672EEC9521}"/>
          </ac:spMkLst>
        </pc:spChg>
      </pc:sldChg>
      <pc:sldChg chg="modSp modNotes">
        <pc:chgData name="Arun Joy" userId="S::ajoy1745@conestogac.on.ca::67a0b6ec-a8b4-434c-a190-1463866b03be" providerId="AD" clId="Web-{F01356B9-BC53-4D3F-93A7-BF966C194F8D}" dt="2023-04-13T15:23:46.950" v="447"/>
        <pc:sldMkLst>
          <pc:docMk/>
          <pc:sldMk cId="834206779" sldId="284"/>
        </pc:sldMkLst>
        <pc:spChg chg="mod">
          <ac:chgData name="Arun Joy" userId="S::ajoy1745@conestogac.on.ca::67a0b6ec-a8b4-434c-a190-1463866b03be" providerId="AD" clId="Web-{F01356B9-BC53-4D3F-93A7-BF966C194F8D}" dt="2023-04-13T14:46:03.143" v="195" actId="20577"/>
          <ac:spMkLst>
            <pc:docMk/>
            <pc:sldMk cId="834206779" sldId="284"/>
            <ac:spMk id="4" creationId="{8080291F-1D11-4875-44B4-68672EEC9521}"/>
          </ac:spMkLst>
        </pc:spChg>
      </pc:sldChg>
      <pc:sldChg chg="addSp delSp modSp mod setBg modNotes">
        <pc:chgData name="Arun Joy" userId="S::ajoy1745@conestogac.on.ca::67a0b6ec-a8b4-434c-a190-1463866b03be" providerId="AD" clId="Web-{F01356B9-BC53-4D3F-93A7-BF966C194F8D}" dt="2023-04-13T15:26:40.547" v="486"/>
        <pc:sldMkLst>
          <pc:docMk/>
          <pc:sldMk cId="1337659453" sldId="285"/>
        </pc:sldMkLst>
        <pc:spChg chg="mod">
          <ac:chgData name="Arun Joy" userId="S::ajoy1745@conestogac.on.ca::67a0b6ec-a8b4-434c-a190-1463866b03be" providerId="AD" clId="Web-{F01356B9-BC53-4D3F-93A7-BF966C194F8D}" dt="2023-04-13T14:46:13.612" v="197" actId="20577"/>
          <ac:spMkLst>
            <pc:docMk/>
            <pc:sldMk cId="1337659453" sldId="285"/>
            <ac:spMk id="4" creationId="{8080291F-1D11-4875-44B4-68672EEC9521}"/>
          </ac:spMkLst>
        </pc:spChg>
        <pc:spChg chg="mod">
          <ac:chgData name="Arun Joy" userId="S::ajoy1745@conestogac.on.ca::67a0b6ec-a8b4-434c-a190-1463866b03be" providerId="AD" clId="Web-{F01356B9-BC53-4D3F-93A7-BF966C194F8D}" dt="2023-04-13T14:12:16.761" v="91" actId="20577"/>
          <ac:spMkLst>
            <pc:docMk/>
            <pc:sldMk cId="1337659453" sldId="285"/>
            <ac:spMk id="13" creationId="{FFD7EEE8-09B3-B4BF-4F68-C272DBF002A7}"/>
          </ac:spMkLst>
        </pc:spChg>
        <pc:picChg chg="add del mod">
          <ac:chgData name="Arun Joy" userId="S::ajoy1745@conestogac.on.ca::67a0b6ec-a8b4-434c-a190-1463866b03be" providerId="AD" clId="Web-{F01356B9-BC53-4D3F-93A7-BF966C194F8D}" dt="2023-04-13T14:37:28.305" v="135"/>
          <ac:picMkLst>
            <pc:docMk/>
            <pc:sldMk cId="1337659453" sldId="285"/>
            <ac:picMk id="2" creationId="{4E7B62DC-D7B3-E662-A596-33EA7EA76D1E}"/>
          </ac:picMkLst>
        </pc:picChg>
        <pc:picChg chg="add mod">
          <ac:chgData name="Arun Joy" userId="S::ajoy1745@conestogac.on.ca::67a0b6ec-a8b4-434c-a190-1463866b03be" providerId="AD" clId="Web-{F01356B9-BC53-4D3F-93A7-BF966C194F8D}" dt="2023-04-13T14:37:41.321" v="137" actId="1076"/>
          <ac:picMkLst>
            <pc:docMk/>
            <pc:sldMk cId="1337659453" sldId="285"/>
            <ac:picMk id="5" creationId="{22246327-8F1E-9EC6-FA5F-F654E907B886}"/>
          </ac:picMkLst>
        </pc:picChg>
      </pc:sldChg>
      <pc:sldChg chg="modSp modNotes">
        <pc:chgData name="Arun Joy" userId="S::ajoy1745@conestogac.on.ca::67a0b6ec-a8b4-434c-a190-1463866b03be" providerId="AD" clId="Web-{F01356B9-BC53-4D3F-93A7-BF966C194F8D}" dt="2023-04-13T15:26:44.438" v="488"/>
        <pc:sldMkLst>
          <pc:docMk/>
          <pc:sldMk cId="2697642055" sldId="286"/>
        </pc:sldMkLst>
        <pc:spChg chg="mod">
          <ac:chgData name="Arun Joy" userId="S::ajoy1745@conestogac.on.ca::67a0b6ec-a8b4-434c-a190-1463866b03be" providerId="AD" clId="Web-{F01356B9-BC53-4D3F-93A7-BF966C194F8D}" dt="2023-04-13T14:46:24.331" v="199" actId="20577"/>
          <ac:spMkLst>
            <pc:docMk/>
            <pc:sldMk cId="2697642055" sldId="286"/>
            <ac:spMk id="4" creationId="{8080291F-1D11-4875-44B4-68672EEC9521}"/>
          </ac:spMkLst>
        </pc:spChg>
      </pc:sldChg>
      <pc:sldChg chg="modSp add replId">
        <pc:chgData name="Arun Joy" userId="S::ajoy1745@conestogac.on.ca::67a0b6ec-a8b4-434c-a190-1463866b03be" providerId="AD" clId="Web-{F01356B9-BC53-4D3F-93A7-BF966C194F8D}" dt="2023-04-13T14:44:32.922" v="178" actId="20577"/>
        <pc:sldMkLst>
          <pc:docMk/>
          <pc:sldMk cId="2531061988" sldId="287"/>
        </pc:sldMkLst>
        <pc:spChg chg="mod">
          <ac:chgData name="Arun Joy" userId="S::ajoy1745@conestogac.on.ca::67a0b6ec-a8b4-434c-a190-1463866b03be" providerId="AD" clId="Web-{F01356B9-BC53-4D3F-93A7-BF966C194F8D}" dt="2023-04-13T14:44:32.922" v="178" actId="20577"/>
          <ac:spMkLst>
            <pc:docMk/>
            <pc:sldMk cId="2531061988" sldId="287"/>
            <ac:spMk id="3" creationId="{4BDB74E0-EB9F-5454-396A-DDD653F95435}"/>
          </ac:spMkLst>
        </pc:spChg>
        <pc:spChg chg="mod">
          <ac:chgData name="Arun Joy" userId="S::ajoy1745@conestogac.on.ca::67a0b6ec-a8b4-434c-a190-1463866b03be" providerId="AD" clId="Web-{F01356B9-BC53-4D3F-93A7-BF966C194F8D}" dt="2023-04-13T14:08:49.647" v="81" actId="1076"/>
          <ac:spMkLst>
            <pc:docMk/>
            <pc:sldMk cId="2531061988" sldId="287"/>
            <ac:spMk id="4" creationId="{FB34AD4C-AD59-EC52-7CDB-57BCF17F6BEC}"/>
          </ac:spMkLst>
        </pc:spChg>
      </pc:sldChg>
      <pc:sldChg chg="addSp delSp modSp add mod replId setBg modNotes">
        <pc:chgData name="Arun Joy" userId="S::ajoy1745@conestogac.on.ca::67a0b6ec-a8b4-434c-a190-1463866b03be" providerId="AD" clId="Web-{F01356B9-BC53-4D3F-93A7-BF966C194F8D}" dt="2023-04-13T15:26:51.407" v="490"/>
        <pc:sldMkLst>
          <pc:docMk/>
          <pc:sldMk cId="3755004819" sldId="288"/>
        </pc:sldMkLst>
        <pc:spChg chg="mod">
          <ac:chgData name="Arun Joy" userId="S::ajoy1745@conestogac.on.ca::67a0b6ec-a8b4-434c-a190-1463866b03be" providerId="AD" clId="Web-{F01356B9-BC53-4D3F-93A7-BF966C194F8D}" dt="2023-04-13T14:46:35.769" v="201" actId="20577"/>
          <ac:spMkLst>
            <pc:docMk/>
            <pc:sldMk cId="3755004819" sldId="288"/>
            <ac:spMk id="4" creationId="{8080291F-1D11-4875-44B4-68672EEC9521}"/>
          </ac:spMkLst>
        </pc:spChg>
        <pc:spChg chg="add del">
          <ac:chgData name="Arun Joy" userId="S::ajoy1745@conestogac.on.ca::67a0b6ec-a8b4-434c-a190-1463866b03be" providerId="AD" clId="Web-{F01356B9-BC53-4D3F-93A7-BF966C194F8D}" dt="2023-04-13T14:30:16.859" v="124"/>
          <ac:spMkLst>
            <pc:docMk/>
            <pc:sldMk cId="3755004819" sldId="288"/>
            <ac:spMk id="5" creationId="{8DE9AE04-4E1C-C7EA-D50A-20233F1DFF02}"/>
          </ac:spMkLst>
        </pc:spChg>
        <pc:spChg chg="del mod">
          <ac:chgData name="Arun Joy" userId="S::ajoy1745@conestogac.on.ca::67a0b6ec-a8b4-434c-a190-1463866b03be" providerId="AD" clId="Web-{F01356B9-BC53-4D3F-93A7-BF966C194F8D}" dt="2023-04-13T14:24:17.306" v="101"/>
          <ac:spMkLst>
            <pc:docMk/>
            <pc:sldMk cId="3755004819" sldId="288"/>
            <ac:spMk id="7" creationId="{8B5DAF13-3903-F745-B2BE-5BBBDEF06002}"/>
          </ac:spMkLst>
        </pc:spChg>
        <pc:spChg chg="mod">
          <ac:chgData name="Arun Joy" userId="S::ajoy1745@conestogac.on.ca::67a0b6ec-a8b4-434c-a190-1463866b03be" providerId="AD" clId="Web-{F01356B9-BC53-4D3F-93A7-BF966C194F8D}" dt="2023-04-13T14:24:14.118" v="100" actId="20577"/>
          <ac:spMkLst>
            <pc:docMk/>
            <pc:sldMk cId="3755004819" sldId="288"/>
            <ac:spMk id="9" creationId="{EEE24E49-DC51-0A57-6C4D-66312255E414}"/>
          </ac:spMkLst>
        </pc:spChg>
        <pc:picChg chg="add del mod">
          <ac:chgData name="Arun Joy" userId="S::ajoy1745@conestogac.on.ca::67a0b6ec-a8b4-434c-a190-1463866b03be" providerId="AD" clId="Web-{F01356B9-BC53-4D3F-93A7-BF966C194F8D}" dt="2023-04-13T14:28:16.732" v="108"/>
          <ac:picMkLst>
            <pc:docMk/>
            <pc:sldMk cId="3755004819" sldId="288"/>
            <ac:picMk id="2" creationId="{5BF47007-1E19-0212-A5A0-18642C14CA39}"/>
          </ac:picMkLst>
        </pc:picChg>
        <pc:picChg chg="add del mod">
          <ac:chgData name="Arun Joy" userId="S::ajoy1745@conestogac.on.ca::67a0b6ec-a8b4-434c-a190-1463866b03be" providerId="AD" clId="Web-{F01356B9-BC53-4D3F-93A7-BF966C194F8D}" dt="2023-04-13T14:36:26.945" v="127"/>
          <ac:picMkLst>
            <pc:docMk/>
            <pc:sldMk cId="3755004819" sldId="288"/>
            <ac:picMk id="3" creationId="{DDC72C13-2F68-1B3D-8B54-C8B4B5EFB7A9}"/>
          </ac:picMkLst>
        </pc:picChg>
        <pc:picChg chg="add del mod">
          <ac:chgData name="Arun Joy" userId="S::ajoy1745@conestogac.on.ca::67a0b6ec-a8b4-434c-a190-1463866b03be" providerId="AD" clId="Web-{F01356B9-BC53-4D3F-93A7-BF966C194F8D}" dt="2023-04-13T14:30:15.266" v="123"/>
          <ac:picMkLst>
            <pc:docMk/>
            <pc:sldMk cId="3755004819" sldId="288"/>
            <ac:picMk id="6" creationId="{5EEA398D-E2A8-666B-93D3-A982DFBF02F7}"/>
          </ac:picMkLst>
        </pc:picChg>
        <pc:picChg chg="add del mod">
          <ac:chgData name="Arun Joy" userId="S::ajoy1745@conestogac.on.ca::67a0b6ec-a8b4-434c-a190-1463866b03be" providerId="AD" clId="Web-{F01356B9-BC53-4D3F-93A7-BF966C194F8D}" dt="2023-04-13T14:36:42.320" v="130"/>
          <ac:picMkLst>
            <pc:docMk/>
            <pc:sldMk cId="3755004819" sldId="288"/>
            <ac:picMk id="8" creationId="{D0F0B732-D56C-6F6B-7CC6-B3C862571E65}"/>
          </ac:picMkLst>
        </pc:picChg>
        <pc:picChg chg="add mod">
          <ac:chgData name="Arun Joy" userId="S::ajoy1745@conestogac.on.ca::67a0b6ec-a8b4-434c-a190-1463866b03be" providerId="AD" clId="Web-{F01356B9-BC53-4D3F-93A7-BF966C194F8D}" dt="2023-04-13T14:36:59.976" v="134" actId="1076"/>
          <ac:picMkLst>
            <pc:docMk/>
            <pc:sldMk cId="3755004819" sldId="288"/>
            <ac:picMk id="10" creationId="{FF778446-5171-6144-609B-A8243A1A6B80}"/>
          </ac:picMkLst>
        </pc:picChg>
      </pc:sldChg>
      <pc:sldMasterChg chg="mod modSldLayout">
        <pc:chgData name="Arun Joy" userId="S::ajoy1745@conestogac.on.ca::67a0b6ec-a8b4-434c-a190-1463866b03be" providerId="AD" clId="Web-{F01356B9-BC53-4D3F-93A7-BF966C194F8D}" dt="2023-04-13T14:41:34.622" v="149"/>
        <pc:sldMasterMkLst>
          <pc:docMk/>
          <pc:sldMasterMk cId="2460954070" sldId="2147483660"/>
        </pc:sldMasterMkLst>
        <pc:sldLayoutChg chg="mod">
          <pc:chgData name="Arun Joy" userId="S::ajoy1745@conestogac.on.ca::67a0b6ec-a8b4-434c-a190-1463866b03be" providerId="AD" clId="Web-{F01356B9-BC53-4D3F-93A7-BF966C194F8D}" dt="2023-04-13T14:41:34.622" v="149"/>
          <pc:sldLayoutMkLst>
            <pc:docMk/>
            <pc:sldMasterMk cId="2460954070" sldId="2147483660"/>
            <pc:sldLayoutMk cId="2385387890" sldId="2147483661"/>
          </pc:sldLayoutMkLst>
        </pc:sldLayoutChg>
        <pc:sldLayoutChg chg="mod">
          <pc:chgData name="Arun Joy" userId="S::ajoy1745@conestogac.on.ca::67a0b6ec-a8b4-434c-a190-1463866b03be" providerId="AD" clId="Web-{F01356B9-BC53-4D3F-93A7-BF966C194F8D}" dt="2023-04-13T14:41:34.622" v="149"/>
          <pc:sldLayoutMkLst>
            <pc:docMk/>
            <pc:sldMasterMk cId="2460954070" sldId="2147483660"/>
            <pc:sldLayoutMk cId="949138452" sldId="2147483662"/>
          </pc:sldLayoutMkLst>
        </pc:sldLayoutChg>
        <pc:sldLayoutChg chg="mod">
          <pc:chgData name="Arun Joy" userId="S::ajoy1745@conestogac.on.ca::67a0b6ec-a8b4-434c-a190-1463866b03be" providerId="AD" clId="Web-{F01356B9-BC53-4D3F-93A7-BF966C194F8D}" dt="2023-04-13T14:41:34.622" v="149"/>
          <pc:sldLayoutMkLst>
            <pc:docMk/>
            <pc:sldMasterMk cId="2460954070" sldId="2147483660"/>
            <pc:sldLayoutMk cId="2591524520" sldId="2147483663"/>
          </pc:sldLayoutMkLst>
        </pc:sldLayoutChg>
        <pc:sldLayoutChg chg="mod">
          <pc:chgData name="Arun Joy" userId="S::ajoy1745@conestogac.on.ca::67a0b6ec-a8b4-434c-a190-1463866b03be" providerId="AD" clId="Web-{F01356B9-BC53-4D3F-93A7-BF966C194F8D}" dt="2023-04-13T14:41:34.622" v="149"/>
          <pc:sldLayoutMkLst>
            <pc:docMk/>
            <pc:sldMasterMk cId="2460954070" sldId="2147483660"/>
            <pc:sldLayoutMk cId="1203092039" sldId="2147483664"/>
          </pc:sldLayoutMkLst>
        </pc:sldLayoutChg>
        <pc:sldLayoutChg chg="mod">
          <pc:chgData name="Arun Joy" userId="S::ajoy1745@conestogac.on.ca::67a0b6ec-a8b4-434c-a190-1463866b03be" providerId="AD" clId="Web-{F01356B9-BC53-4D3F-93A7-BF966C194F8D}" dt="2023-04-13T14:41:34.622" v="149"/>
          <pc:sldLayoutMkLst>
            <pc:docMk/>
            <pc:sldMasterMk cId="2460954070" sldId="2147483660"/>
            <pc:sldLayoutMk cId="3733172339" sldId="2147483665"/>
          </pc:sldLayoutMkLst>
        </pc:sldLayoutChg>
        <pc:sldLayoutChg chg="mod">
          <pc:chgData name="Arun Joy" userId="S::ajoy1745@conestogac.on.ca::67a0b6ec-a8b4-434c-a190-1463866b03be" providerId="AD" clId="Web-{F01356B9-BC53-4D3F-93A7-BF966C194F8D}" dt="2023-04-13T14:41:34.622" v="149"/>
          <pc:sldLayoutMkLst>
            <pc:docMk/>
            <pc:sldMasterMk cId="2460954070" sldId="2147483660"/>
            <pc:sldLayoutMk cId="3210312558" sldId="2147483666"/>
          </pc:sldLayoutMkLst>
        </pc:sldLayoutChg>
        <pc:sldLayoutChg chg="mod">
          <pc:chgData name="Arun Joy" userId="S::ajoy1745@conestogac.on.ca::67a0b6ec-a8b4-434c-a190-1463866b03be" providerId="AD" clId="Web-{F01356B9-BC53-4D3F-93A7-BF966C194F8D}" dt="2023-04-13T14:41:34.622" v="149"/>
          <pc:sldLayoutMkLst>
            <pc:docMk/>
            <pc:sldMasterMk cId="2460954070" sldId="2147483660"/>
            <pc:sldLayoutMk cId="3146388984" sldId="2147483667"/>
          </pc:sldLayoutMkLst>
        </pc:sldLayoutChg>
        <pc:sldLayoutChg chg="mod">
          <pc:chgData name="Arun Joy" userId="S::ajoy1745@conestogac.on.ca::67a0b6ec-a8b4-434c-a190-1463866b03be" providerId="AD" clId="Web-{F01356B9-BC53-4D3F-93A7-BF966C194F8D}" dt="2023-04-13T14:41:34.622" v="149"/>
          <pc:sldLayoutMkLst>
            <pc:docMk/>
            <pc:sldMasterMk cId="2460954070" sldId="2147483660"/>
            <pc:sldLayoutMk cId="3171841454" sldId="2147483668"/>
          </pc:sldLayoutMkLst>
        </pc:sldLayoutChg>
        <pc:sldLayoutChg chg="mod">
          <pc:chgData name="Arun Joy" userId="S::ajoy1745@conestogac.on.ca::67a0b6ec-a8b4-434c-a190-1463866b03be" providerId="AD" clId="Web-{F01356B9-BC53-4D3F-93A7-BF966C194F8D}" dt="2023-04-13T14:41:34.622" v="149"/>
          <pc:sldLayoutMkLst>
            <pc:docMk/>
            <pc:sldMasterMk cId="2460954070" sldId="2147483660"/>
            <pc:sldLayoutMk cId="1718958274" sldId="2147483669"/>
          </pc:sldLayoutMkLst>
        </pc:sldLayoutChg>
        <pc:sldLayoutChg chg="mod">
          <pc:chgData name="Arun Joy" userId="S::ajoy1745@conestogac.on.ca::67a0b6ec-a8b4-434c-a190-1463866b03be" providerId="AD" clId="Web-{F01356B9-BC53-4D3F-93A7-BF966C194F8D}" dt="2023-04-13T14:41:34.622" v="149"/>
          <pc:sldLayoutMkLst>
            <pc:docMk/>
            <pc:sldMasterMk cId="2460954070" sldId="2147483660"/>
            <pc:sldLayoutMk cId="2202905451" sldId="2147483670"/>
          </pc:sldLayoutMkLst>
        </pc:sldLayoutChg>
        <pc:sldLayoutChg chg="mod">
          <pc:chgData name="Arun Joy" userId="S::ajoy1745@conestogac.on.ca::67a0b6ec-a8b4-434c-a190-1463866b03be" providerId="AD" clId="Web-{F01356B9-BC53-4D3F-93A7-BF966C194F8D}" dt="2023-04-13T14:41:34.622" v="149"/>
          <pc:sldLayoutMkLst>
            <pc:docMk/>
            <pc:sldMasterMk cId="2460954070" sldId="2147483660"/>
            <pc:sldLayoutMk cId="3479445657" sldId="2147483671"/>
          </pc:sldLayoutMkLst>
        </pc:sldLayoutChg>
      </pc:sldMasterChg>
    </pc:docChg>
  </pc:docChgLst>
  <pc:docChgLst>
    <pc:chgData name="Shalu Jose" userId="S::sjose7814@conestogac.on.ca::4987340e-f4b7-437d-b1a5-377f8f0fd37e" providerId="AD" clId="Web-{64779C90-17C3-4A83-9029-B4616A7E031B}"/>
    <pc:docChg chg="modSld">
      <pc:chgData name="Shalu Jose" userId="S::sjose7814@conestogac.on.ca::4987340e-f4b7-437d-b1a5-377f8f0fd37e" providerId="AD" clId="Web-{64779C90-17C3-4A83-9029-B4616A7E031B}" dt="2023-04-05T03:57:10.146" v="94" actId="20577"/>
      <pc:docMkLst>
        <pc:docMk/>
      </pc:docMkLst>
      <pc:sldChg chg="modNotes">
        <pc:chgData name="Shalu Jose" userId="S::sjose7814@conestogac.on.ca::4987340e-f4b7-437d-b1a5-377f8f0fd37e" providerId="AD" clId="Web-{64779C90-17C3-4A83-9029-B4616A7E031B}" dt="2023-04-05T03:52:04.599" v="69"/>
        <pc:sldMkLst>
          <pc:docMk/>
          <pc:sldMk cId="2652276089" sldId="258"/>
        </pc:sldMkLst>
      </pc:sldChg>
      <pc:sldChg chg="addSp delSp">
        <pc:chgData name="Shalu Jose" userId="S::sjose7814@conestogac.on.ca::4987340e-f4b7-437d-b1a5-377f8f0fd37e" providerId="AD" clId="Web-{64779C90-17C3-4A83-9029-B4616A7E031B}" dt="2023-04-05T03:54:32.662" v="71"/>
        <pc:sldMkLst>
          <pc:docMk/>
          <pc:sldMk cId="2435781517" sldId="260"/>
        </pc:sldMkLst>
        <pc:graphicFrameChg chg="add del">
          <ac:chgData name="Shalu Jose" userId="S::sjose7814@conestogac.on.ca::4987340e-f4b7-437d-b1a5-377f8f0fd37e" providerId="AD" clId="Web-{64779C90-17C3-4A83-9029-B4616A7E031B}" dt="2023-04-05T03:54:32.662" v="71"/>
          <ac:graphicFrameMkLst>
            <pc:docMk/>
            <pc:sldMk cId="2435781517" sldId="260"/>
            <ac:graphicFrameMk id="3" creationId="{3074CB2E-C99D-9EE5-98E1-53CFA70973A4}"/>
          </ac:graphicFrameMkLst>
        </pc:graphicFrameChg>
      </pc:sldChg>
      <pc:sldChg chg="modSp modNotes">
        <pc:chgData name="Shalu Jose" userId="S::sjose7814@conestogac.on.ca::4987340e-f4b7-437d-b1a5-377f8f0fd37e" providerId="AD" clId="Web-{64779C90-17C3-4A83-9029-B4616A7E031B}" dt="2023-04-05T03:57:10.146" v="94" actId="20577"/>
        <pc:sldMkLst>
          <pc:docMk/>
          <pc:sldMk cId="113917170" sldId="261"/>
        </pc:sldMkLst>
        <pc:spChg chg="mod">
          <ac:chgData name="Shalu Jose" userId="S::sjose7814@conestogac.on.ca::4987340e-f4b7-437d-b1a5-377f8f0fd37e" providerId="AD" clId="Web-{64779C90-17C3-4A83-9029-B4616A7E031B}" dt="2023-04-05T03:57:10.146" v="94" actId="20577"/>
          <ac:spMkLst>
            <pc:docMk/>
            <pc:sldMk cId="113917170" sldId="261"/>
            <ac:spMk id="4" creationId="{FB34AD4C-AD59-EC52-7CDB-57BCF17F6BEC}"/>
          </ac:spMkLst>
        </pc:spChg>
      </pc:sldChg>
    </pc:docChg>
  </pc:docChgLst>
  <pc:docChgLst>
    <pc:chgData name="Akshay Kochuparambil Joseph" userId="S::akochuparambilj8746@conestogac.on.ca::7370ef50-685a-4c9c-b356-3fae073a95a8" providerId="AD" clId="Web-{F5FEC841-A075-4D1F-93E2-FD6F7846673A}"/>
    <pc:docChg chg="modSld">
      <pc:chgData name="Akshay Kochuparambil Joseph" userId="S::akochuparambilj8746@conestogac.on.ca::7370ef50-685a-4c9c-b356-3fae073a95a8" providerId="AD" clId="Web-{F5FEC841-A075-4D1F-93E2-FD6F7846673A}" dt="2023-04-06T03:40:15.015" v="1038"/>
      <pc:docMkLst>
        <pc:docMk/>
      </pc:docMkLst>
      <pc:sldChg chg="modSp modNotes">
        <pc:chgData name="Akshay Kochuparambil Joseph" userId="S::akochuparambilj8746@conestogac.on.ca::7370ef50-685a-4c9c-b356-3fae073a95a8" providerId="AD" clId="Web-{F5FEC841-A075-4D1F-93E2-FD6F7846673A}" dt="2023-04-06T03:25:52.622" v="627"/>
        <pc:sldMkLst>
          <pc:docMk/>
          <pc:sldMk cId="2435781517" sldId="260"/>
        </pc:sldMkLst>
        <pc:graphicFrameChg chg="mod modGraphic">
          <ac:chgData name="Akshay Kochuparambil Joseph" userId="S::akochuparambilj8746@conestogac.on.ca::7370ef50-685a-4c9c-b356-3fae073a95a8" providerId="AD" clId="Web-{F5FEC841-A075-4D1F-93E2-FD6F7846673A}" dt="2023-04-06T02:56:09.408" v="106"/>
          <ac:graphicFrameMkLst>
            <pc:docMk/>
            <pc:sldMk cId="2435781517" sldId="260"/>
            <ac:graphicFrameMk id="9" creationId="{C51B2B8C-3863-42BE-50B7-6B11773DEDB1}"/>
          </ac:graphicFrameMkLst>
        </pc:graphicFrameChg>
      </pc:sldChg>
      <pc:sldChg chg="modNotes">
        <pc:chgData name="Akshay Kochuparambil Joseph" userId="S::akochuparambilj8746@conestogac.on.ca::7370ef50-685a-4c9c-b356-3fae073a95a8" providerId="AD" clId="Web-{F5FEC841-A075-4D1F-93E2-FD6F7846673A}" dt="2023-04-06T03:40:15.015" v="1038"/>
        <pc:sldMkLst>
          <pc:docMk/>
          <pc:sldMk cId="3110877910" sldId="263"/>
        </pc:sldMkLst>
      </pc:sldChg>
    </pc:docChg>
  </pc:docChgLst>
  <pc:docChgLst>
    <pc:chgData name="Shalu Jose" userId="S::sjose7814@conestogac.on.ca::4987340e-f4b7-437d-b1a5-377f8f0fd37e" providerId="AD" clId="Web-{FA95F0F3-66B2-4BC0-87F3-9DAE3C5877A1}"/>
    <pc:docChg chg="addSld modSld">
      <pc:chgData name="Shalu Jose" userId="S::sjose7814@conestogac.on.ca::4987340e-f4b7-437d-b1a5-377f8f0fd37e" providerId="AD" clId="Web-{FA95F0F3-66B2-4BC0-87F3-9DAE3C5877A1}" dt="2023-04-06T00:23:17.085" v="8" actId="20577"/>
      <pc:docMkLst>
        <pc:docMk/>
      </pc:docMkLst>
      <pc:sldChg chg="modSp new">
        <pc:chgData name="Shalu Jose" userId="S::sjose7814@conestogac.on.ca::4987340e-f4b7-437d-b1a5-377f8f0fd37e" providerId="AD" clId="Web-{FA95F0F3-66B2-4BC0-87F3-9DAE3C5877A1}" dt="2023-04-06T00:23:17.085" v="8" actId="20577"/>
        <pc:sldMkLst>
          <pc:docMk/>
          <pc:sldMk cId="1832217806" sldId="262"/>
        </pc:sldMkLst>
        <pc:spChg chg="mod">
          <ac:chgData name="Shalu Jose" userId="S::sjose7814@conestogac.on.ca::4987340e-f4b7-437d-b1a5-377f8f0fd37e" providerId="AD" clId="Web-{FA95F0F3-66B2-4BC0-87F3-9DAE3C5877A1}" dt="2023-04-06T00:23:17.085" v="8" actId="20577"/>
          <ac:spMkLst>
            <pc:docMk/>
            <pc:sldMk cId="1832217806" sldId="262"/>
            <ac:spMk id="2" creationId="{C2ED02BA-229D-C9EF-F8FA-C0FFCECA1FEC}"/>
          </ac:spMkLst>
        </pc:spChg>
      </pc:sldChg>
    </pc:docChg>
  </pc:docChgLst>
  <pc:docChgLst>
    <pc:chgData name="Akshay Kochuparambil Joseph" userId="S::akochuparambilj8746@conestogac.on.ca::7370ef50-685a-4c9c-b356-3fae073a95a8" providerId="AD" clId="Web-{01F5839E-38BD-454C-B274-558187BB7EA2}"/>
    <pc:docChg chg="addSld delSld modSld">
      <pc:chgData name="Akshay Kochuparambil Joseph" userId="S::akochuparambilj8746@conestogac.on.ca::7370ef50-685a-4c9c-b356-3fae073a95a8" providerId="AD" clId="Web-{01F5839E-38BD-454C-B274-558187BB7EA2}" dt="2023-04-06T02:17:34.559" v="137"/>
      <pc:docMkLst>
        <pc:docMk/>
      </pc:docMkLst>
      <pc:sldChg chg="modSp">
        <pc:chgData name="Akshay Kochuparambil Joseph" userId="S::akochuparambilj8746@conestogac.on.ca::7370ef50-685a-4c9c-b356-3fae073a95a8" providerId="AD" clId="Web-{01F5839E-38BD-454C-B274-558187BB7EA2}" dt="2023-04-06T02:08:33.082" v="29"/>
        <pc:sldMkLst>
          <pc:docMk/>
          <pc:sldMk cId="2435781517" sldId="260"/>
        </pc:sldMkLst>
        <pc:graphicFrameChg chg="mod modGraphic">
          <ac:chgData name="Akshay Kochuparambil Joseph" userId="S::akochuparambilj8746@conestogac.on.ca::7370ef50-685a-4c9c-b356-3fae073a95a8" providerId="AD" clId="Web-{01F5839E-38BD-454C-B274-558187BB7EA2}" dt="2023-04-06T02:08:33.082" v="29"/>
          <ac:graphicFrameMkLst>
            <pc:docMk/>
            <pc:sldMk cId="2435781517" sldId="260"/>
            <ac:graphicFrameMk id="9" creationId="{C51B2B8C-3863-42BE-50B7-6B11773DEDB1}"/>
          </ac:graphicFrameMkLst>
        </pc:graphicFrameChg>
      </pc:sldChg>
      <pc:sldChg chg="addSp delSp modSp">
        <pc:chgData name="Akshay Kochuparambil Joseph" userId="S::akochuparambilj8746@conestogac.on.ca::7370ef50-685a-4c9c-b356-3fae073a95a8" providerId="AD" clId="Web-{01F5839E-38BD-454C-B274-558187BB7EA2}" dt="2023-04-06T02:15:17.213" v="135"/>
        <pc:sldMkLst>
          <pc:docMk/>
          <pc:sldMk cId="3110877910" sldId="263"/>
        </pc:sldMkLst>
        <pc:spChg chg="add del mod">
          <ac:chgData name="Akshay Kochuparambil Joseph" userId="S::akochuparambilj8746@conestogac.on.ca::7370ef50-685a-4c9c-b356-3fae073a95a8" providerId="AD" clId="Web-{01F5839E-38BD-454C-B274-558187BB7EA2}" dt="2023-04-06T02:14:58.932" v="131"/>
          <ac:spMkLst>
            <pc:docMk/>
            <pc:sldMk cId="3110877910" sldId="263"/>
            <ac:spMk id="4" creationId="{9C61F662-86A7-3183-3DD8-B6FE0A954430}"/>
          </ac:spMkLst>
        </pc:spChg>
        <pc:graphicFrameChg chg="add del mod modGraphic">
          <ac:chgData name="Akshay Kochuparambil Joseph" userId="S::akochuparambilj8746@conestogac.on.ca::7370ef50-685a-4c9c-b356-3fae073a95a8" providerId="AD" clId="Web-{01F5839E-38BD-454C-B274-558187BB7EA2}" dt="2023-04-06T02:15:17.213" v="135"/>
          <ac:graphicFrameMkLst>
            <pc:docMk/>
            <pc:sldMk cId="3110877910" sldId="263"/>
            <ac:graphicFrameMk id="9" creationId="{C51B2B8C-3863-42BE-50B7-6B11773DEDB1}"/>
          </ac:graphicFrameMkLst>
        </pc:graphicFrameChg>
      </pc:sldChg>
      <pc:sldChg chg="new del">
        <pc:chgData name="Akshay Kochuparambil Joseph" userId="S::akochuparambilj8746@conestogac.on.ca::7370ef50-685a-4c9c-b356-3fae073a95a8" providerId="AD" clId="Web-{01F5839E-38BD-454C-B274-558187BB7EA2}" dt="2023-04-06T02:17:34.559" v="137"/>
        <pc:sldMkLst>
          <pc:docMk/>
          <pc:sldMk cId="2106708602" sldId="264"/>
        </pc:sldMkLst>
      </pc:sldChg>
    </pc:docChg>
  </pc:docChgLst>
  <pc:docChgLst>
    <pc:chgData name="Sabarinath Jayamohan Sheela" userId="S::sjayamohansheel4822@conestogac.on.ca::11b6a0a7-bb3d-445f-ace2-cb5abf58b2e0" providerId="AD" clId="Web-{8576BD8F-AB41-4C87-A758-B34488E7D256}"/>
    <pc:docChg chg="addSld delSld modSld sldOrd">
      <pc:chgData name="Sabarinath Jayamohan Sheela" userId="S::sjayamohansheel4822@conestogac.on.ca::11b6a0a7-bb3d-445f-ace2-cb5abf58b2e0" providerId="AD" clId="Web-{8576BD8F-AB41-4C87-A758-B34488E7D256}" dt="2023-04-13T14:42:18.284" v="468" actId="20577"/>
      <pc:docMkLst>
        <pc:docMk/>
      </pc:docMkLst>
      <pc:sldChg chg="del">
        <pc:chgData name="Sabarinath Jayamohan Sheela" userId="S::sjayamohansheel4822@conestogac.on.ca::11b6a0a7-bb3d-445f-ace2-cb5abf58b2e0" providerId="AD" clId="Web-{8576BD8F-AB41-4C87-A758-B34488E7D256}" dt="2023-04-13T13:37:54.794" v="76"/>
        <pc:sldMkLst>
          <pc:docMk/>
          <pc:sldMk cId="109857222" sldId="256"/>
        </pc:sldMkLst>
      </pc:sldChg>
      <pc:sldChg chg="del">
        <pc:chgData name="Sabarinath Jayamohan Sheela" userId="S::sjayamohansheel4822@conestogac.on.ca::11b6a0a7-bb3d-445f-ace2-cb5abf58b2e0" providerId="AD" clId="Web-{8576BD8F-AB41-4C87-A758-B34488E7D256}" dt="2023-04-13T13:36:49.107" v="66"/>
        <pc:sldMkLst>
          <pc:docMk/>
          <pc:sldMk cId="3186504461" sldId="257"/>
        </pc:sldMkLst>
      </pc:sldChg>
      <pc:sldChg chg="del">
        <pc:chgData name="Sabarinath Jayamohan Sheela" userId="S::sjayamohansheel4822@conestogac.on.ca::11b6a0a7-bb3d-445f-ace2-cb5abf58b2e0" providerId="AD" clId="Web-{8576BD8F-AB41-4C87-A758-B34488E7D256}" dt="2023-04-13T13:36:09.935" v="54"/>
        <pc:sldMkLst>
          <pc:docMk/>
          <pc:sldMk cId="2652276089" sldId="258"/>
        </pc:sldMkLst>
      </pc:sldChg>
      <pc:sldChg chg="del">
        <pc:chgData name="Sabarinath Jayamohan Sheela" userId="S::sjayamohansheel4822@conestogac.on.ca::11b6a0a7-bb3d-445f-ace2-cb5abf58b2e0" providerId="AD" clId="Web-{8576BD8F-AB41-4C87-A758-B34488E7D256}" dt="2023-04-13T13:34:47.139" v="44"/>
        <pc:sldMkLst>
          <pc:docMk/>
          <pc:sldMk cId="2304365015" sldId="259"/>
        </pc:sldMkLst>
      </pc:sldChg>
      <pc:sldChg chg="addSp modSp">
        <pc:chgData name="Sabarinath Jayamohan Sheela" userId="S::sjayamohansheel4822@conestogac.on.ca::11b6a0a7-bb3d-445f-ace2-cb5abf58b2e0" providerId="AD" clId="Web-{8576BD8F-AB41-4C87-A758-B34488E7D256}" dt="2023-04-13T14:30:49.771" v="429" actId="1076"/>
        <pc:sldMkLst>
          <pc:docMk/>
          <pc:sldMk cId="2435781517" sldId="260"/>
        </pc:sldMkLst>
        <pc:spChg chg="mod">
          <ac:chgData name="Sabarinath Jayamohan Sheela" userId="S::sjayamohansheel4822@conestogac.on.ca::11b6a0a7-bb3d-445f-ace2-cb5abf58b2e0" providerId="AD" clId="Web-{8576BD8F-AB41-4C87-A758-B34488E7D256}" dt="2023-04-13T13:51:03.199" v="273" actId="20577"/>
          <ac:spMkLst>
            <pc:docMk/>
            <pc:sldMk cId="2435781517" sldId="260"/>
            <ac:spMk id="2" creationId="{C86100B9-C90F-29E5-891A-C21430B8078D}"/>
          </ac:spMkLst>
        </pc:spChg>
        <pc:spChg chg="mod">
          <ac:chgData name="Sabarinath Jayamohan Sheela" userId="S::sjayamohansheel4822@conestogac.on.ca::11b6a0a7-bb3d-445f-ace2-cb5abf58b2e0" providerId="AD" clId="Web-{8576BD8F-AB41-4C87-A758-B34488E7D256}" dt="2023-04-13T13:51:22.402" v="276" actId="20577"/>
          <ac:spMkLst>
            <pc:docMk/>
            <pc:sldMk cId="2435781517" sldId="260"/>
            <ac:spMk id="3" creationId="{84313586-0AD0-D853-0C64-9EE1C0913A46}"/>
          </ac:spMkLst>
        </pc:spChg>
        <pc:spChg chg="mod">
          <ac:chgData name="Sabarinath Jayamohan Sheela" userId="S::sjayamohansheel4822@conestogac.on.ca::11b6a0a7-bb3d-445f-ace2-cb5abf58b2e0" providerId="AD" clId="Web-{8576BD8F-AB41-4C87-A758-B34488E7D256}" dt="2023-04-13T13:52:04.886" v="285" actId="20577"/>
          <ac:spMkLst>
            <pc:docMk/>
            <pc:sldMk cId="2435781517" sldId="260"/>
            <ac:spMk id="6" creationId="{537E8F6C-5888-FAF0-E84B-E1769C7FA475}"/>
          </ac:spMkLst>
        </pc:spChg>
        <pc:spChg chg="mod">
          <ac:chgData name="Sabarinath Jayamohan Sheela" userId="S::sjayamohansheel4822@conestogac.on.ca::11b6a0a7-bb3d-445f-ace2-cb5abf58b2e0" providerId="AD" clId="Web-{8576BD8F-AB41-4C87-A758-B34488E7D256}" dt="2023-04-13T13:51:10.527" v="274" actId="20577"/>
          <ac:spMkLst>
            <pc:docMk/>
            <pc:sldMk cId="2435781517" sldId="260"/>
            <ac:spMk id="15" creationId="{3A447A7F-9909-EAAF-F3F0-F163C94DEF30}"/>
          </ac:spMkLst>
        </pc:spChg>
        <pc:spChg chg="mod">
          <ac:chgData name="Sabarinath Jayamohan Sheela" userId="S::sjayamohansheel4822@conestogac.on.ca::11b6a0a7-bb3d-445f-ace2-cb5abf58b2e0" providerId="AD" clId="Web-{8576BD8F-AB41-4C87-A758-B34488E7D256}" dt="2023-04-13T13:51:48.699" v="283" actId="14100"/>
          <ac:spMkLst>
            <pc:docMk/>
            <pc:sldMk cId="2435781517" sldId="260"/>
            <ac:spMk id="16" creationId="{6CF9FF8E-CD1A-6613-BFCD-C52D56ACB2CA}"/>
          </ac:spMkLst>
        </pc:spChg>
        <pc:spChg chg="mod">
          <ac:chgData name="Sabarinath Jayamohan Sheela" userId="S::sjayamohansheel4822@conestogac.on.ca::11b6a0a7-bb3d-445f-ace2-cb5abf58b2e0" providerId="AD" clId="Web-{8576BD8F-AB41-4C87-A758-B34488E7D256}" dt="2023-04-13T13:51:16.792" v="275" actId="20577"/>
          <ac:spMkLst>
            <pc:docMk/>
            <pc:sldMk cId="2435781517" sldId="260"/>
            <ac:spMk id="17" creationId="{E57879E2-750C-1F17-465C-CCC564A07A27}"/>
          </ac:spMkLst>
        </pc:spChg>
        <pc:spChg chg="mod">
          <ac:chgData name="Sabarinath Jayamohan Sheela" userId="S::sjayamohansheel4822@conestogac.on.ca::11b6a0a7-bb3d-445f-ace2-cb5abf58b2e0" providerId="AD" clId="Web-{8576BD8F-AB41-4C87-A758-B34488E7D256}" dt="2023-04-13T13:51:57.964" v="284" actId="20577"/>
          <ac:spMkLst>
            <pc:docMk/>
            <pc:sldMk cId="2435781517" sldId="260"/>
            <ac:spMk id="18" creationId="{242EB38F-7193-4628-3074-58FC4CAA855B}"/>
          </ac:spMkLst>
        </pc:spChg>
        <pc:picChg chg="add mod">
          <ac:chgData name="Sabarinath Jayamohan Sheela" userId="S::sjayamohansheel4822@conestogac.on.ca::11b6a0a7-bb3d-445f-ace2-cb5abf58b2e0" providerId="AD" clId="Web-{8576BD8F-AB41-4C87-A758-B34488E7D256}" dt="2023-04-13T14:30:49.771" v="429" actId="1076"/>
          <ac:picMkLst>
            <pc:docMk/>
            <pc:sldMk cId="2435781517" sldId="260"/>
            <ac:picMk id="5" creationId="{563BD61C-F813-6ED6-3380-45B78D4576F8}"/>
          </ac:picMkLst>
        </pc:picChg>
      </pc:sldChg>
      <pc:sldChg chg="modSp">
        <pc:chgData name="Sabarinath Jayamohan Sheela" userId="S::sjayamohansheel4822@conestogac.on.ca::11b6a0a7-bb3d-445f-ace2-cb5abf58b2e0" providerId="AD" clId="Web-{8576BD8F-AB41-4C87-A758-B34488E7D256}" dt="2023-04-13T13:53:30.229" v="296" actId="20577"/>
        <pc:sldMkLst>
          <pc:docMk/>
          <pc:sldMk cId="113917170" sldId="261"/>
        </pc:sldMkLst>
        <pc:spChg chg="mod">
          <ac:chgData name="Sabarinath Jayamohan Sheela" userId="S::sjayamohansheel4822@conestogac.on.ca::11b6a0a7-bb3d-445f-ace2-cb5abf58b2e0" providerId="AD" clId="Web-{8576BD8F-AB41-4C87-A758-B34488E7D256}" dt="2023-04-13T13:53:03.058" v="294" actId="20577"/>
          <ac:spMkLst>
            <pc:docMk/>
            <pc:sldMk cId="113917170" sldId="261"/>
            <ac:spMk id="2" creationId="{7DD535FC-2154-E495-9758-16BCEB7BDC18}"/>
          </ac:spMkLst>
        </pc:spChg>
        <pc:spChg chg="mod">
          <ac:chgData name="Sabarinath Jayamohan Sheela" userId="S::sjayamohansheel4822@conestogac.on.ca::11b6a0a7-bb3d-445f-ace2-cb5abf58b2e0" providerId="AD" clId="Web-{8576BD8F-AB41-4C87-A758-B34488E7D256}" dt="2023-04-13T13:53:30.229" v="296" actId="20577"/>
          <ac:spMkLst>
            <pc:docMk/>
            <pc:sldMk cId="113917170" sldId="261"/>
            <ac:spMk id="4" creationId="{FB34AD4C-AD59-EC52-7CDB-57BCF17F6BEC}"/>
          </ac:spMkLst>
        </pc:spChg>
      </pc:sldChg>
      <pc:sldChg chg="addSp modSp">
        <pc:chgData name="Sabarinath Jayamohan Sheela" userId="S::sjayamohansheel4822@conestogac.on.ca::11b6a0a7-bb3d-445f-ace2-cb5abf58b2e0" providerId="AD" clId="Web-{8576BD8F-AB41-4C87-A758-B34488E7D256}" dt="2023-04-13T14:32:55.786" v="438" actId="1076"/>
        <pc:sldMkLst>
          <pc:docMk/>
          <pc:sldMk cId="1832217806" sldId="262"/>
        </pc:sldMkLst>
        <pc:spChg chg="mod">
          <ac:chgData name="Sabarinath Jayamohan Sheela" userId="S::sjayamohansheel4822@conestogac.on.ca::11b6a0a7-bb3d-445f-ace2-cb5abf58b2e0" providerId="AD" clId="Web-{8576BD8F-AB41-4C87-A758-B34488E7D256}" dt="2023-04-13T13:53:36.495" v="297" actId="20577"/>
          <ac:spMkLst>
            <pc:docMk/>
            <pc:sldMk cId="1832217806" sldId="262"/>
            <ac:spMk id="2" creationId="{C2ED02BA-229D-C9EF-F8FA-C0FFCECA1FEC}"/>
          </ac:spMkLst>
        </pc:spChg>
        <pc:picChg chg="add mod">
          <ac:chgData name="Sabarinath Jayamohan Sheela" userId="S::sjayamohansheel4822@conestogac.on.ca::11b6a0a7-bb3d-445f-ace2-cb5abf58b2e0" providerId="AD" clId="Web-{8576BD8F-AB41-4C87-A758-B34488E7D256}" dt="2023-04-13T14:32:55.786" v="438" actId="1076"/>
          <ac:picMkLst>
            <pc:docMk/>
            <pc:sldMk cId="1832217806" sldId="262"/>
            <ac:picMk id="4" creationId="{82647462-C766-9D52-3E01-6F556E1F8E76}"/>
          </ac:picMkLst>
        </pc:picChg>
      </pc:sldChg>
      <pc:sldChg chg="modSp">
        <pc:chgData name="Sabarinath Jayamohan Sheela" userId="S::sjayamohansheel4822@conestogac.on.ca::11b6a0a7-bb3d-445f-ace2-cb5abf58b2e0" providerId="AD" clId="Web-{8576BD8F-AB41-4C87-A758-B34488E7D256}" dt="2023-04-13T13:54:20.042" v="302" actId="20577"/>
        <pc:sldMkLst>
          <pc:docMk/>
          <pc:sldMk cId="3535524506" sldId="264"/>
        </pc:sldMkLst>
        <pc:spChg chg="mod">
          <ac:chgData name="Sabarinath Jayamohan Sheela" userId="S::sjayamohansheel4822@conestogac.on.ca::11b6a0a7-bb3d-445f-ace2-cb5abf58b2e0" providerId="AD" clId="Web-{8576BD8F-AB41-4C87-A758-B34488E7D256}" dt="2023-04-13T13:54:06.151" v="300" actId="20577"/>
          <ac:spMkLst>
            <pc:docMk/>
            <pc:sldMk cId="3535524506" sldId="264"/>
            <ac:spMk id="2" creationId="{E7BA4C87-ADA7-0675-986A-05D9875B8DD4}"/>
          </ac:spMkLst>
        </pc:spChg>
        <pc:graphicFrameChg chg="modGraphic">
          <ac:chgData name="Sabarinath Jayamohan Sheela" userId="S::sjayamohansheel4822@conestogac.on.ca::11b6a0a7-bb3d-445f-ace2-cb5abf58b2e0" providerId="AD" clId="Web-{8576BD8F-AB41-4C87-A758-B34488E7D256}" dt="2023-04-13T13:54:20.042" v="302" actId="20577"/>
          <ac:graphicFrameMkLst>
            <pc:docMk/>
            <pc:sldMk cId="3535524506" sldId="264"/>
            <ac:graphicFrameMk id="38" creationId="{A39DC3CA-465F-E113-6B47-43062896F191}"/>
          </ac:graphicFrameMkLst>
        </pc:graphicFrameChg>
      </pc:sldChg>
      <pc:sldChg chg="modSp">
        <pc:chgData name="Sabarinath Jayamohan Sheela" userId="S::sjayamohansheel4822@conestogac.on.ca::11b6a0a7-bb3d-445f-ace2-cb5abf58b2e0" providerId="AD" clId="Web-{8576BD8F-AB41-4C87-A758-B34488E7D256}" dt="2023-04-13T13:55:07.604" v="308" actId="20577"/>
        <pc:sldMkLst>
          <pc:docMk/>
          <pc:sldMk cId="1503627102" sldId="265"/>
        </pc:sldMkLst>
        <pc:spChg chg="mod">
          <ac:chgData name="Sabarinath Jayamohan Sheela" userId="S::sjayamohansheel4822@conestogac.on.ca::11b6a0a7-bb3d-445f-ace2-cb5abf58b2e0" providerId="AD" clId="Web-{8576BD8F-AB41-4C87-A758-B34488E7D256}" dt="2023-04-13T13:54:53.432" v="306" actId="20577"/>
          <ac:spMkLst>
            <pc:docMk/>
            <pc:sldMk cId="1503627102" sldId="265"/>
            <ac:spMk id="2" creationId="{E7BA4C87-ADA7-0675-986A-05D9875B8DD4}"/>
          </ac:spMkLst>
        </pc:spChg>
        <pc:graphicFrameChg chg="modGraphic">
          <ac:chgData name="Sabarinath Jayamohan Sheela" userId="S::sjayamohansheel4822@conestogac.on.ca::11b6a0a7-bb3d-445f-ace2-cb5abf58b2e0" providerId="AD" clId="Web-{8576BD8F-AB41-4C87-A758-B34488E7D256}" dt="2023-04-13T13:55:07.604" v="308" actId="20577"/>
          <ac:graphicFrameMkLst>
            <pc:docMk/>
            <pc:sldMk cId="1503627102" sldId="265"/>
            <ac:graphicFrameMk id="47" creationId="{943D35D8-4C06-964F-417E-5972BCA27951}"/>
          </ac:graphicFrameMkLst>
        </pc:graphicFrameChg>
      </pc:sldChg>
      <pc:sldChg chg="del">
        <pc:chgData name="Sabarinath Jayamohan Sheela" userId="S::sjayamohansheel4822@conestogac.on.ca::11b6a0a7-bb3d-445f-ace2-cb5abf58b2e0" providerId="AD" clId="Web-{8576BD8F-AB41-4C87-A758-B34488E7D256}" dt="2023-04-13T13:29:41.999" v="15"/>
        <pc:sldMkLst>
          <pc:docMk/>
          <pc:sldMk cId="2224290966" sldId="266"/>
        </pc:sldMkLst>
      </pc:sldChg>
      <pc:sldChg chg="del">
        <pc:chgData name="Sabarinath Jayamohan Sheela" userId="S::sjayamohansheel4822@conestogac.on.ca::11b6a0a7-bb3d-445f-ace2-cb5abf58b2e0" providerId="AD" clId="Web-{8576BD8F-AB41-4C87-A758-B34488E7D256}" dt="2023-04-13T13:33:17.108" v="29"/>
        <pc:sldMkLst>
          <pc:docMk/>
          <pc:sldMk cId="1758651993" sldId="267"/>
        </pc:sldMkLst>
      </pc:sldChg>
      <pc:sldChg chg="modSp">
        <pc:chgData name="Sabarinath Jayamohan Sheela" userId="S::sjayamohansheel4822@conestogac.on.ca::11b6a0a7-bb3d-445f-ace2-cb5abf58b2e0" providerId="AD" clId="Web-{8576BD8F-AB41-4C87-A758-B34488E7D256}" dt="2023-04-13T13:52:42.776" v="290" actId="20577"/>
        <pc:sldMkLst>
          <pc:docMk/>
          <pc:sldMk cId="181437937" sldId="268"/>
        </pc:sldMkLst>
        <pc:spChg chg="mod">
          <ac:chgData name="Sabarinath Jayamohan Sheela" userId="S::sjayamohansheel4822@conestogac.on.ca::11b6a0a7-bb3d-445f-ace2-cb5abf58b2e0" providerId="AD" clId="Web-{8576BD8F-AB41-4C87-A758-B34488E7D256}" dt="2023-04-13T13:52:13.573" v="286" actId="20577"/>
          <ac:spMkLst>
            <pc:docMk/>
            <pc:sldMk cId="181437937" sldId="268"/>
            <ac:spMk id="2" creationId="{C86100B9-C90F-29E5-891A-C21430B8078D}"/>
          </ac:spMkLst>
        </pc:spChg>
        <pc:spChg chg="mod">
          <ac:chgData name="Sabarinath Jayamohan Sheela" userId="S::sjayamohansheel4822@conestogac.on.ca::11b6a0a7-bb3d-445f-ace2-cb5abf58b2e0" providerId="AD" clId="Web-{8576BD8F-AB41-4C87-A758-B34488E7D256}" dt="2023-04-13T13:52:29.167" v="288" actId="20577"/>
          <ac:spMkLst>
            <pc:docMk/>
            <pc:sldMk cId="181437937" sldId="268"/>
            <ac:spMk id="5" creationId="{23BDFB6D-69F4-452E-CBE6-1EDD2CF9A9DF}"/>
          </ac:spMkLst>
        </pc:spChg>
        <pc:spChg chg="mod">
          <ac:chgData name="Sabarinath Jayamohan Sheela" userId="S::sjayamohansheel4822@conestogac.on.ca::11b6a0a7-bb3d-445f-ace2-cb5abf58b2e0" providerId="AD" clId="Web-{8576BD8F-AB41-4C87-A758-B34488E7D256}" dt="2023-04-13T13:52:42.776" v="290" actId="20577"/>
          <ac:spMkLst>
            <pc:docMk/>
            <pc:sldMk cId="181437937" sldId="268"/>
            <ac:spMk id="7" creationId="{AFDFA13D-9A6A-0D98-9706-B60331196928}"/>
          </ac:spMkLst>
        </pc:spChg>
        <pc:spChg chg="mod">
          <ac:chgData name="Sabarinath Jayamohan Sheela" userId="S::sjayamohansheel4822@conestogac.on.ca::11b6a0a7-bb3d-445f-ace2-cb5abf58b2e0" providerId="AD" clId="Web-{8576BD8F-AB41-4C87-A758-B34488E7D256}" dt="2023-04-13T13:52:23.464" v="287" actId="20577"/>
          <ac:spMkLst>
            <pc:docMk/>
            <pc:sldMk cId="181437937" sldId="268"/>
            <ac:spMk id="15" creationId="{3A447A7F-9909-EAAF-F3F0-F163C94DEF30}"/>
          </ac:spMkLst>
        </pc:spChg>
        <pc:spChg chg="mod">
          <ac:chgData name="Sabarinath Jayamohan Sheela" userId="S::sjayamohansheel4822@conestogac.on.ca::11b6a0a7-bb3d-445f-ace2-cb5abf58b2e0" providerId="AD" clId="Web-{8576BD8F-AB41-4C87-A758-B34488E7D256}" dt="2023-04-13T13:52:36.120" v="289" actId="20577"/>
          <ac:spMkLst>
            <pc:docMk/>
            <pc:sldMk cId="181437937" sldId="268"/>
            <ac:spMk id="16" creationId="{6CF9FF8E-CD1A-6613-BFCD-C52D56ACB2CA}"/>
          </ac:spMkLst>
        </pc:spChg>
      </pc:sldChg>
      <pc:sldChg chg="del">
        <pc:chgData name="Sabarinath Jayamohan Sheela" userId="S::sjayamohansheel4822@conestogac.on.ca::11b6a0a7-bb3d-445f-ace2-cb5abf58b2e0" providerId="AD" clId="Web-{8576BD8F-AB41-4C87-A758-B34488E7D256}" dt="2023-04-13T14:00:08.791" v="368"/>
        <pc:sldMkLst>
          <pc:docMk/>
          <pc:sldMk cId="1676838206" sldId="269"/>
        </pc:sldMkLst>
      </pc:sldChg>
      <pc:sldChg chg="del">
        <pc:chgData name="Sabarinath Jayamohan Sheela" userId="S::sjayamohansheel4822@conestogac.on.ca::11b6a0a7-bb3d-445f-ace2-cb5abf58b2e0" providerId="AD" clId="Web-{8576BD8F-AB41-4C87-A758-B34488E7D256}" dt="2023-04-13T14:00:46.728" v="375"/>
        <pc:sldMkLst>
          <pc:docMk/>
          <pc:sldMk cId="3352392936" sldId="270"/>
        </pc:sldMkLst>
      </pc:sldChg>
      <pc:sldChg chg="addSp modSp">
        <pc:chgData name="Sabarinath Jayamohan Sheela" userId="S::sjayamohansheel4822@conestogac.on.ca::11b6a0a7-bb3d-445f-ace2-cb5abf58b2e0" providerId="AD" clId="Web-{8576BD8F-AB41-4C87-A758-B34488E7D256}" dt="2023-04-13T14:34:15.442" v="440" actId="1076"/>
        <pc:sldMkLst>
          <pc:docMk/>
          <pc:sldMk cId="3389566200" sldId="271"/>
        </pc:sldMkLst>
        <pc:spChg chg="mod">
          <ac:chgData name="Sabarinath Jayamohan Sheela" userId="S::sjayamohansheel4822@conestogac.on.ca::11b6a0a7-bb3d-445f-ace2-cb5abf58b2e0" providerId="AD" clId="Web-{8576BD8F-AB41-4C87-A758-B34488E7D256}" dt="2023-04-13T13:53:45.183" v="298" actId="20577"/>
          <ac:spMkLst>
            <pc:docMk/>
            <pc:sldMk cId="3389566200" sldId="271"/>
            <ac:spMk id="2" creationId="{4CF70237-4E8F-5FB2-11BA-332D04492A96}"/>
          </ac:spMkLst>
        </pc:spChg>
        <pc:spChg chg="mod">
          <ac:chgData name="Sabarinath Jayamohan Sheela" userId="S::sjayamohansheel4822@conestogac.on.ca::11b6a0a7-bb3d-445f-ace2-cb5abf58b2e0" providerId="AD" clId="Web-{8576BD8F-AB41-4C87-A758-B34488E7D256}" dt="2023-04-13T13:53:52.401" v="299" actId="20577"/>
          <ac:spMkLst>
            <pc:docMk/>
            <pc:sldMk cId="3389566200" sldId="271"/>
            <ac:spMk id="3" creationId="{CA8EF066-5C1D-F446-6D99-A0BA4DC8F2F0}"/>
          </ac:spMkLst>
        </pc:spChg>
        <pc:picChg chg="add mod">
          <ac:chgData name="Sabarinath Jayamohan Sheela" userId="S::sjayamohansheel4822@conestogac.on.ca::11b6a0a7-bb3d-445f-ace2-cb5abf58b2e0" providerId="AD" clId="Web-{8576BD8F-AB41-4C87-A758-B34488E7D256}" dt="2023-04-13T14:34:15.442" v="440" actId="1076"/>
          <ac:picMkLst>
            <pc:docMk/>
            <pc:sldMk cId="3389566200" sldId="271"/>
            <ac:picMk id="5" creationId="{2307A2CA-5C0F-0BE5-97C0-72B6C8AEE7C3}"/>
          </ac:picMkLst>
        </pc:picChg>
      </pc:sldChg>
      <pc:sldChg chg="addSp delSp modSp">
        <pc:chgData name="Sabarinath Jayamohan Sheela" userId="S::sjayamohansheel4822@conestogac.on.ca::11b6a0a7-bb3d-445f-ace2-cb5abf58b2e0" providerId="AD" clId="Web-{8576BD8F-AB41-4C87-A758-B34488E7D256}" dt="2023-04-13T14:41:59.941" v="461" actId="1076"/>
        <pc:sldMkLst>
          <pc:docMk/>
          <pc:sldMk cId="1443668107" sldId="272"/>
        </pc:sldMkLst>
        <pc:spChg chg="mod">
          <ac:chgData name="Sabarinath Jayamohan Sheela" userId="S::sjayamohansheel4822@conestogac.on.ca::11b6a0a7-bb3d-445f-ace2-cb5abf58b2e0" providerId="AD" clId="Web-{8576BD8F-AB41-4C87-A758-B34488E7D256}" dt="2023-04-13T13:54:30.542" v="303" actId="20577"/>
          <ac:spMkLst>
            <pc:docMk/>
            <pc:sldMk cId="1443668107" sldId="272"/>
            <ac:spMk id="2" creationId="{D11F514B-6909-6E46-106E-C0E431575BEC}"/>
          </ac:spMkLst>
        </pc:spChg>
        <pc:spChg chg="mod">
          <ac:chgData name="Sabarinath Jayamohan Sheela" userId="S::sjayamohansheel4822@conestogac.on.ca::11b6a0a7-bb3d-445f-ace2-cb5abf58b2e0" providerId="AD" clId="Web-{8576BD8F-AB41-4C87-A758-B34488E7D256}" dt="2023-04-13T13:54:36.964" v="304" actId="20577"/>
          <ac:spMkLst>
            <pc:docMk/>
            <pc:sldMk cId="1443668107" sldId="272"/>
            <ac:spMk id="3" creationId="{5F7212B9-0913-6120-4C94-C9BD4B054CB4}"/>
          </ac:spMkLst>
        </pc:spChg>
        <pc:picChg chg="add del mod">
          <ac:chgData name="Sabarinath Jayamohan Sheela" userId="S::sjayamohansheel4822@conestogac.on.ca::11b6a0a7-bb3d-445f-ace2-cb5abf58b2e0" providerId="AD" clId="Web-{8576BD8F-AB41-4C87-A758-B34488E7D256}" dt="2023-04-13T14:37:45.098" v="442"/>
          <ac:picMkLst>
            <pc:docMk/>
            <pc:sldMk cId="1443668107" sldId="272"/>
            <ac:picMk id="5" creationId="{C8AE13FA-6920-46EB-E475-074B3EA3ADE6}"/>
          </ac:picMkLst>
        </pc:picChg>
        <pc:picChg chg="add mod">
          <ac:chgData name="Sabarinath Jayamohan Sheela" userId="S::sjayamohansheel4822@conestogac.on.ca::11b6a0a7-bb3d-445f-ace2-cb5abf58b2e0" providerId="AD" clId="Web-{8576BD8F-AB41-4C87-A758-B34488E7D256}" dt="2023-04-13T14:41:59.941" v="461" actId="1076"/>
          <ac:picMkLst>
            <pc:docMk/>
            <pc:sldMk cId="1443668107" sldId="272"/>
            <ac:picMk id="6" creationId="{C91280BE-456A-CC46-8A79-5745C8A8C559}"/>
          </ac:picMkLst>
        </pc:picChg>
      </pc:sldChg>
      <pc:sldChg chg="del">
        <pc:chgData name="Sabarinath Jayamohan Sheela" userId="S::sjayamohansheel4822@conestogac.on.ca::11b6a0a7-bb3d-445f-ace2-cb5abf58b2e0" providerId="AD" clId="Web-{8576BD8F-AB41-4C87-A758-B34488E7D256}" dt="2023-04-13T13:56:35.088" v="324"/>
        <pc:sldMkLst>
          <pc:docMk/>
          <pc:sldMk cId="4167737998" sldId="273"/>
        </pc:sldMkLst>
      </pc:sldChg>
      <pc:sldChg chg="addSp delSp modSp addAnim delAnim">
        <pc:chgData name="Sabarinath Jayamohan Sheela" userId="S::sjayamohansheel4822@conestogac.on.ca::11b6a0a7-bb3d-445f-ace2-cb5abf58b2e0" providerId="AD" clId="Web-{8576BD8F-AB41-4C87-A758-B34488E7D256}" dt="2023-04-13T14:20:20.975" v="394"/>
        <pc:sldMkLst>
          <pc:docMk/>
          <pc:sldMk cId="3831856973" sldId="274"/>
        </pc:sldMkLst>
        <pc:spChg chg="del mod">
          <ac:chgData name="Sabarinath Jayamohan Sheela" userId="S::sjayamohansheel4822@conestogac.on.ca::11b6a0a7-bb3d-445f-ace2-cb5abf58b2e0" providerId="AD" clId="Web-{8576BD8F-AB41-4C87-A758-B34488E7D256}" dt="2023-04-13T13:28:01.390" v="4"/>
          <ac:spMkLst>
            <pc:docMk/>
            <pc:sldMk cId="3831856973" sldId="274"/>
            <ac:spMk id="2" creationId="{A970656B-66A0-1776-7A88-562D9D0D35FD}"/>
          </ac:spMkLst>
        </pc:spChg>
        <pc:spChg chg="del">
          <ac:chgData name="Sabarinath Jayamohan Sheela" userId="S::sjayamohansheel4822@conestogac.on.ca::11b6a0a7-bb3d-445f-ace2-cb5abf58b2e0" providerId="AD" clId="Web-{8576BD8F-AB41-4C87-A758-B34488E7D256}" dt="2023-04-13T13:44:29.575" v="165"/>
          <ac:spMkLst>
            <pc:docMk/>
            <pc:sldMk cId="3831856973" sldId="274"/>
            <ac:spMk id="2" creationId="{BDE048E3-621F-E9F8-74B3-3B3AB7CB93D2}"/>
          </ac:spMkLst>
        </pc:spChg>
        <pc:spChg chg="mod">
          <ac:chgData name="Sabarinath Jayamohan Sheela" userId="S::sjayamohansheel4822@conestogac.on.ca::11b6a0a7-bb3d-445f-ace2-cb5abf58b2e0" providerId="AD" clId="Web-{8576BD8F-AB41-4C87-A758-B34488E7D256}" dt="2023-04-13T13:27:45.265" v="1" actId="20577"/>
          <ac:spMkLst>
            <pc:docMk/>
            <pc:sldMk cId="3831856973" sldId="274"/>
            <ac:spMk id="3" creationId="{21B5C417-3F23-6975-7361-C42AE35DF4DB}"/>
          </ac:spMkLst>
        </pc:spChg>
        <pc:spChg chg="add del mod">
          <ac:chgData name="Sabarinath Jayamohan Sheela" userId="S::sjayamohansheel4822@conestogac.on.ca::11b6a0a7-bb3d-445f-ace2-cb5abf58b2e0" providerId="AD" clId="Web-{8576BD8F-AB41-4C87-A758-B34488E7D256}" dt="2023-04-13T13:31:49.077" v="18"/>
          <ac:spMkLst>
            <pc:docMk/>
            <pc:sldMk cId="3831856973" sldId="274"/>
            <ac:spMk id="4" creationId="{BF61BB34-6E1B-49CB-6F6D-9D2DAFB0662D}"/>
          </ac:spMkLst>
        </pc:spChg>
        <pc:spChg chg="add del mod">
          <ac:chgData name="Sabarinath Jayamohan Sheela" userId="S::sjayamohansheel4822@conestogac.on.ca::11b6a0a7-bb3d-445f-ace2-cb5abf58b2e0" providerId="AD" clId="Web-{8576BD8F-AB41-4C87-A758-B34488E7D256}" dt="2023-04-13T13:33:45.951" v="36"/>
          <ac:spMkLst>
            <pc:docMk/>
            <pc:sldMk cId="3831856973" sldId="274"/>
            <ac:spMk id="15" creationId="{DAD0C9CE-DA40-33CC-C115-D39E417EAE7E}"/>
          </ac:spMkLst>
        </pc:spChg>
        <pc:spChg chg="add del mod">
          <ac:chgData name="Sabarinath Jayamohan Sheela" userId="S::sjayamohansheel4822@conestogac.on.ca::11b6a0a7-bb3d-445f-ace2-cb5abf58b2e0" providerId="AD" clId="Web-{8576BD8F-AB41-4C87-A758-B34488E7D256}" dt="2023-04-13T13:33:41.686" v="35"/>
          <ac:spMkLst>
            <pc:docMk/>
            <pc:sldMk cId="3831856973" sldId="274"/>
            <ac:spMk id="17" creationId="{56E2474E-5EB7-A0BE-946E-6833EC02D69D}"/>
          </ac:spMkLst>
        </pc:spChg>
        <pc:spChg chg="add del mod">
          <ac:chgData name="Sabarinath Jayamohan Sheela" userId="S::sjayamohansheel4822@conestogac.on.ca::11b6a0a7-bb3d-445f-ace2-cb5abf58b2e0" providerId="AD" clId="Web-{8576BD8F-AB41-4C87-A758-B34488E7D256}" dt="2023-04-13T13:33:57.186" v="37"/>
          <ac:spMkLst>
            <pc:docMk/>
            <pc:sldMk cId="3831856973" sldId="274"/>
            <ac:spMk id="19" creationId="{CA09E2CB-FFA4-3ABC-340E-1DE0B5B37147}"/>
          </ac:spMkLst>
        </pc:spChg>
        <pc:spChg chg="add del mod">
          <ac:chgData name="Sabarinath Jayamohan Sheela" userId="S::sjayamohansheel4822@conestogac.on.ca::11b6a0a7-bb3d-445f-ace2-cb5abf58b2e0" providerId="AD" clId="Web-{8576BD8F-AB41-4C87-A758-B34488E7D256}" dt="2023-04-13T13:35:22.373" v="47"/>
          <ac:spMkLst>
            <pc:docMk/>
            <pc:sldMk cId="3831856973" sldId="274"/>
            <ac:spMk id="21" creationId="{CDDCC120-3B26-5FE9-7FB9-19BAFF2FFBE3}"/>
          </ac:spMkLst>
        </pc:spChg>
        <pc:spChg chg="add del mod">
          <ac:chgData name="Sabarinath Jayamohan Sheela" userId="S::sjayamohansheel4822@conestogac.on.ca::11b6a0a7-bb3d-445f-ace2-cb5abf58b2e0" providerId="AD" clId="Web-{8576BD8F-AB41-4C87-A758-B34488E7D256}" dt="2023-04-13T13:35:18.310" v="46"/>
          <ac:spMkLst>
            <pc:docMk/>
            <pc:sldMk cId="3831856973" sldId="274"/>
            <ac:spMk id="23" creationId="{CF8E358A-DF74-6B43-ED6A-841F90B62832}"/>
          </ac:spMkLst>
        </pc:spChg>
        <pc:spChg chg="add del mod">
          <ac:chgData name="Sabarinath Jayamohan Sheela" userId="S::sjayamohansheel4822@conestogac.on.ca::11b6a0a7-bb3d-445f-ace2-cb5abf58b2e0" providerId="AD" clId="Web-{8576BD8F-AB41-4C87-A758-B34488E7D256}" dt="2023-04-13T13:35:35.107" v="48"/>
          <ac:spMkLst>
            <pc:docMk/>
            <pc:sldMk cId="3831856973" sldId="274"/>
            <ac:spMk id="25" creationId="{05022B05-2505-B0C9-C964-895ED52C41DF}"/>
          </ac:spMkLst>
        </pc:spChg>
        <pc:spChg chg="add del mod">
          <ac:chgData name="Sabarinath Jayamohan Sheela" userId="S::sjayamohansheel4822@conestogac.on.ca::11b6a0a7-bb3d-445f-ace2-cb5abf58b2e0" providerId="AD" clId="Web-{8576BD8F-AB41-4C87-A758-B34488E7D256}" dt="2023-04-13T13:36:31.107" v="63"/>
          <ac:spMkLst>
            <pc:docMk/>
            <pc:sldMk cId="3831856973" sldId="274"/>
            <ac:spMk id="33" creationId="{C8563AC6-4071-F18E-8FC1-896592EAC0F4}"/>
          </ac:spMkLst>
        </pc:spChg>
        <pc:spChg chg="add del mod">
          <ac:chgData name="Sabarinath Jayamohan Sheela" userId="S::sjayamohansheel4822@conestogac.on.ca::11b6a0a7-bb3d-445f-ace2-cb5abf58b2e0" providerId="AD" clId="Web-{8576BD8F-AB41-4C87-A758-B34488E7D256}" dt="2023-04-13T13:36:25.935" v="61"/>
          <ac:spMkLst>
            <pc:docMk/>
            <pc:sldMk cId="3831856973" sldId="274"/>
            <ac:spMk id="35" creationId="{72F90D97-BCF5-587F-0E39-EB2066B0423B}"/>
          </ac:spMkLst>
        </pc:spChg>
        <pc:spChg chg="add del mod">
          <ac:chgData name="Sabarinath Jayamohan Sheela" userId="S::sjayamohansheel4822@conestogac.on.ca::11b6a0a7-bb3d-445f-ace2-cb5abf58b2e0" providerId="AD" clId="Web-{8576BD8F-AB41-4C87-A758-B34488E7D256}" dt="2023-04-13T13:36:41.138" v="64"/>
          <ac:spMkLst>
            <pc:docMk/>
            <pc:sldMk cId="3831856973" sldId="274"/>
            <ac:spMk id="37" creationId="{175746DB-305C-23F1-C7B6-1434EBB1DE39}"/>
          </ac:spMkLst>
        </pc:spChg>
        <pc:graphicFrameChg chg="add del">
          <ac:chgData name="Sabarinath Jayamohan Sheela" userId="S::sjayamohansheel4822@conestogac.on.ca::11b6a0a7-bb3d-445f-ace2-cb5abf58b2e0" providerId="AD" clId="Web-{8576BD8F-AB41-4C87-A758-B34488E7D256}" dt="2023-04-13T13:31:52.014" v="19"/>
          <ac:graphicFrameMkLst>
            <pc:docMk/>
            <pc:sldMk cId="3831856973" sldId="274"/>
            <ac:graphicFrameMk id="6" creationId="{7DB0A570-C7F2-7F66-ACD4-1B86573227E3}"/>
          </ac:graphicFrameMkLst>
        </pc:graphicFrameChg>
        <pc:graphicFrameChg chg="add mod modGraphic">
          <ac:chgData name="Sabarinath Jayamohan Sheela" userId="S::sjayamohansheel4822@conestogac.on.ca::11b6a0a7-bb3d-445f-ace2-cb5abf58b2e0" providerId="AD" clId="Web-{8576BD8F-AB41-4C87-A758-B34488E7D256}" dt="2023-04-13T14:20:20.975" v="394"/>
          <ac:graphicFrameMkLst>
            <pc:docMk/>
            <pc:sldMk cId="3831856973" sldId="274"/>
            <ac:graphicFrameMk id="39" creationId="{488ED38F-A37F-ED75-B56F-5528FA75DAE4}"/>
          </ac:graphicFrameMkLst>
        </pc:graphicFrameChg>
        <pc:picChg chg="add del mod">
          <ac:chgData name="Sabarinath Jayamohan Sheela" userId="S::sjayamohansheel4822@conestogac.on.ca::11b6a0a7-bb3d-445f-ace2-cb5abf58b2e0" providerId="AD" clId="Web-{8576BD8F-AB41-4C87-A758-B34488E7D256}" dt="2023-04-13T13:33:35.045" v="31"/>
          <ac:picMkLst>
            <pc:docMk/>
            <pc:sldMk cId="3831856973" sldId="274"/>
            <ac:picMk id="8" creationId="{2AC1BD0B-F139-90E9-3DE7-E67EE3F75DA5}"/>
          </ac:picMkLst>
        </pc:picChg>
        <pc:picChg chg="add del mod">
          <ac:chgData name="Sabarinath Jayamohan Sheela" userId="S::sjayamohansheel4822@conestogac.on.ca::11b6a0a7-bb3d-445f-ace2-cb5abf58b2e0" providerId="AD" clId="Web-{8576BD8F-AB41-4C87-A758-B34488E7D256}" dt="2023-04-13T13:33:37.342" v="32"/>
          <ac:picMkLst>
            <pc:docMk/>
            <pc:sldMk cId="3831856973" sldId="274"/>
            <ac:picMk id="10" creationId="{7AD9395E-7CF3-8363-247F-D5C137448381}"/>
          </ac:picMkLst>
        </pc:picChg>
        <pc:picChg chg="del mod">
          <ac:chgData name="Sabarinath Jayamohan Sheela" userId="S::sjayamohansheel4822@conestogac.on.ca::11b6a0a7-bb3d-445f-ace2-cb5abf58b2e0" providerId="AD" clId="Web-{8576BD8F-AB41-4C87-A758-B34488E7D256}" dt="2023-04-13T13:32:28.498" v="20"/>
          <ac:picMkLst>
            <pc:docMk/>
            <pc:sldMk cId="3831856973" sldId="274"/>
            <ac:picMk id="11" creationId="{48AD5A87-B167-A76B-99F1-CFED743AD313}"/>
          </ac:picMkLst>
        </pc:picChg>
        <pc:picChg chg="add del">
          <ac:chgData name="Sabarinath Jayamohan Sheela" userId="S::sjayamohansheel4822@conestogac.on.ca::11b6a0a7-bb3d-445f-ace2-cb5abf58b2e0" providerId="AD" clId="Web-{8576BD8F-AB41-4C87-A758-B34488E7D256}" dt="2023-04-13T13:32:53.670" v="26"/>
          <ac:picMkLst>
            <pc:docMk/>
            <pc:sldMk cId="3831856973" sldId="274"/>
            <ac:picMk id="13" creationId="{7AB0D0EC-EABD-09CB-6591-C022A634F46A}"/>
          </ac:picMkLst>
        </pc:picChg>
        <pc:picChg chg="add del">
          <ac:chgData name="Sabarinath Jayamohan Sheela" userId="S::sjayamohansheel4822@conestogac.on.ca::11b6a0a7-bb3d-445f-ace2-cb5abf58b2e0" providerId="AD" clId="Web-{8576BD8F-AB41-4C87-A758-B34488E7D256}" dt="2023-04-13T13:36:19.123" v="56"/>
          <ac:picMkLst>
            <pc:docMk/>
            <pc:sldMk cId="3831856973" sldId="274"/>
            <ac:picMk id="27" creationId="{EEE789AE-3EB3-063D-AE2F-1323896E03D1}"/>
          </ac:picMkLst>
        </pc:picChg>
        <pc:picChg chg="add del">
          <ac:chgData name="Sabarinath Jayamohan Sheela" userId="S::sjayamohansheel4822@conestogac.on.ca::11b6a0a7-bb3d-445f-ace2-cb5abf58b2e0" providerId="AD" clId="Web-{8576BD8F-AB41-4C87-A758-B34488E7D256}" dt="2023-04-13T13:36:20.373" v="57"/>
          <ac:picMkLst>
            <pc:docMk/>
            <pc:sldMk cId="3831856973" sldId="274"/>
            <ac:picMk id="29" creationId="{0F560F49-9E32-2CF3-295D-10D749D272AF}"/>
          </ac:picMkLst>
        </pc:picChg>
        <pc:picChg chg="add del">
          <ac:chgData name="Sabarinath Jayamohan Sheela" userId="S::sjayamohansheel4822@conestogac.on.ca::11b6a0a7-bb3d-445f-ace2-cb5abf58b2e0" providerId="AD" clId="Web-{8576BD8F-AB41-4C87-A758-B34488E7D256}" dt="2023-04-13T13:36:21.529" v="58"/>
          <ac:picMkLst>
            <pc:docMk/>
            <pc:sldMk cId="3831856973" sldId="274"/>
            <ac:picMk id="31" creationId="{A2565A7C-F5E8-DE28-6E5D-0807DBBC2729}"/>
          </ac:picMkLst>
        </pc:picChg>
      </pc:sldChg>
      <pc:sldChg chg="del">
        <pc:chgData name="Sabarinath Jayamohan Sheela" userId="S::sjayamohansheel4822@conestogac.on.ca::11b6a0a7-bb3d-445f-ace2-cb5abf58b2e0" providerId="AD" clId="Web-{8576BD8F-AB41-4C87-A758-B34488E7D256}" dt="2023-04-13T13:57:58.838" v="334"/>
        <pc:sldMkLst>
          <pc:docMk/>
          <pc:sldMk cId="1733887209" sldId="275"/>
        </pc:sldMkLst>
      </pc:sldChg>
      <pc:sldChg chg="addSp delSp modSp add replId">
        <pc:chgData name="Sabarinath Jayamohan Sheela" userId="S::sjayamohansheel4822@conestogac.on.ca::11b6a0a7-bb3d-445f-ace2-cb5abf58b2e0" providerId="AD" clId="Web-{8576BD8F-AB41-4C87-A758-B34488E7D256}" dt="2023-04-13T14:29:08.490" v="427" actId="1076"/>
        <pc:sldMkLst>
          <pc:docMk/>
          <pc:sldMk cId="139294948" sldId="276"/>
        </pc:sldMkLst>
        <pc:spChg chg="mod">
          <ac:chgData name="Sabarinath Jayamohan Sheela" userId="S::sjayamohansheel4822@conestogac.on.ca::11b6a0a7-bb3d-445f-ace2-cb5abf58b2e0" providerId="AD" clId="Web-{8576BD8F-AB41-4C87-A758-B34488E7D256}" dt="2023-04-13T13:50:19.746" v="263" actId="20577"/>
          <ac:spMkLst>
            <pc:docMk/>
            <pc:sldMk cId="139294948" sldId="276"/>
            <ac:spMk id="2" creationId="{A970656B-66A0-1776-7A88-562D9D0D35FD}"/>
          </ac:spMkLst>
        </pc:spChg>
        <pc:spChg chg="mod">
          <ac:chgData name="Sabarinath Jayamohan Sheela" userId="S::sjayamohansheel4822@conestogac.on.ca::11b6a0a7-bb3d-445f-ace2-cb5abf58b2e0" providerId="AD" clId="Web-{8576BD8F-AB41-4C87-A758-B34488E7D256}" dt="2023-04-13T13:50:43.527" v="269" actId="20577"/>
          <ac:spMkLst>
            <pc:docMk/>
            <pc:sldMk cId="139294948" sldId="276"/>
            <ac:spMk id="3" creationId="{21B5C417-3F23-6975-7361-C42AE35DF4DB}"/>
          </ac:spMkLst>
        </pc:spChg>
        <pc:picChg chg="add mod">
          <ac:chgData name="Sabarinath Jayamohan Sheela" userId="S::sjayamohansheel4822@conestogac.on.ca::11b6a0a7-bb3d-445f-ace2-cb5abf58b2e0" providerId="AD" clId="Web-{8576BD8F-AB41-4C87-A758-B34488E7D256}" dt="2023-04-13T14:29:08.490" v="427" actId="1076"/>
          <ac:picMkLst>
            <pc:docMk/>
            <pc:sldMk cId="139294948" sldId="276"/>
            <ac:picMk id="5" creationId="{C13BB128-99D3-E196-07F9-E97257C97C34}"/>
          </ac:picMkLst>
        </pc:picChg>
        <pc:picChg chg="del mod">
          <ac:chgData name="Sabarinath Jayamohan Sheela" userId="S::sjayamohansheel4822@conestogac.on.ca::11b6a0a7-bb3d-445f-ace2-cb5abf58b2e0" providerId="AD" clId="Web-{8576BD8F-AB41-4C87-A758-B34488E7D256}" dt="2023-04-13T14:28:48.693" v="423"/>
          <ac:picMkLst>
            <pc:docMk/>
            <pc:sldMk cId="139294948" sldId="276"/>
            <ac:picMk id="11" creationId="{48AD5A87-B167-A76B-99F1-CFED743AD313}"/>
          </ac:picMkLst>
        </pc:picChg>
      </pc:sldChg>
      <pc:sldChg chg="modSp add replId">
        <pc:chgData name="Sabarinath Jayamohan Sheela" userId="S::sjayamohansheel4822@conestogac.on.ca::11b6a0a7-bb3d-445f-ace2-cb5abf58b2e0" providerId="AD" clId="Web-{8576BD8F-AB41-4C87-A758-B34488E7D256}" dt="2023-04-13T13:49:59.386" v="262"/>
        <pc:sldMkLst>
          <pc:docMk/>
          <pc:sldMk cId="2774004287" sldId="277"/>
        </pc:sldMkLst>
        <pc:spChg chg="mod">
          <ac:chgData name="Sabarinath Jayamohan Sheela" userId="S::sjayamohansheel4822@conestogac.on.ca::11b6a0a7-bb3d-445f-ace2-cb5abf58b2e0" providerId="AD" clId="Web-{8576BD8F-AB41-4C87-A758-B34488E7D256}" dt="2023-04-13T13:49:42.433" v="232" actId="20577"/>
          <ac:spMkLst>
            <pc:docMk/>
            <pc:sldMk cId="2774004287" sldId="277"/>
            <ac:spMk id="4" creationId="{BF61BB34-6E1B-49CB-6F6D-9D2DAFB0662D}"/>
          </ac:spMkLst>
        </pc:spChg>
        <pc:graphicFrameChg chg="mod modGraphic">
          <ac:chgData name="Sabarinath Jayamohan Sheela" userId="S::sjayamohansheel4822@conestogac.on.ca::11b6a0a7-bb3d-445f-ace2-cb5abf58b2e0" providerId="AD" clId="Web-{8576BD8F-AB41-4C87-A758-B34488E7D256}" dt="2023-04-13T13:49:59.386" v="262"/>
          <ac:graphicFrameMkLst>
            <pc:docMk/>
            <pc:sldMk cId="2774004287" sldId="277"/>
            <ac:graphicFrameMk id="6" creationId="{7DB0A570-C7F2-7F66-ACD4-1B86573227E3}"/>
          </ac:graphicFrameMkLst>
        </pc:graphicFrameChg>
      </pc:sldChg>
      <pc:sldChg chg="modSp add mod replId modShow">
        <pc:chgData name="Sabarinath Jayamohan Sheela" userId="S::sjayamohansheel4822@conestogac.on.ca::11b6a0a7-bb3d-445f-ace2-cb5abf58b2e0" providerId="AD" clId="Web-{8576BD8F-AB41-4C87-A758-B34488E7D256}" dt="2023-04-13T14:06:03.524" v="385"/>
        <pc:sldMkLst>
          <pc:docMk/>
          <pc:sldMk cId="1946367730" sldId="278"/>
        </pc:sldMkLst>
        <pc:spChg chg="mod">
          <ac:chgData name="Sabarinath Jayamohan Sheela" userId="S::sjayamohansheel4822@conestogac.on.ca::11b6a0a7-bb3d-445f-ace2-cb5abf58b2e0" providerId="AD" clId="Web-{8576BD8F-AB41-4C87-A758-B34488E7D256}" dt="2023-04-13T13:49:22.652" v="230" actId="14100"/>
          <ac:spMkLst>
            <pc:docMk/>
            <pc:sldMk cId="1946367730" sldId="278"/>
            <ac:spMk id="15" creationId="{DAD0C9CE-DA40-33CC-C115-D39E417EAE7E}"/>
          </ac:spMkLst>
        </pc:spChg>
        <pc:spChg chg="mod">
          <ac:chgData name="Sabarinath Jayamohan Sheela" userId="S::sjayamohansheel4822@conestogac.on.ca::11b6a0a7-bb3d-445f-ace2-cb5abf58b2e0" providerId="AD" clId="Web-{8576BD8F-AB41-4C87-A758-B34488E7D256}" dt="2023-04-13T13:49:26.355" v="231" actId="20577"/>
          <ac:spMkLst>
            <pc:docMk/>
            <pc:sldMk cId="1946367730" sldId="278"/>
            <ac:spMk id="17" creationId="{56E2474E-5EB7-A0BE-946E-6833EC02D69D}"/>
          </ac:spMkLst>
        </pc:spChg>
      </pc:sldChg>
      <pc:sldChg chg="addSp modSp add replId">
        <pc:chgData name="Sabarinath Jayamohan Sheela" userId="S::sjayamohansheel4822@conestogac.on.ca::11b6a0a7-bb3d-445f-ace2-cb5abf58b2e0" providerId="AD" clId="Web-{8576BD8F-AB41-4C87-A758-B34488E7D256}" dt="2023-04-13T14:26:58.724" v="422" actId="1076"/>
        <pc:sldMkLst>
          <pc:docMk/>
          <pc:sldMk cId="1635471523" sldId="279"/>
        </pc:sldMkLst>
        <pc:spChg chg="mod">
          <ac:chgData name="Sabarinath Jayamohan Sheela" userId="S::sjayamohansheel4822@conestogac.on.ca::11b6a0a7-bb3d-445f-ace2-cb5abf58b2e0" providerId="AD" clId="Web-{8576BD8F-AB41-4C87-A758-B34488E7D256}" dt="2023-04-13T13:47:48.918" v="201" actId="20577"/>
          <ac:spMkLst>
            <pc:docMk/>
            <pc:sldMk cId="1635471523" sldId="279"/>
            <ac:spMk id="21" creationId="{CDDCC120-3B26-5FE9-7FB9-19BAFF2FFBE3}"/>
          </ac:spMkLst>
        </pc:spChg>
        <pc:spChg chg="mod">
          <ac:chgData name="Sabarinath Jayamohan Sheela" userId="S::sjayamohansheel4822@conestogac.on.ca::11b6a0a7-bb3d-445f-ace2-cb5abf58b2e0" providerId="AD" clId="Web-{8576BD8F-AB41-4C87-A758-B34488E7D256}" dt="2023-04-13T14:26:52.427" v="419" actId="1076"/>
          <ac:spMkLst>
            <pc:docMk/>
            <pc:sldMk cId="1635471523" sldId="279"/>
            <ac:spMk id="23" creationId="{CF8E358A-DF74-6B43-ED6A-841F90B62832}"/>
          </ac:spMkLst>
        </pc:spChg>
        <pc:picChg chg="add mod">
          <ac:chgData name="Sabarinath Jayamohan Sheela" userId="S::sjayamohansheel4822@conestogac.on.ca::11b6a0a7-bb3d-445f-ace2-cb5abf58b2e0" providerId="AD" clId="Web-{8576BD8F-AB41-4C87-A758-B34488E7D256}" dt="2023-04-13T14:26:58.724" v="422" actId="1076"/>
          <ac:picMkLst>
            <pc:docMk/>
            <pc:sldMk cId="1635471523" sldId="279"/>
            <ac:picMk id="4" creationId="{56F8CD27-5E0D-0C26-599F-DFA48FB2C497}"/>
          </ac:picMkLst>
        </pc:picChg>
      </pc:sldChg>
      <pc:sldChg chg="addSp delSp modSp add replId">
        <pc:chgData name="Sabarinath Jayamohan Sheela" userId="S::sjayamohansheel4822@conestogac.on.ca::11b6a0a7-bb3d-445f-ace2-cb5abf58b2e0" providerId="AD" clId="Web-{8576BD8F-AB41-4C87-A758-B34488E7D256}" dt="2023-04-13T14:25:02.146" v="415" actId="1076"/>
        <pc:sldMkLst>
          <pc:docMk/>
          <pc:sldMk cId="2210587929" sldId="280"/>
        </pc:sldMkLst>
        <pc:spChg chg="mod">
          <ac:chgData name="Sabarinath Jayamohan Sheela" userId="S::sjayamohansheel4822@conestogac.on.ca::11b6a0a7-bb3d-445f-ace2-cb5abf58b2e0" providerId="AD" clId="Web-{8576BD8F-AB41-4C87-A758-B34488E7D256}" dt="2023-04-13T13:46:19.059" v="180" actId="20577"/>
          <ac:spMkLst>
            <pc:docMk/>
            <pc:sldMk cId="2210587929" sldId="280"/>
            <ac:spMk id="33" creationId="{C8563AC6-4071-F18E-8FC1-896592EAC0F4}"/>
          </ac:spMkLst>
        </pc:spChg>
        <pc:spChg chg="mod">
          <ac:chgData name="Sabarinath Jayamohan Sheela" userId="S::sjayamohansheel4822@conestogac.on.ca::11b6a0a7-bb3d-445f-ace2-cb5abf58b2e0" providerId="AD" clId="Web-{8576BD8F-AB41-4C87-A758-B34488E7D256}" dt="2023-04-13T13:46:49.543" v="185" actId="20577"/>
          <ac:spMkLst>
            <pc:docMk/>
            <pc:sldMk cId="2210587929" sldId="280"/>
            <ac:spMk id="35" creationId="{72F90D97-BCF5-587F-0E39-EB2066B0423B}"/>
          </ac:spMkLst>
        </pc:spChg>
        <pc:picChg chg="add mod">
          <ac:chgData name="Sabarinath Jayamohan Sheela" userId="S::sjayamohansheel4822@conestogac.on.ca::11b6a0a7-bb3d-445f-ace2-cb5abf58b2e0" providerId="AD" clId="Web-{8576BD8F-AB41-4C87-A758-B34488E7D256}" dt="2023-04-13T14:21:42.803" v="400" actId="1076"/>
          <ac:picMkLst>
            <pc:docMk/>
            <pc:sldMk cId="2210587929" sldId="280"/>
            <ac:picMk id="4" creationId="{FB53032D-5EDA-63EA-5477-5E78EB2DD2E4}"/>
          </ac:picMkLst>
        </pc:picChg>
        <pc:picChg chg="add del mod">
          <ac:chgData name="Sabarinath Jayamohan Sheela" userId="S::sjayamohansheel4822@conestogac.on.ca::11b6a0a7-bb3d-445f-ace2-cb5abf58b2e0" providerId="AD" clId="Web-{8576BD8F-AB41-4C87-A758-B34488E7D256}" dt="2023-04-13T14:24:21.240" v="405"/>
          <ac:picMkLst>
            <pc:docMk/>
            <pc:sldMk cId="2210587929" sldId="280"/>
            <ac:picMk id="5" creationId="{EF15E873-BAE7-A743-7A23-754CE3FDD611}"/>
          </ac:picMkLst>
        </pc:picChg>
        <pc:picChg chg="add del mod">
          <ac:chgData name="Sabarinath Jayamohan Sheela" userId="S::sjayamohansheel4822@conestogac.on.ca::11b6a0a7-bb3d-445f-ace2-cb5abf58b2e0" providerId="AD" clId="Web-{8576BD8F-AB41-4C87-A758-B34488E7D256}" dt="2023-04-13T14:24:36.928" v="408"/>
          <ac:picMkLst>
            <pc:docMk/>
            <pc:sldMk cId="2210587929" sldId="280"/>
            <ac:picMk id="6" creationId="{FBAC61FC-DA2B-F168-CEF5-AFCFFA51D56D}"/>
          </ac:picMkLst>
        </pc:picChg>
        <pc:picChg chg="add mod">
          <ac:chgData name="Sabarinath Jayamohan Sheela" userId="S::sjayamohansheel4822@conestogac.on.ca::11b6a0a7-bb3d-445f-ace2-cb5abf58b2e0" providerId="AD" clId="Web-{8576BD8F-AB41-4C87-A758-B34488E7D256}" dt="2023-04-13T14:25:02.146" v="415" actId="1076"/>
          <ac:picMkLst>
            <pc:docMk/>
            <pc:sldMk cId="2210587929" sldId="280"/>
            <ac:picMk id="7" creationId="{5842A1FE-18B3-D682-9D1D-5592A7AE178B}"/>
          </ac:picMkLst>
        </pc:picChg>
        <pc:picChg chg="del">
          <ac:chgData name="Sabarinath Jayamohan Sheela" userId="S::sjayamohansheel4822@conestogac.on.ca::11b6a0a7-bb3d-445f-ace2-cb5abf58b2e0" providerId="AD" clId="Web-{8576BD8F-AB41-4C87-A758-B34488E7D256}" dt="2023-04-13T14:21:24.100" v="395"/>
          <ac:picMkLst>
            <pc:docMk/>
            <pc:sldMk cId="2210587929" sldId="280"/>
            <ac:picMk id="27" creationId="{EEE789AE-3EB3-063D-AE2F-1323896E03D1}"/>
          </ac:picMkLst>
        </pc:picChg>
        <pc:picChg chg="del">
          <ac:chgData name="Sabarinath Jayamohan Sheela" userId="S::sjayamohansheel4822@conestogac.on.ca::11b6a0a7-bb3d-445f-ace2-cb5abf58b2e0" providerId="AD" clId="Web-{8576BD8F-AB41-4C87-A758-B34488E7D256}" dt="2023-04-13T14:23:37.053" v="401"/>
          <ac:picMkLst>
            <pc:docMk/>
            <pc:sldMk cId="2210587929" sldId="280"/>
            <ac:picMk id="31" creationId="{A2565A7C-F5E8-DE28-6E5D-0807DBBC2729}"/>
          </ac:picMkLst>
        </pc:picChg>
      </pc:sldChg>
      <pc:sldChg chg="addSp delSp modSp add ord replId">
        <pc:chgData name="Sabarinath Jayamohan Sheela" userId="S::sjayamohansheel4822@conestogac.on.ca::11b6a0a7-bb3d-445f-ace2-cb5abf58b2e0" providerId="AD" clId="Web-{8576BD8F-AB41-4C87-A758-B34488E7D256}" dt="2023-04-13T14:42:18.284" v="468" actId="20577"/>
        <pc:sldMkLst>
          <pc:docMk/>
          <pc:sldMk cId="283853467" sldId="281"/>
        </pc:sldMkLst>
        <pc:spChg chg="add del mod">
          <ac:chgData name="Sabarinath Jayamohan Sheela" userId="S::sjayamohansheel4822@conestogac.on.ca::11b6a0a7-bb3d-445f-ace2-cb5abf58b2e0" providerId="AD" clId="Web-{8576BD8F-AB41-4C87-A758-B34488E7D256}" dt="2023-04-13T13:37:21.154" v="70"/>
          <ac:spMkLst>
            <pc:docMk/>
            <pc:sldMk cId="283853467" sldId="281"/>
            <ac:spMk id="4" creationId="{6C544769-827A-2E16-03B8-F5EA80D0CE75}"/>
          </ac:spMkLst>
        </pc:spChg>
        <pc:spChg chg="add mod">
          <ac:chgData name="Sabarinath Jayamohan Sheela" userId="S::sjayamohansheel4822@conestogac.on.ca::11b6a0a7-bb3d-445f-ace2-cb5abf58b2e0" providerId="AD" clId="Web-{8576BD8F-AB41-4C87-A758-B34488E7D256}" dt="2023-04-13T13:40:02.388" v="96" actId="1076"/>
          <ac:spMkLst>
            <pc:docMk/>
            <pc:sldMk cId="283853467" sldId="281"/>
            <ac:spMk id="6" creationId="{D0585057-616B-7570-C45E-85FC5D1509F8}"/>
          </ac:spMkLst>
        </pc:spChg>
        <pc:spChg chg="add mod">
          <ac:chgData name="Sabarinath Jayamohan Sheela" userId="S::sjayamohansheel4822@conestogac.on.ca::11b6a0a7-bb3d-445f-ace2-cb5abf58b2e0" providerId="AD" clId="Web-{8576BD8F-AB41-4C87-A758-B34488E7D256}" dt="2023-04-13T13:38:29.826" v="84" actId="20577"/>
          <ac:spMkLst>
            <pc:docMk/>
            <pc:sldMk cId="283853467" sldId="281"/>
            <ac:spMk id="8" creationId="{1118DF85-0918-F62F-24D6-994E90E6837B}"/>
          </ac:spMkLst>
        </pc:spChg>
        <pc:spChg chg="add mod">
          <ac:chgData name="Sabarinath Jayamohan Sheela" userId="S::sjayamohansheel4822@conestogac.on.ca::11b6a0a7-bb3d-445f-ace2-cb5abf58b2e0" providerId="AD" clId="Web-{8576BD8F-AB41-4C87-A758-B34488E7D256}" dt="2023-04-13T14:42:18.284" v="468" actId="20577"/>
          <ac:spMkLst>
            <pc:docMk/>
            <pc:sldMk cId="283853467" sldId="281"/>
            <ac:spMk id="10" creationId="{15F4E666-33F3-3145-E6B2-71574CB199FB}"/>
          </ac:spMkLst>
        </pc:spChg>
        <pc:graphicFrameChg chg="del">
          <ac:chgData name="Sabarinath Jayamohan Sheela" userId="S::sjayamohansheel4822@conestogac.on.ca::11b6a0a7-bb3d-445f-ace2-cb5abf58b2e0" providerId="AD" clId="Web-{8576BD8F-AB41-4C87-A758-B34488E7D256}" dt="2023-04-13T13:36:58.295" v="68"/>
          <ac:graphicFrameMkLst>
            <pc:docMk/>
            <pc:sldMk cId="283853467" sldId="281"/>
            <ac:graphicFrameMk id="39" creationId="{488ED38F-A37F-ED75-B56F-5528FA75DAE4}"/>
          </ac:graphicFrameMkLst>
        </pc:graphicFrameChg>
        <pc:picChg chg="add del mod">
          <ac:chgData name="Sabarinath Jayamohan Sheela" userId="S::sjayamohansheel4822@conestogac.on.ca::11b6a0a7-bb3d-445f-ace2-cb5abf58b2e0" providerId="AD" clId="Web-{8576BD8F-AB41-4C87-A758-B34488E7D256}" dt="2023-04-13T14:19:07.194" v="387"/>
          <ac:picMkLst>
            <pc:docMk/>
            <pc:sldMk cId="283853467" sldId="281"/>
            <ac:picMk id="11" creationId="{25CB1FF0-B27B-994A-B634-E4B75BBECDFD}"/>
          </ac:picMkLst>
        </pc:picChg>
        <pc:picChg chg="add mod">
          <ac:chgData name="Sabarinath Jayamohan Sheela" userId="S::sjayamohansheel4822@conestogac.on.ca::11b6a0a7-bb3d-445f-ace2-cb5abf58b2e0" providerId="AD" clId="Web-{8576BD8F-AB41-4C87-A758-B34488E7D256}" dt="2023-04-13T14:20:07.632" v="390" actId="1076"/>
          <ac:picMkLst>
            <pc:docMk/>
            <pc:sldMk cId="283853467" sldId="281"/>
            <ac:picMk id="12" creationId="{EC9AC435-CD15-9B1C-D565-64AD6B7C30DE}"/>
          </ac:picMkLst>
        </pc:picChg>
      </pc:sldChg>
      <pc:sldChg chg="delSp modSp add del replId">
        <pc:chgData name="Sabarinath Jayamohan Sheela" userId="S::sjayamohansheel4822@conestogac.on.ca::11b6a0a7-bb3d-445f-ace2-cb5abf58b2e0" providerId="AD" clId="Web-{8576BD8F-AB41-4C87-A758-B34488E7D256}" dt="2023-04-13T13:55:44.385" v="315"/>
        <pc:sldMkLst>
          <pc:docMk/>
          <pc:sldMk cId="410586296" sldId="282"/>
        </pc:sldMkLst>
        <pc:spChg chg="mod">
          <ac:chgData name="Sabarinath Jayamohan Sheela" userId="S::sjayamohansheel4822@conestogac.on.ca::11b6a0a7-bb3d-445f-ace2-cb5abf58b2e0" providerId="AD" clId="Web-{8576BD8F-AB41-4C87-A758-B34488E7D256}" dt="2023-04-13T13:55:30.385" v="312" actId="20577"/>
          <ac:spMkLst>
            <pc:docMk/>
            <pc:sldMk cId="410586296" sldId="282"/>
            <ac:spMk id="2" creationId="{E7BA4C87-ADA7-0675-986A-05D9875B8DD4}"/>
          </ac:spMkLst>
        </pc:spChg>
        <pc:graphicFrameChg chg="del">
          <ac:chgData name="Sabarinath Jayamohan Sheela" userId="S::sjayamohansheel4822@conestogac.on.ca::11b6a0a7-bb3d-445f-ace2-cb5abf58b2e0" providerId="AD" clId="Web-{8576BD8F-AB41-4C87-A758-B34488E7D256}" dt="2023-04-13T13:55:28.229" v="311"/>
          <ac:graphicFrameMkLst>
            <pc:docMk/>
            <pc:sldMk cId="410586296" sldId="282"/>
            <ac:graphicFrameMk id="47" creationId="{943D35D8-4C06-964F-417E-5972BCA27951}"/>
          </ac:graphicFrameMkLst>
        </pc:graphicFrameChg>
        <pc:picChg chg="del">
          <ac:chgData name="Sabarinath Jayamohan Sheela" userId="S::sjayamohansheel4822@conestogac.on.ca::11b6a0a7-bb3d-445f-ace2-cb5abf58b2e0" providerId="AD" clId="Web-{8576BD8F-AB41-4C87-A758-B34488E7D256}" dt="2023-04-13T13:55:24.557" v="310"/>
          <ac:picMkLst>
            <pc:docMk/>
            <pc:sldMk cId="410586296" sldId="282"/>
            <ac:picMk id="7" creationId="{BEB514AC-8EC9-B4F7-C0C3-4DE452624381}"/>
          </ac:picMkLst>
        </pc:picChg>
      </pc:sldChg>
      <pc:sldChg chg="addSp delSp modSp add ord replId">
        <pc:chgData name="Sabarinath Jayamohan Sheela" userId="S::sjayamohansheel4822@conestogac.on.ca::11b6a0a7-bb3d-445f-ace2-cb5abf58b2e0" providerId="AD" clId="Web-{8576BD8F-AB41-4C87-A758-B34488E7D256}" dt="2023-04-13T13:56:28.479" v="323" actId="14100"/>
        <pc:sldMkLst>
          <pc:docMk/>
          <pc:sldMk cId="3479167135" sldId="283"/>
        </pc:sldMkLst>
        <pc:spChg chg="del">
          <ac:chgData name="Sabarinath Jayamohan Sheela" userId="S::sjayamohansheel4822@conestogac.on.ca::11b6a0a7-bb3d-445f-ace2-cb5abf58b2e0" providerId="AD" clId="Web-{8576BD8F-AB41-4C87-A758-B34488E7D256}" dt="2023-04-13T13:55:50.995" v="316"/>
          <ac:spMkLst>
            <pc:docMk/>
            <pc:sldMk cId="3479167135" sldId="283"/>
            <ac:spMk id="2" creationId="{D11F514B-6909-6E46-106E-C0E431575BEC}"/>
          </ac:spMkLst>
        </pc:spChg>
        <pc:spChg chg="del">
          <ac:chgData name="Sabarinath Jayamohan Sheela" userId="S::sjayamohansheel4822@conestogac.on.ca::11b6a0a7-bb3d-445f-ace2-cb5abf58b2e0" providerId="AD" clId="Web-{8576BD8F-AB41-4C87-A758-B34488E7D256}" dt="2023-04-13T13:55:54.995" v="317"/>
          <ac:spMkLst>
            <pc:docMk/>
            <pc:sldMk cId="3479167135" sldId="283"/>
            <ac:spMk id="3" creationId="{5F7212B9-0913-6120-4C94-C9BD4B054CB4}"/>
          </ac:spMkLst>
        </pc:spChg>
        <pc:spChg chg="add del mod">
          <ac:chgData name="Sabarinath Jayamohan Sheela" userId="S::sjayamohansheel4822@conestogac.on.ca::11b6a0a7-bb3d-445f-ace2-cb5abf58b2e0" providerId="AD" clId="Web-{8576BD8F-AB41-4C87-A758-B34488E7D256}" dt="2023-04-13T13:56:06.635" v="318"/>
          <ac:spMkLst>
            <pc:docMk/>
            <pc:sldMk cId="3479167135" sldId="283"/>
            <ac:spMk id="6" creationId="{4DDDB317-4CC9-7C15-9C0E-48DE5C645A76}"/>
          </ac:spMkLst>
        </pc:spChg>
        <pc:spChg chg="add del mod">
          <ac:chgData name="Sabarinath Jayamohan Sheela" userId="S::sjayamohansheel4822@conestogac.on.ca::11b6a0a7-bb3d-445f-ace2-cb5abf58b2e0" providerId="AD" clId="Web-{8576BD8F-AB41-4C87-A758-B34488E7D256}" dt="2023-04-13T13:56:09.057" v="319"/>
          <ac:spMkLst>
            <pc:docMk/>
            <pc:sldMk cId="3479167135" sldId="283"/>
            <ac:spMk id="8" creationId="{A923CDE2-638C-F6ED-A110-FF37616D58C2}"/>
          </ac:spMkLst>
        </pc:spChg>
        <pc:spChg chg="add mod">
          <ac:chgData name="Sabarinath Jayamohan Sheela" userId="S::sjayamohansheel4822@conestogac.on.ca::11b6a0a7-bb3d-445f-ace2-cb5abf58b2e0" providerId="AD" clId="Web-{8576BD8F-AB41-4C87-A758-B34488E7D256}" dt="2023-04-13T13:56:28.479" v="323" actId="14100"/>
          <ac:spMkLst>
            <pc:docMk/>
            <pc:sldMk cId="3479167135" sldId="283"/>
            <ac:spMk id="10" creationId="{856FE3D3-B3F9-1592-1C87-D4B53894036A}"/>
          </ac:spMkLst>
        </pc:spChg>
        <pc:picChg chg="add mod">
          <ac:chgData name="Sabarinath Jayamohan Sheela" userId="S::sjayamohansheel4822@conestogac.on.ca::11b6a0a7-bb3d-445f-ace2-cb5abf58b2e0" providerId="AD" clId="Web-{8576BD8F-AB41-4C87-A758-B34488E7D256}" dt="2023-04-13T13:56:20.151" v="321"/>
          <ac:picMkLst>
            <pc:docMk/>
            <pc:sldMk cId="3479167135" sldId="283"/>
            <ac:picMk id="12" creationId="{A63813FA-341E-A281-37C2-897BA5B2C465}"/>
          </ac:picMkLst>
        </pc:picChg>
      </pc:sldChg>
      <pc:sldChg chg="addSp delSp modSp add replId addAnim">
        <pc:chgData name="Sabarinath Jayamohan Sheela" userId="S::sjayamohansheel4822@conestogac.on.ca::11b6a0a7-bb3d-445f-ace2-cb5abf58b2e0" providerId="AD" clId="Web-{8576BD8F-AB41-4C87-A758-B34488E7D256}" dt="2023-04-13T13:57:54.010" v="333" actId="14100"/>
        <pc:sldMkLst>
          <pc:docMk/>
          <pc:sldMk cId="834206779" sldId="284"/>
        </pc:sldMkLst>
        <pc:spChg chg="add del mod">
          <ac:chgData name="Sabarinath Jayamohan Sheela" userId="S::sjayamohansheel4822@conestogac.on.ca::11b6a0a7-bb3d-445f-ace2-cb5abf58b2e0" providerId="AD" clId="Web-{8576BD8F-AB41-4C87-A758-B34488E7D256}" dt="2023-04-13T13:57:01.323" v="327"/>
          <ac:spMkLst>
            <pc:docMk/>
            <pc:sldMk cId="834206779" sldId="284"/>
            <ac:spMk id="3" creationId="{13054361-4D73-A742-1DEF-500A1C4A23DA}"/>
          </ac:spMkLst>
        </pc:spChg>
        <pc:spChg chg="add del mod">
          <ac:chgData name="Sabarinath Jayamohan Sheela" userId="S::sjayamohansheel4822@conestogac.on.ca::11b6a0a7-bb3d-445f-ace2-cb5abf58b2e0" providerId="AD" clId="Web-{8576BD8F-AB41-4C87-A758-B34488E7D256}" dt="2023-04-13T13:57:20.416" v="329"/>
          <ac:spMkLst>
            <pc:docMk/>
            <pc:sldMk cId="834206779" sldId="284"/>
            <ac:spMk id="6" creationId="{698DAB37-2D4E-587A-F830-61749CA5E911}"/>
          </ac:spMkLst>
        </pc:spChg>
        <pc:spChg chg="del">
          <ac:chgData name="Sabarinath Jayamohan Sheela" userId="S::sjayamohansheel4822@conestogac.on.ca::11b6a0a7-bb3d-445f-ace2-cb5abf58b2e0" providerId="AD" clId="Web-{8576BD8F-AB41-4C87-A758-B34488E7D256}" dt="2023-04-13T13:57:07.088" v="328"/>
          <ac:spMkLst>
            <pc:docMk/>
            <pc:sldMk cId="834206779" sldId="284"/>
            <ac:spMk id="10" creationId="{856FE3D3-B3F9-1592-1C87-D4B53894036A}"/>
          </ac:spMkLst>
        </pc:spChg>
        <pc:spChg chg="add mod">
          <ac:chgData name="Sabarinath Jayamohan Sheela" userId="S::sjayamohansheel4822@conestogac.on.ca::11b6a0a7-bb3d-445f-ace2-cb5abf58b2e0" providerId="AD" clId="Web-{8576BD8F-AB41-4C87-A758-B34488E7D256}" dt="2023-04-13T13:57:54.010" v="333" actId="14100"/>
          <ac:spMkLst>
            <pc:docMk/>
            <pc:sldMk cId="834206779" sldId="284"/>
            <ac:spMk id="11" creationId="{F2C92BCB-FE52-70E9-0533-7614DACF9461}"/>
          </ac:spMkLst>
        </pc:spChg>
        <pc:picChg chg="add">
          <ac:chgData name="Sabarinath Jayamohan Sheela" userId="S::sjayamohansheel4822@conestogac.on.ca::11b6a0a7-bb3d-445f-ace2-cb5abf58b2e0" providerId="AD" clId="Web-{8576BD8F-AB41-4C87-A758-B34488E7D256}" dt="2023-04-13T13:57:21.354" v="330"/>
          <ac:picMkLst>
            <pc:docMk/>
            <pc:sldMk cId="834206779" sldId="284"/>
            <ac:picMk id="8" creationId="{2522C47E-0E62-8058-9AAB-7997260BC5E1}"/>
          </ac:picMkLst>
        </pc:picChg>
        <pc:picChg chg="del">
          <ac:chgData name="Sabarinath Jayamohan Sheela" userId="S::sjayamohansheel4822@conestogac.on.ca::11b6a0a7-bb3d-445f-ace2-cb5abf58b2e0" providerId="AD" clId="Web-{8576BD8F-AB41-4C87-A758-B34488E7D256}" dt="2023-04-13T13:56:58.151" v="326"/>
          <ac:picMkLst>
            <pc:docMk/>
            <pc:sldMk cId="834206779" sldId="284"/>
            <ac:picMk id="12" creationId="{A63813FA-341E-A281-37C2-897BA5B2C465}"/>
          </ac:picMkLst>
        </pc:picChg>
      </pc:sldChg>
      <pc:sldChg chg="addSp delSp modSp add replId delAnim">
        <pc:chgData name="Sabarinath Jayamohan Sheela" userId="S::sjayamohansheel4822@conestogac.on.ca::11b6a0a7-bb3d-445f-ace2-cb5abf58b2e0" providerId="AD" clId="Web-{8576BD8F-AB41-4C87-A758-B34488E7D256}" dt="2023-04-13T14:00:01.744" v="367" actId="20577"/>
        <pc:sldMkLst>
          <pc:docMk/>
          <pc:sldMk cId="1337659453" sldId="285"/>
        </pc:sldMkLst>
        <pc:spChg chg="add del mod">
          <ac:chgData name="Sabarinath Jayamohan Sheela" userId="S::sjayamohansheel4822@conestogac.on.ca::11b6a0a7-bb3d-445f-ace2-cb5abf58b2e0" providerId="AD" clId="Web-{8576BD8F-AB41-4C87-A758-B34488E7D256}" dt="2023-04-13T13:58:35.854" v="338"/>
          <ac:spMkLst>
            <pc:docMk/>
            <pc:sldMk cId="1337659453" sldId="285"/>
            <ac:spMk id="3" creationId="{C9F27FB4-0021-F602-816D-2C800E42E967}"/>
          </ac:spMkLst>
        </pc:spChg>
        <pc:spChg chg="add mod">
          <ac:chgData name="Sabarinath Jayamohan Sheela" userId="S::sjayamohansheel4822@conestogac.on.ca::11b6a0a7-bb3d-445f-ace2-cb5abf58b2e0" providerId="AD" clId="Web-{8576BD8F-AB41-4C87-A758-B34488E7D256}" dt="2023-04-13T13:58:58.307" v="342" actId="20577"/>
          <ac:spMkLst>
            <pc:docMk/>
            <pc:sldMk cId="1337659453" sldId="285"/>
            <ac:spMk id="6" creationId="{7EDC2FAD-180C-4AFA-E487-CCD3923FB1C9}"/>
          </ac:spMkLst>
        </pc:spChg>
        <pc:spChg chg="add del">
          <ac:chgData name="Sabarinath Jayamohan Sheela" userId="S::sjayamohansheel4822@conestogac.on.ca::11b6a0a7-bb3d-445f-ace2-cb5abf58b2e0" providerId="AD" clId="Web-{8576BD8F-AB41-4C87-A758-B34488E7D256}" dt="2023-04-13T13:58:44.432" v="341"/>
          <ac:spMkLst>
            <pc:docMk/>
            <pc:sldMk cId="1337659453" sldId="285"/>
            <ac:spMk id="9" creationId="{96A8D5C7-5276-977B-987A-E81F04A00FD3}"/>
          </ac:spMkLst>
        </pc:spChg>
        <pc:spChg chg="del">
          <ac:chgData name="Sabarinath Jayamohan Sheela" userId="S::sjayamohansheel4822@conestogac.on.ca::11b6a0a7-bb3d-445f-ace2-cb5abf58b2e0" providerId="AD" clId="Web-{8576BD8F-AB41-4C87-A758-B34488E7D256}" dt="2023-04-13T13:58:14.916" v="337"/>
          <ac:spMkLst>
            <pc:docMk/>
            <pc:sldMk cId="1337659453" sldId="285"/>
            <ac:spMk id="11" creationId="{F2C92BCB-FE52-70E9-0533-7614DACF9461}"/>
          </ac:spMkLst>
        </pc:spChg>
        <pc:spChg chg="add del">
          <ac:chgData name="Sabarinath Jayamohan Sheela" userId="S::sjayamohansheel4822@conestogac.on.ca::11b6a0a7-bb3d-445f-ace2-cb5abf58b2e0" providerId="AD" clId="Web-{8576BD8F-AB41-4C87-A758-B34488E7D256}" dt="2023-04-13T13:59:10.182" v="344"/>
          <ac:spMkLst>
            <pc:docMk/>
            <pc:sldMk cId="1337659453" sldId="285"/>
            <ac:spMk id="12" creationId="{4F278F50-0C3D-AD1E-621B-0EAC6D359457}"/>
          </ac:spMkLst>
        </pc:spChg>
        <pc:spChg chg="add mod">
          <ac:chgData name="Sabarinath Jayamohan Sheela" userId="S::sjayamohansheel4822@conestogac.on.ca::11b6a0a7-bb3d-445f-ace2-cb5abf58b2e0" providerId="AD" clId="Web-{8576BD8F-AB41-4C87-A758-B34488E7D256}" dt="2023-04-13T14:00:01.744" v="367" actId="20577"/>
          <ac:spMkLst>
            <pc:docMk/>
            <pc:sldMk cId="1337659453" sldId="285"/>
            <ac:spMk id="13" creationId="{FFD7EEE8-09B3-B4BF-4F68-C272DBF002A7}"/>
          </ac:spMkLst>
        </pc:spChg>
        <pc:picChg chg="del">
          <ac:chgData name="Sabarinath Jayamohan Sheela" userId="S::sjayamohansheel4822@conestogac.on.ca::11b6a0a7-bb3d-445f-ace2-cb5abf58b2e0" providerId="AD" clId="Web-{8576BD8F-AB41-4C87-A758-B34488E7D256}" dt="2023-04-13T13:58:11.744" v="336"/>
          <ac:picMkLst>
            <pc:docMk/>
            <pc:sldMk cId="1337659453" sldId="285"/>
            <ac:picMk id="8" creationId="{2522C47E-0E62-8058-9AAB-7997260BC5E1}"/>
          </ac:picMkLst>
        </pc:picChg>
      </pc:sldChg>
      <pc:sldChg chg="addSp delSp modSp add replId">
        <pc:chgData name="Sabarinath Jayamohan Sheela" userId="S::sjayamohansheel4822@conestogac.on.ca::11b6a0a7-bb3d-445f-ace2-cb5abf58b2e0" providerId="AD" clId="Web-{8576BD8F-AB41-4C87-A758-B34488E7D256}" dt="2023-04-13T14:01:02.135" v="378" actId="20577"/>
        <pc:sldMkLst>
          <pc:docMk/>
          <pc:sldMk cId="2697642055" sldId="286"/>
        </pc:sldMkLst>
        <pc:spChg chg="add del mod">
          <ac:chgData name="Sabarinath Jayamohan Sheela" userId="S::sjayamohansheel4822@conestogac.on.ca::11b6a0a7-bb3d-445f-ace2-cb5abf58b2e0" providerId="AD" clId="Web-{8576BD8F-AB41-4C87-A758-B34488E7D256}" dt="2023-04-13T14:00:32.807" v="372"/>
          <ac:spMkLst>
            <pc:docMk/>
            <pc:sldMk cId="2697642055" sldId="286"/>
            <ac:spMk id="3" creationId="{E0DD3BDC-EAD1-8967-6245-3C65C60F7241}"/>
          </ac:spMkLst>
        </pc:spChg>
        <pc:spChg chg="del">
          <ac:chgData name="Sabarinath Jayamohan Sheela" userId="S::sjayamohansheel4822@conestogac.on.ca::11b6a0a7-bb3d-445f-ace2-cb5abf58b2e0" providerId="AD" clId="Web-{8576BD8F-AB41-4C87-A758-B34488E7D256}" dt="2023-04-13T14:00:23.025" v="371"/>
          <ac:spMkLst>
            <pc:docMk/>
            <pc:sldMk cId="2697642055" sldId="286"/>
            <ac:spMk id="6" creationId="{7EDC2FAD-180C-4AFA-E487-CCD3923FB1C9}"/>
          </ac:spMkLst>
        </pc:spChg>
        <pc:spChg chg="add mod">
          <ac:chgData name="Sabarinath Jayamohan Sheela" userId="S::sjayamohansheel4822@conestogac.on.ca::11b6a0a7-bb3d-445f-ace2-cb5abf58b2e0" providerId="AD" clId="Web-{8576BD8F-AB41-4C87-A758-B34488E7D256}" dt="2023-04-13T14:00:33.853" v="373"/>
          <ac:spMkLst>
            <pc:docMk/>
            <pc:sldMk cId="2697642055" sldId="286"/>
            <ac:spMk id="7" creationId="{8B5DAF13-3903-F745-B2BE-5BBBDEF06002}"/>
          </ac:spMkLst>
        </pc:spChg>
        <pc:spChg chg="add mod">
          <ac:chgData name="Sabarinath Jayamohan Sheela" userId="S::sjayamohansheel4822@conestogac.on.ca::11b6a0a7-bb3d-445f-ace2-cb5abf58b2e0" providerId="AD" clId="Web-{8576BD8F-AB41-4C87-A758-B34488E7D256}" dt="2023-04-13T14:01:02.135" v="378" actId="20577"/>
          <ac:spMkLst>
            <pc:docMk/>
            <pc:sldMk cId="2697642055" sldId="286"/>
            <ac:spMk id="9" creationId="{EEE24E49-DC51-0A57-6C4D-66312255E414}"/>
          </ac:spMkLst>
        </pc:spChg>
        <pc:spChg chg="del">
          <ac:chgData name="Sabarinath Jayamohan Sheela" userId="S::sjayamohansheel4822@conestogac.on.ca::11b6a0a7-bb3d-445f-ace2-cb5abf58b2e0" providerId="AD" clId="Web-{8576BD8F-AB41-4C87-A758-B34488E7D256}" dt="2023-04-13T14:00:19.807" v="370"/>
          <ac:spMkLst>
            <pc:docMk/>
            <pc:sldMk cId="2697642055" sldId="286"/>
            <ac:spMk id="13" creationId="{FFD7EEE8-09B3-B4BF-4F68-C272DBF002A7}"/>
          </ac:spMkLst>
        </pc:spChg>
      </pc:sldChg>
    </pc:docChg>
  </pc:docChgLst>
  <pc:docChgLst>
    <pc:chgData name="Vidhiben Nitinbhai Patel" userId="S::vpatel4474@conestogac.on.ca::c6ea3922-4df3-4ece-8b60-6cfc48fb50f0" providerId="AD" clId="Web-{4E783B4A-0654-485A-9F2D-9AD3A832A9D2}"/>
    <pc:docChg chg="modSld">
      <pc:chgData name="Vidhiben Nitinbhai Patel" userId="S::vpatel4474@conestogac.on.ca::c6ea3922-4df3-4ece-8b60-6cfc48fb50f0" providerId="AD" clId="Web-{4E783B4A-0654-485A-9F2D-9AD3A832A9D2}" dt="2023-04-13T19:32:16.047" v="3"/>
      <pc:docMkLst>
        <pc:docMk/>
      </pc:docMkLst>
      <pc:sldChg chg="modNotes">
        <pc:chgData name="Vidhiben Nitinbhai Patel" userId="S::vpatel4474@conestogac.on.ca::c6ea3922-4df3-4ece-8b60-6cfc48fb50f0" providerId="AD" clId="Web-{4E783B4A-0654-485A-9F2D-9AD3A832A9D2}" dt="2023-04-13T19:32:16.047" v="3"/>
        <pc:sldMkLst>
          <pc:docMk/>
          <pc:sldMk cId="3389566200" sldId="271"/>
        </pc:sldMkLst>
      </pc:sldChg>
    </pc:docChg>
  </pc:docChgLst>
  <pc:docChgLst>
    <pc:chgData name="Shalu Jose" userId="S::sjose7814@conestogac.on.ca::4987340e-f4b7-437d-b1a5-377f8f0fd37e" providerId="AD" clId="Web-{7DE3D482-D502-48FF-8236-941EE5397800}"/>
    <pc:docChg chg="modSld">
      <pc:chgData name="Shalu Jose" userId="S::sjose7814@conestogac.on.ca::4987340e-f4b7-437d-b1a5-377f8f0fd37e" providerId="AD" clId="Web-{7DE3D482-D502-48FF-8236-941EE5397800}" dt="2023-04-13T01:34:50.465" v="131"/>
      <pc:docMkLst>
        <pc:docMk/>
      </pc:docMkLst>
      <pc:sldChg chg="modNotes">
        <pc:chgData name="Shalu Jose" userId="S::sjose7814@conestogac.on.ca::4987340e-f4b7-437d-b1a5-377f8f0fd37e" providerId="AD" clId="Web-{7DE3D482-D502-48FF-8236-941EE5397800}" dt="2023-04-13T01:33:11.341" v="81"/>
        <pc:sldMkLst>
          <pc:docMk/>
          <pc:sldMk cId="3535524506" sldId="264"/>
        </pc:sldMkLst>
      </pc:sldChg>
      <pc:sldChg chg="addSp delSp modSp mod setBg modNotes">
        <pc:chgData name="Shalu Jose" userId="S::sjose7814@conestogac.on.ca::4987340e-f4b7-437d-b1a5-377f8f0fd37e" providerId="AD" clId="Web-{7DE3D482-D502-48FF-8236-941EE5397800}" dt="2023-04-13T01:34:50.465" v="131"/>
        <pc:sldMkLst>
          <pc:docMk/>
          <pc:sldMk cId="1503627102" sldId="265"/>
        </pc:sldMkLst>
        <pc:spChg chg="del">
          <ac:chgData name="Shalu Jose" userId="S::sjose7814@conestogac.on.ca::4987340e-f4b7-437d-b1a5-377f8f0fd37e" providerId="AD" clId="Web-{7DE3D482-D502-48FF-8236-941EE5397800}" dt="2023-04-13T01:31:23.717" v="68"/>
          <ac:spMkLst>
            <pc:docMk/>
            <pc:sldMk cId="1503627102" sldId="265"/>
            <ac:spMk id="41" creationId="{7B831B6F-405A-4B47-B9BB-5CA88F285844}"/>
          </ac:spMkLst>
        </pc:spChg>
        <pc:spChg chg="del">
          <ac:chgData name="Shalu Jose" userId="S::sjose7814@conestogac.on.ca::4987340e-f4b7-437d-b1a5-377f8f0fd37e" providerId="AD" clId="Web-{7DE3D482-D502-48FF-8236-941EE5397800}" dt="2023-04-13T01:31:23.717" v="68"/>
          <ac:spMkLst>
            <pc:docMk/>
            <pc:sldMk cId="1503627102" sldId="265"/>
            <ac:spMk id="43" creationId="{15109354-9C5D-4F8C-B0E6-D1043C7BF20A}"/>
          </ac:spMkLst>
        </pc:spChg>
        <pc:spChg chg="del">
          <ac:chgData name="Shalu Jose" userId="S::sjose7814@conestogac.on.ca::4987340e-f4b7-437d-b1a5-377f8f0fd37e" providerId="AD" clId="Web-{7DE3D482-D502-48FF-8236-941EE5397800}" dt="2023-04-13T01:31:23.717" v="68"/>
          <ac:spMkLst>
            <pc:docMk/>
            <pc:sldMk cId="1503627102" sldId="265"/>
            <ac:spMk id="45" creationId="{49B530FE-A87D-41A0-A920-ADC6539EAA44}"/>
          </ac:spMkLst>
        </pc:spChg>
        <pc:spChg chg="add">
          <ac:chgData name="Shalu Jose" userId="S::sjose7814@conestogac.on.ca::4987340e-f4b7-437d-b1a5-377f8f0fd37e" providerId="AD" clId="Web-{7DE3D482-D502-48FF-8236-941EE5397800}" dt="2023-04-13T01:31:23.717" v="68"/>
          <ac:spMkLst>
            <pc:docMk/>
            <pc:sldMk cId="1503627102" sldId="265"/>
            <ac:spMk id="52" creationId="{7B831B6F-405A-4B47-B9BB-5CA88F285844}"/>
          </ac:spMkLst>
        </pc:spChg>
        <pc:spChg chg="add">
          <ac:chgData name="Shalu Jose" userId="S::sjose7814@conestogac.on.ca::4987340e-f4b7-437d-b1a5-377f8f0fd37e" providerId="AD" clId="Web-{7DE3D482-D502-48FF-8236-941EE5397800}" dt="2023-04-13T01:31:23.717" v="68"/>
          <ac:spMkLst>
            <pc:docMk/>
            <pc:sldMk cId="1503627102" sldId="265"/>
            <ac:spMk id="54" creationId="{15109354-9C5D-4F8C-B0E6-D1043C7BF20A}"/>
          </ac:spMkLst>
        </pc:spChg>
        <pc:spChg chg="add">
          <ac:chgData name="Shalu Jose" userId="S::sjose7814@conestogac.on.ca::4987340e-f4b7-437d-b1a5-377f8f0fd37e" providerId="AD" clId="Web-{7DE3D482-D502-48FF-8236-941EE5397800}" dt="2023-04-13T01:31:23.717" v="68"/>
          <ac:spMkLst>
            <pc:docMk/>
            <pc:sldMk cId="1503627102" sldId="265"/>
            <ac:spMk id="56" creationId="{49B530FE-A87D-41A0-A920-ADC6539EAA44}"/>
          </ac:spMkLst>
        </pc:spChg>
        <pc:graphicFrameChg chg="mod modGraphic">
          <ac:chgData name="Shalu Jose" userId="S::sjose7814@conestogac.on.ca::4987340e-f4b7-437d-b1a5-377f8f0fd37e" providerId="AD" clId="Web-{7DE3D482-D502-48FF-8236-941EE5397800}" dt="2023-04-13T01:31:43.733" v="70" actId="14100"/>
          <ac:graphicFrameMkLst>
            <pc:docMk/>
            <pc:sldMk cId="1503627102" sldId="265"/>
            <ac:graphicFrameMk id="47" creationId="{943D35D8-4C06-964F-417E-5972BCA27951}"/>
          </ac:graphicFrameMkLst>
        </pc:graphicFrameChg>
      </pc:sldChg>
    </pc:docChg>
  </pc:docChgLst>
  <pc:docChgLst>
    <pc:chgData name="Shalu Jose" userId="S::sjose7814@conestogac.on.ca::4987340e-f4b7-437d-b1a5-377f8f0fd37e" providerId="AD" clId="Web-{85EF0ECB-2F70-44F0-A922-B0F0341C5923}"/>
    <pc:docChg chg="addSld modSld">
      <pc:chgData name="Shalu Jose" userId="S::sjose7814@conestogac.on.ca::4987340e-f4b7-437d-b1a5-377f8f0fd37e" providerId="AD" clId="Web-{85EF0ECB-2F70-44F0-A922-B0F0341C5923}" dt="2023-03-25T00:19:45.541" v="183" actId="20577"/>
      <pc:docMkLst>
        <pc:docMk/>
      </pc:docMkLst>
      <pc:sldChg chg="addSp delSp modSp">
        <pc:chgData name="Shalu Jose" userId="S::sjose7814@conestogac.on.ca::4987340e-f4b7-437d-b1a5-377f8f0fd37e" providerId="AD" clId="Web-{85EF0ECB-2F70-44F0-A922-B0F0341C5923}" dt="2023-03-25T00:09:16.456" v="121" actId="20577"/>
        <pc:sldMkLst>
          <pc:docMk/>
          <pc:sldMk cId="109857222" sldId="256"/>
        </pc:sldMkLst>
        <pc:spChg chg="mod">
          <ac:chgData name="Shalu Jose" userId="S::sjose7814@conestogac.on.ca::4987340e-f4b7-437d-b1a5-377f8f0fd37e" providerId="AD" clId="Web-{85EF0ECB-2F70-44F0-A922-B0F0341C5923}" dt="2023-03-25T00:09:16.456" v="121" actId="20577"/>
          <ac:spMkLst>
            <pc:docMk/>
            <pc:sldMk cId="109857222" sldId="256"/>
            <ac:spMk id="3" creationId="{00000000-0000-0000-0000-000000000000}"/>
          </ac:spMkLst>
        </pc:spChg>
        <pc:spChg chg="add del">
          <ac:chgData name="Shalu Jose" userId="S::sjose7814@conestogac.on.ca::4987340e-f4b7-437d-b1a5-377f8f0fd37e" providerId="AD" clId="Web-{85EF0ECB-2F70-44F0-A922-B0F0341C5923}" dt="2023-03-25T00:04:01.694" v="40"/>
          <ac:spMkLst>
            <pc:docMk/>
            <pc:sldMk cId="109857222" sldId="256"/>
            <ac:spMk id="12" creationId="{D2BA399D-1BB3-8D18-47F8-56684739C394}"/>
          </ac:spMkLst>
        </pc:spChg>
        <pc:graphicFrameChg chg="add del mod">
          <ac:chgData name="Shalu Jose" userId="S::sjose7814@conestogac.on.ca::4987340e-f4b7-437d-b1a5-377f8f0fd37e" providerId="AD" clId="Web-{85EF0ECB-2F70-44F0-A922-B0F0341C5923}" dt="2023-03-25T00:00:00.791" v="6"/>
          <ac:graphicFrameMkLst>
            <pc:docMk/>
            <pc:sldMk cId="109857222" sldId="256"/>
            <ac:graphicFrameMk id="5" creationId="{38B2336C-C83E-35B8-68D3-D6147E7D8EE1}"/>
          </ac:graphicFrameMkLst>
        </pc:graphicFrameChg>
        <pc:graphicFrameChg chg="add del mod">
          <ac:chgData name="Shalu Jose" userId="S::sjose7814@conestogac.on.ca::4987340e-f4b7-437d-b1a5-377f8f0fd37e" providerId="AD" clId="Web-{85EF0ECB-2F70-44F0-A922-B0F0341C5923}" dt="2023-03-25T00:00:50.197" v="12"/>
          <ac:graphicFrameMkLst>
            <pc:docMk/>
            <pc:sldMk cId="109857222" sldId="256"/>
            <ac:graphicFrameMk id="7" creationId="{984995F3-54DD-A659-243C-E335196405B4}"/>
          </ac:graphicFrameMkLst>
        </pc:graphicFrameChg>
        <pc:graphicFrameChg chg="add del mod modGraphic">
          <ac:chgData name="Shalu Jose" userId="S::sjose7814@conestogac.on.ca::4987340e-f4b7-437d-b1a5-377f8f0fd37e" providerId="AD" clId="Web-{85EF0ECB-2F70-44F0-A922-B0F0341C5923}" dt="2023-03-25T00:02:40.649" v="34"/>
          <ac:graphicFrameMkLst>
            <pc:docMk/>
            <pc:sldMk cId="109857222" sldId="256"/>
            <ac:graphicFrameMk id="9" creationId="{5EBCED68-894F-73E0-9C01-6E8CF05C7D8D}"/>
          </ac:graphicFrameMkLst>
        </pc:graphicFrameChg>
        <pc:graphicFrameChg chg="add del mod">
          <ac:chgData name="Shalu Jose" userId="S::sjose7814@conestogac.on.ca::4987340e-f4b7-437d-b1a5-377f8f0fd37e" providerId="AD" clId="Web-{85EF0ECB-2F70-44F0-A922-B0F0341C5923}" dt="2023-03-25T00:02:29.743" v="33"/>
          <ac:graphicFrameMkLst>
            <pc:docMk/>
            <pc:sldMk cId="109857222" sldId="256"/>
            <ac:graphicFrameMk id="11" creationId="{F1EAAD3F-7ABE-5FFB-B911-D36A1F810F65}"/>
          </ac:graphicFrameMkLst>
        </pc:graphicFrameChg>
        <pc:graphicFrameChg chg="add del mod">
          <ac:chgData name="Shalu Jose" userId="S::sjose7814@conestogac.on.ca::4987340e-f4b7-437d-b1a5-377f8f0fd37e" providerId="AD" clId="Web-{85EF0ECB-2F70-44F0-A922-B0F0341C5923}" dt="2023-03-25T00:03:04.195" v="37"/>
          <ac:graphicFrameMkLst>
            <pc:docMk/>
            <pc:sldMk cId="109857222" sldId="256"/>
            <ac:graphicFrameMk id="14" creationId="{491B7150-36D1-5299-C78B-A13DE5BD9B29}"/>
          </ac:graphicFrameMkLst>
        </pc:graphicFrameChg>
        <pc:graphicFrameChg chg="add del mod">
          <ac:chgData name="Shalu Jose" userId="S::sjose7814@conestogac.on.ca::4987340e-f4b7-437d-b1a5-377f8f0fd37e" providerId="AD" clId="Web-{85EF0ECB-2F70-44F0-A922-B0F0341C5923}" dt="2023-03-25T00:03:16.758" v="39"/>
          <ac:graphicFrameMkLst>
            <pc:docMk/>
            <pc:sldMk cId="109857222" sldId="256"/>
            <ac:graphicFrameMk id="16" creationId="{0DCD0EBC-0EC6-D4F9-A49C-5E42E44E367A}"/>
          </ac:graphicFrameMkLst>
        </pc:graphicFrameChg>
        <pc:picChg chg="mod">
          <ac:chgData name="Shalu Jose" userId="S::sjose7814@conestogac.on.ca::4987340e-f4b7-437d-b1a5-377f8f0fd37e" providerId="AD" clId="Web-{85EF0ECB-2F70-44F0-A922-B0F0341C5923}" dt="2023-03-25T00:02:15.524" v="24" actId="1076"/>
          <ac:picMkLst>
            <pc:docMk/>
            <pc:sldMk cId="109857222" sldId="256"/>
            <ac:picMk id="29" creationId="{C5270A33-0B34-62B5-5104-F659FD78D7FA}"/>
          </ac:picMkLst>
        </pc:picChg>
      </pc:sldChg>
      <pc:sldChg chg="addSp delSp modSp mod setBg">
        <pc:chgData name="Shalu Jose" userId="S::sjose7814@conestogac.on.ca::4987340e-f4b7-437d-b1a5-377f8f0fd37e" providerId="AD" clId="Web-{85EF0ECB-2F70-44F0-A922-B0F0341C5923}" dt="2023-03-25T00:09:42.393" v="122"/>
        <pc:sldMkLst>
          <pc:docMk/>
          <pc:sldMk cId="3186504461" sldId="257"/>
        </pc:sldMkLst>
        <pc:spChg chg="del">
          <ac:chgData name="Shalu Jose" userId="S::sjose7814@conestogac.on.ca::4987340e-f4b7-437d-b1a5-377f8f0fd37e" providerId="AD" clId="Web-{85EF0ECB-2F70-44F0-A922-B0F0341C5923}" dt="2023-03-25T00:09:42.393" v="122"/>
          <ac:spMkLst>
            <pc:docMk/>
            <pc:sldMk cId="3186504461" sldId="257"/>
            <ac:spMk id="2" creationId="{F3048571-FD71-2033-4E11-0028BC3E45F9}"/>
          </ac:spMkLst>
        </pc:spChg>
        <pc:spChg chg="add">
          <ac:chgData name="Shalu Jose" userId="S::sjose7814@conestogac.on.ca::4987340e-f4b7-437d-b1a5-377f8f0fd37e" providerId="AD" clId="Web-{85EF0ECB-2F70-44F0-A922-B0F0341C5923}" dt="2023-03-25T00:09:42.393" v="122"/>
          <ac:spMkLst>
            <pc:docMk/>
            <pc:sldMk cId="3186504461" sldId="257"/>
            <ac:spMk id="9" creationId="{F3060C83-F051-4F0E-ABAD-AA0DFC48B218}"/>
          </ac:spMkLst>
        </pc:spChg>
        <pc:spChg chg="add">
          <ac:chgData name="Shalu Jose" userId="S::sjose7814@conestogac.on.ca::4987340e-f4b7-437d-b1a5-377f8f0fd37e" providerId="AD" clId="Web-{85EF0ECB-2F70-44F0-A922-B0F0341C5923}" dt="2023-03-25T00:09:42.393" v="122"/>
          <ac:spMkLst>
            <pc:docMk/>
            <pc:sldMk cId="3186504461" sldId="257"/>
            <ac:spMk id="11" creationId="{83C98ABE-055B-441F-B07E-44F97F083C39}"/>
          </ac:spMkLst>
        </pc:spChg>
        <pc:spChg chg="add">
          <ac:chgData name="Shalu Jose" userId="S::sjose7814@conestogac.on.ca::4987340e-f4b7-437d-b1a5-377f8f0fd37e" providerId="AD" clId="Web-{85EF0ECB-2F70-44F0-A922-B0F0341C5923}" dt="2023-03-25T00:09:42.393" v="122"/>
          <ac:spMkLst>
            <pc:docMk/>
            <pc:sldMk cId="3186504461" sldId="257"/>
            <ac:spMk id="13" creationId="{29FDB030-9B49-4CED-8CCD-4D99382388AC}"/>
          </ac:spMkLst>
        </pc:spChg>
        <pc:spChg chg="add">
          <ac:chgData name="Shalu Jose" userId="S::sjose7814@conestogac.on.ca::4987340e-f4b7-437d-b1a5-377f8f0fd37e" providerId="AD" clId="Web-{85EF0ECB-2F70-44F0-A922-B0F0341C5923}" dt="2023-03-25T00:09:42.393" v="122"/>
          <ac:spMkLst>
            <pc:docMk/>
            <pc:sldMk cId="3186504461" sldId="257"/>
            <ac:spMk id="15" creationId="{3783CA14-24A1-485C-8B30-D6A5D87987AD}"/>
          </ac:spMkLst>
        </pc:spChg>
        <pc:spChg chg="add">
          <ac:chgData name="Shalu Jose" userId="S::sjose7814@conestogac.on.ca::4987340e-f4b7-437d-b1a5-377f8f0fd37e" providerId="AD" clId="Web-{85EF0ECB-2F70-44F0-A922-B0F0341C5923}" dt="2023-03-25T00:09:42.393" v="122"/>
          <ac:spMkLst>
            <pc:docMk/>
            <pc:sldMk cId="3186504461" sldId="257"/>
            <ac:spMk id="17" creationId="{9A97C86A-04D6-40F7-AE84-31AB43E6A846}"/>
          </ac:spMkLst>
        </pc:spChg>
        <pc:spChg chg="add">
          <ac:chgData name="Shalu Jose" userId="S::sjose7814@conestogac.on.ca::4987340e-f4b7-437d-b1a5-377f8f0fd37e" providerId="AD" clId="Web-{85EF0ECB-2F70-44F0-A922-B0F0341C5923}" dt="2023-03-25T00:09:42.393" v="122"/>
          <ac:spMkLst>
            <pc:docMk/>
            <pc:sldMk cId="3186504461" sldId="257"/>
            <ac:spMk id="19" creationId="{FF9F2414-84E8-453E-B1F3-389FDE8192D9}"/>
          </ac:spMkLst>
        </pc:spChg>
        <pc:spChg chg="add">
          <ac:chgData name="Shalu Jose" userId="S::sjose7814@conestogac.on.ca::4987340e-f4b7-437d-b1a5-377f8f0fd37e" providerId="AD" clId="Web-{85EF0ECB-2F70-44F0-A922-B0F0341C5923}" dt="2023-03-25T00:09:42.393" v="122"/>
          <ac:spMkLst>
            <pc:docMk/>
            <pc:sldMk cId="3186504461" sldId="257"/>
            <ac:spMk id="21" creationId="{3ECA69A1-7536-43AC-85EF-C7106179F5ED}"/>
          </ac:spMkLst>
        </pc:spChg>
        <pc:graphicFrameChg chg="mod">
          <ac:chgData name="Shalu Jose" userId="S::sjose7814@conestogac.on.ca::4987340e-f4b7-437d-b1a5-377f8f0fd37e" providerId="AD" clId="Web-{85EF0ECB-2F70-44F0-A922-B0F0341C5923}" dt="2023-03-25T00:09:42.393" v="122"/>
          <ac:graphicFrameMkLst>
            <pc:docMk/>
            <pc:sldMk cId="3186504461" sldId="257"/>
            <ac:graphicFrameMk id="4" creationId="{CB7D3D9B-3FC2-31AB-000E-858375BF0904}"/>
          </ac:graphicFrameMkLst>
        </pc:graphicFrameChg>
      </pc:sldChg>
      <pc:sldChg chg="addSp delSp modSp new mod setBg setClrOvrMap">
        <pc:chgData name="Shalu Jose" userId="S::sjose7814@conestogac.on.ca::4987340e-f4b7-437d-b1a5-377f8f0fd37e" providerId="AD" clId="Web-{85EF0ECB-2F70-44F0-A922-B0F0341C5923}" dt="2023-03-25T00:11:12.939" v="139"/>
        <pc:sldMkLst>
          <pc:docMk/>
          <pc:sldMk cId="2652276089" sldId="258"/>
        </pc:sldMkLst>
        <pc:spChg chg="mod">
          <ac:chgData name="Shalu Jose" userId="S::sjose7814@conestogac.on.ca::4987340e-f4b7-437d-b1a5-377f8f0fd37e" providerId="AD" clId="Web-{85EF0ECB-2F70-44F0-A922-B0F0341C5923}" dt="2023-03-25T00:11:12.939" v="139"/>
          <ac:spMkLst>
            <pc:docMk/>
            <pc:sldMk cId="2652276089" sldId="258"/>
            <ac:spMk id="2" creationId="{D5841493-C5A5-4C04-762C-5BAEA9E54C04}"/>
          </ac:spMkLst>
        </pc:spChg>
        <pc:spChg chg="add del">
          <ac:chgData name="Shalu Jose" userId="S::sjose7814@conestogac.on.ca::4987340e-f4b7-437d-b1a5-377f8f0fd37e" providerId="AD" clId="Web-{85EF0ECB-2F70-44F0-A922-B0F0341C5923}" dt="2023-03-25T00:10:51.423" v="134"/>
          <ac:spMkLst>
            <pc:docMk/>
            <pc:sldMk cId="2652276089" sldId="258"/>
            <ac:spMk id="3" creationId="{34BD4C5A-166B-769E-B6A1-857F65F8568D}"/>
          </ac:spMkLst>
        </pc:spChg>
        <pc:spChg chg="add del">
          <ac:chgData name="Shalu Jose" userId="S::sjose7814@conestogac.on.ca::4987340e-f4b7-437d-b1a5-377f8f0fd37e" providerId="AD" clId="Web-{85EF0ECB-2F70-44F0-A922-B0F0341C5923}" dt="2023-03-25T00:10:43.705" v="127"/>
          <ac:spMkLst>
            <pc:docMk/>
            <pc:sldMk cId="2652276089" sldId="258"/>
            <ac:spMk id="8" creationId="{787F4F1C-8D3D-4EC1-B72D-A0470A5A08B8}"/>
          </ac:spMkLst>
        </pc:spChg>
        <pc:spChg chg="add del">
          <ac:chgData name="Shalu Jose" userId="S::sjose7814@conestogac.on.ca::4987340e-f4b7-437d-b1a5-377f8f0fd37e" providerId="AD" clId="Web-{85EF0ECB-2F70-44F0-A922-B0F0341C5923}" dt="2023-03-25T00:10:48.548" v="131"/>
          <ac:spMkLst>
            <pc:docMk/>
            <pc:sldMk cId="2652276089" sldId="258"/>
            <ac:spMk id="12" creationId="{081E4A58-353D-44AE-B2FC-2A74E2E400F7}"/>
          </ac:spMkLst>
        </pc:spChg>
        <pc:spChg chg="add del">
          <ac:chgData name="Shalu Jose" userId="S::sjose7814@conestogac.on.ca::4987340e-f4b7-437d-b1a5-377f8f0fd37e" providerId="AD" clId="Web-{85EF0ECB-2F70-44F0-A922-B0F0341C5923}" dt="2023-03-25T00:11:12.939" v="139"/>
          <ac:spMkLst>
            <pc:docMk/>
            <pc:sldMk cId="2652276089" sldId="258"/>
            <ac:spMk id="14" creationId="{4300840D-0A0B-4512-BACA-B439D5B9C57C}"/>
          </ac:spMkLst>
        </pc:spChg>
        <pc:spChg chg="add del">
          <ac:chgData name="Shalu Jose" userId="S::sjose7814@conestogac.on.ca::4987340e-f4b7-437d-b1a5-377f8f0fd37e" providerId="AD" clId="Web-{85EF0ECB-2F70-44F0-A922-B0F0341C5923}" dt="2023-03-25T00:11:12.939" v="139"/>
          <ac:spMkLst>
            <pc:docMk/>
            <pc:sldMk cId="2652276089" sldId="258"/>
            <ac:spMk id="16" creationId="{D2B78728-A580-49A7-84F9-6EF6F583ADE0}"/>
          </ac:spMkLst>
        </pc:spChg>
        <pc:spChg chg="add del">
          <ac:chgData name="Shalu Jose" userId="S::sjose7814@conestogac.on.ca::4987340e-f4b7-437d-b1a5-377f8f0fd37e" providerId="AD" clId="Web-{85EF0ECB-2F70-44F0-A922-B0F0341C5923}" dt="2023-03-25T00:10:46.205" v="129"/>
          <ac:spMkLst>
            <pc:docMk/>
            <pc:sldMk cId="2652276089" sldId="258"/>
            <ac:spMk id="18" creationId="{66B332A4-D438-4773-A77F-5ED49A448D9D}"/>
          </ac:spMkLst>
        </pc:spChg>
        <pc:spChg chg="add del">
          <ac:chgData name="Shalu Jose" userId="S::sjose7814@conestogac.on.ca::4987340e-f4b7-437d-b1a5-377f8f0fd37e" providerId="AD" clId="Web-{85EF0ECB-2F70-44F0-A922-B0F0341C5923}" dt="2023-03-25T00:10:46.205" v="129"/>
          <ac:spMkLst>
            <pc:docMk/>
            <pc:sldMk cId="2652276089" sldId="258"/>
            <ac:spMk id="19" creationId="{DF9AD32D-FF05-44F4-BD4D-9CEE89B71EB9}"/>
          </ac:spMkLst>
        </pc:spChg>
        <pc:spChg chg="add del">
          <ac:chgData name="Shalu Jose" userId="S::sjose7814@conestogac.on.ca::4987340e-f4b7-437d-b1a5-377f8f0fd37e" providerId="AD" clId="Web-{85EF0ECB-2F70-44F0-A922-B0F0341C5923}" dt="2023-03-25T00:11:12.939" v="139"/>
          <ac:spMkLst>
            <pc:docMk/>
            <pc:sldMk cId="2652276089" sldId="258"/>
            <ac:spMk id="20" creationId="{8D71EDA1-87BF-4D5D-AB79-F346FD19278A}"/>
          </ac:spMkLst>
        </pc:spChg>
        <pc:spChg chg="add del">
          <ac:chgData name="Shalu Jose" userId="S::sjose7814@conestogac.on.ca::4987340e-f4b7-437d-b1a5-377f8f0fd37e" providerId="AD" clId="Web-{85EF0ECB-2F70-44F0-A922-B0F0341C5923}" dt="2023-03-25T00:10:48.548" v="131"/>
          <ac:spMkLst>
            <pc:docMk/>
            <pc:sldMk cId="2652276089" sldId="258"/>
            <ac:spMk id="21" creationId="{907EF6B7-1338-4443-8C46-6A318D952DFD}"/>
          </ac:spMkLst>
        </pc:spChg>
        <pc:spChg chg="add del">
          <ac:chgData name="Shalu Jose" userId="S::sjose7814@conestogac.on.ca::4987340e-f4b7-437d-b1a5-377f8f0fd37e" providerId="AD" clId="Web-{85EF0ECB-2F70-44F0-A922-B0F0341C5923}" dt="2023-03-25T00:10:48.548" v="131"/>
          <ac:spMkLst>
            <pc:docMk/>
            <pc:sldMk cId="2652276089" sldId="258"/>
            <ac:spMk id="22" creationId="{DAAE4CDD-124C-4DCF-9584-B6033B545DD5}"/>
          </ac:spMkLst>
        </pc:spChg>
        <pc:spChg chg="add del">
          <ac:chgData name="Shalu Jose" userId="S::sjose7814@conestogac.on.ca::4987340e-f4b7-437d-b1a5-377f8f0fd37e" providerId="AD" clId="Web-{85EF0ECB-2F70-44F0-A922-B0F0341C5923}" dt="2023-03-25T00:10:48.548" v="131"/>
          <ac:spMkLst>
            <pc:docMk/>
            <pc:sldMk cId="2652276089" sldId="258"/>
            <ac:spMk id="23" creationId="{34BD4C5A-166B-769E-B6A1-857F65F8568D}"/>
          </ac:spMkLst>
        </pc:spChg>
        <pc:spChg chg="add del">
          <ac:chgData name="Shalu Jose" userId="S::sjose7814@conestogac.on.ca::4987340e-f4b7-437d-b1a5-377f8f0fd37e" providerId="AD" clId="Web-{85EF0ECB-2F70-44F0-A922-B0F0341C5923}" dt="2023-03-25T00:10:51.408" v="133"/>
          <ac:spMkLst>
            <pc:docMk/>
            <pc:sldMk cId="2652276089" sldId="258"/>
            <ac:spMk id="25" creationId="{66B332A4-D438-4773-A77F-5ED49A448D9D}"/>
          </ac:spMkLst>
        </pc:spChg>
        <pc:spChg chg="add del">
          <ac:chgData name="Shalu Jose" userId="S::sjose7814@conestogac.on.ca::4987340e-f4b7-437d-b1a5-377f8f0fd37e" providerId="AD" clId="Web-{85EF0ECB-2F70-44F0-A922-B0F0341C5923}" dt="2023-03-25T00:10:51.408" v="133"/>
          <ac:spMkLst>
            <pc:docMk/>
            <pc:sldMk cId="2652276089" sldId="258"/>
            <ac:spMk id="26" creationId="{DF9AD32D-FF05-44F4-BD4D-9CEE89B71EB9}"/>
          </ac:spMkLst>
        </pc:spChg>
        <pc:spChg chg="add del">
          <ac:chgData name="Shalu Jose" userId="S::sjose7814@conestogac.on.ca::4987340e-f4b7-437d-b1a5-377f8f0fd37e" providerId="AD" clId="Web-{85EF0ECB-2F70-44F0-A922-B0F0341C5923}" dt="2023-03-25T00:11:12.939" v="139"/>
          <ac:spMkLst>
            <pc:docMk/>
            <pc:sldMk cId="2652276089" sldId="258"/>
            <ac:spMk id="28" creationId="{09588DA8-065E-4F6F-8EFD-43104AB2E0CF}"/>
          </ac:spMkLst>
        </pc:spChg>
        <pc:spChg chg="add del">
          <ac:chgData name="Shalu Jose" userId="S::sjose7814@conestogac.on.ca::4987340e-f4b7-437d-b1a5-377f8f0fd37e" providerId="AD" clId="Web-{85EF0ECB-2F70-44F0-A922-B0F0341C5923}" dt="2023-03-25T00:11:12.939" v="139"/>
          <ac:spMkLst>
            <pc:docMk/>
            <pc:sldMk cId="2652276089" sldId="258"/>
            <ac:spMk id="29" creationId="{C4285719-470E-454C-AF62-8323075F1F5B}"/>
          </ac:spMkLst>
        </pc:spChg>
        <pc:spChg chg="add del">
          <ac:chgData name="Shalu Jose" userId="S::sjose7814@conestogac.on.ca::4987340e-f4b7-437d-b1a5-377f8f0fd37e" providerId="AD" clId="Web-{85EF0ECB-2F70-44F0-A922-B0F0341C5923}" dt="2023-03-25T00:11:12.939" v="139"/>
          <ac:spMkLst>
            <pc:docMk/>
            <pc:sldMk cId="2652276089" sldId="258"/>
            <ac:spMk id="30" creationId="{CD9FE4EF-C4D8-49A0-B2FF-81D8DB7D8A24}"/>
          </ac:spMkLst>
        </pc:spChg>
        <pc:spChg chg="add del">
          <ac:chgData name="Shalu Jose" userId="S::sjose7814@conestogac.on.ca::4987340e-f4b7-437d-b1a5-377f8f0fd37e" providerId="AD" clId="Web-{85EF0ECB-2F70-44F0-A922-B0F0341C5923}" dt="2023-03-25T00:11:12.939" v="139"/>
          <ac:spMkLst>
            <pc:docMk/>
            <pc:sldMk cId="2652276089" sldId="258"/>
            <ac:spMk id="31" creationId="{38FAA1A1-D861-433F-88FA-1E9D6FD31D11}"/>
          </ac:spMkLst>
        </pc:spChg>
        <pc:spChg chg="add del">
          <ac:chgData name="Shalu Jose" userId="S::sjose7814@conestogac.on.ca::4987340e-f4b7-437d-b1a5-377f8f0fd37e" providerId="AD" clId="Web-{85EF0ECB-2F70-44F0-A922-B0F0341C5923}" dt="2023-03-25T00:11:12.939" v="139"/>
          <ac:spMkLst>
            <pc:docMk/>
            <pc:sldMk cId="2652276089" sldId="258"/>
            <ac:spMk id="32" creationId="{34BD4C5A-166B-769E-B6A1-857F65F8568D}"/>
          </ac:spMkLst>
        </pc:spChg>
        <pc:spChg chg="add">
          <ac:chgData name="Shalu Jose" userId="S::sjose7814@conestogac.on.ca::4987340e-f4b7-437d-b1a5-377f8f0fd37e" providerId="AD" clId="Web-{85EF0ECB-2F70-44F0-A922-B0F0341C5923}" dt="2023-03-25T00:11:12.939" v="139"/>
          <ac:spMkLst>
            <pc:docMk/>
            <pc:sldMk cId="2652276089" sldId="258"/>
            <ac:spMk id="38" creationId="{9203DE33-2CD4-4CA8-9AF3-37C3B65133B0}"/>
          </ac:spMkLst>
        </pc:spChg>
        <pc:spChg chg="add">
          <ac:chgData name="Shalu Jose" userId="S::sjose7814@conestogac.on.ca::4987340e-f4b7-437d-b1a5-377f8f0fd37e" providerId="AD" clId="Web-{85EF0ECB-2F70-44F0-A922-B0F0341C5923}" dt="2023-03-25T00:11:12.939" v="139"/>
          <ac:spMkLst>
            <pc:docMk/>
            <pc:sldMk cId="2652276089" sldId="258"/>
            <ac:spMk id="40" creationId="{0AF57B88-1D4C-41FA-A761-EC1DD10C35CB}"/>
          </ac:spMkLst>
        </pc:spChg>
        <pc:spChg chg="add">
          <ac:chgData name="Shalu Jose" userId="S::sjose7814@conestogac.on.ca::4987340e-f4b7-437d-b1a5-377f8f0fd37e" providerId="AD" clId="Web-{85EF0ECB-2F70-44F0-A922-B0F0341C5923}" dt="2023-03-25T00:11:12.939" v="139"/>
          <ac:spMkLst>
            <pc:docMk/>
            <pc:sldMk cId="2652276089" sldId="258"/>
            <ac:spMk id="42" creationId="{D2548F45-5164-4ABB-8212-7F293FDED8D4}"/>
          </ac:spMkLst>
        </pc:spChg>
        <pc:spChg chg="add">
          <ac:chgData name="Shalu Jose" userId="S::sjose7814@conestogac.on.ca::4987340e-f4b7-437d-b1a5-377f8f0fd37e" providerId="AD" clId="Web-{85EF0ECB-2F70-44F0-A922-B0F0341C5923}" dt="2023-03-25T00:11:12.939" v="139"/>
          <ac:spMkLst>
            <pc:docMk/>
            <pc:sldMk cId="2652276089" sldId="258"/>
            <ac:spMk id="44" creationId="{5E81CCFB-7BEF-4186-86FB-D09450B4D02D}"/>
          </ac:spMkLst>
        </pc:spChg>
        <pc:grpChg chg="add del">
          <ac:chgData name="Shalu Jose" userId="S::sjose7814@conestogac.on.ca::4987340e-f4b7-437d-b1a5-377f8f0fd37e" providerId="AD" clId="Web-{85EF0ECB-2F70-44F0-A922-B0F0341C5923}" dt="2023-03-25T00:10:43.705" v="127"/>
          <ac:grpSpMkLst>
            <pc:docMk/>
            <pc:sldMk cId="2652276089" sldId="258"/>
            <ac:grpSpMk id="10" creationId="{D1E3DD61-64DB-46AD-B249-E273CD86B051}"/>
          </ac:grpSpMkLst>
        </pc:grpChg>
        <pc:picChg chg="add">
          <ac:chgData name="Shalu Jose" userId="S::sjose7814@conestogac.on.ca::4987340e-f4b7-437d-b1a5-377f8f0fd37e" providerId="AD" clId="Web-{85EF0ECB-2F70-44F0-A922-B0F0341C5923}" dt="2023-03-25T00:11:12.939" v="139"/>
          <ac:picMkLst>
            <pc:docMk/>
            <pc:sldMk cId="2652276089" sldId="258"/>
            <ac:picMk id="34" creationId="{BE284998-FB17-C4DE-5E45-175A9A381200}"/>
          </ac:picMkLst>
        </pc:picChg>
      </pc:sldChg>
      <pc:sldChg chg="addSp delSp modSp new mod setBg addAnim delAnim">
        <pc:chgData name="Shalu Jose" userId="S::sjose7814@conestogac.on.ca::4987340e-f4b7-437d-b1a5-377f8f0fd37e" providerId="AD" clId="Web-{85EF0ECB-2F70-44F0-A922-B0F0341C5923}" dt="2023-03-25T00:19:45.541" v="183" actId="20577"/>
        <pc:sldMkLst>
          <pc:docMk/>
          <pc:sldMk cId="2304365015" sldId="259"/>
        </pc:sldMkLst>
        <pc:spChg chg="mod">
          <ac:chgData name="Shalu Jose" userId="S::sjose7814@conestogac.on.ca::4987340e-f4b7-437d-b1a5-377f8f0fd37e" providerId="AD" clId="Web-{85EF0ECB-2F70-44F0-A922-B0F0341C5923}" dt="2023-03-25T00:19:45.541" v="183" actId="20577"/>
          <ac:spMkLst>
            <pc:docMk/>
            <pc:sldMk cId="2304365015" sldId="259"/>
            <ac:spMk id="2" creationId="{6201D721-E241-893E-7D7E-6D84C8CDA2D0}"/>
          </ac:spMkLst>
        </pc:spChg>
        <pc:spChg chg="del">
          <ac:chgData name="Shalu Jose" userId="S::sjose7814@conestogac.on.ca::4987340e-f4b7-437d-b1a5-377f8f0fd37e" providerId="AD" clId="Web-{85EF0ECB-2F70-44F0-A922-B0F0341C5923}" dt="2023-03-25T00:11:55.235" v="149"/>
          <ac:spMkLst>
            <pc:docMk/>
            <pc:sldMk cId="2304365015" sldId="259"/>
            <ac:spMk id="3" creationId="{15E24BFF-6CCC-FF7A-2F3A-B57DCF366ADE}"/>
          </ac:spMkLst>
        </pc:spChg>
        <pc:spChg chg="add mod">
          <ac:chgData name="Shalu Jose" userId="S::sjose7814@conestogac.on.ca::4987340e-f4b7-437d-b1a5-377f8f0fd37e" providerId="AD" clId="Web-{85EF0ECB-2F70-44F0-A922-B0F0341C5923}" dt="2023-03-25T00:19:32.354" v="179" actId="14100"/>
          <ac:spMkLst>
            <pc:docMk/>
            <pc:sldMk cId="2304365015" sldId="259"/>
            <ac:spMk id="4" creationId="{CE224F1B-BF3C-DDCA-F693-98290BF573F8}"/>
          </ac:spMkLst>
        </pc:spChg>
        <pc:spChg chg="add del">
          <ac:chgData name="Shalu Jose" userId="S::sjose7814@conestogac.on.ca::4987340e-f4b7-437d-b1a5-377f8f0fd37e" providerId="AD" clId="Web-{85EF0ECB-2F70-44F0-A922-B0F0341C5923}" dt="2023-03-25T00:12:29.953" v="155"/>
          <ac:spMkLst>
            <pc:docMk/>
            <pc:sldMk cId="2304365015" sldId="259"/>
            <ac:spMk id="9" creationId="{C1DD1A8A-57D5-4A81-AD04-532B043C5611}"/>
          </ac:spMkLst>
        </pc:spChg>
        <pc:spChg chg="add del">
          <ac:chgData name="Shalu Jose" userId="S::sjose7814@conestogac.on.ca::4987340e-f4b7-437d-b1a5-377f8f0fd37e" providerId="AD" clId="Web-{85EF0ECB-2F70-44F0-A922-B0F0341C5923}" dt="2023-03-25T00:12:29.953" v="155"/>
          <ac:spMkLst>
            <pc:docMk/>
            <pc:sldMk cId="2304365015" sldId="259"/>
            <ac:spMk id="11" creationId="{007891EC-4501-44ED-A8C8-B11B6DB767AB}"/>
          </ac:spMkLst>
        </pc:spChg>
        <pc:spChg chg="add del">
          <ac:chgData name="Shalu Jose" userId="S::sjose7814@conestogac.on.ca::4987340e-f4b7-437d-b1a5-377f8f0fd37e" providerId="AD" clId="Web-{85EF0ECB-2F70-44F0-A922-B0F0341C5923}" dt="2023-03-25T00:12:29.938" v="154"/>
          <ac:spMkLst>
            <pc:docMk/>
            <pc:sldMk cId="2304365015" sldId="259"/>
            <ac:spMk id="16" creationId="{9203DE33-2CD4-4CA8-9AF3-37C3B65133B0}"/>
          </ac:spMkLst>
        </pc:spChg>
        <pc:spChg chg="add del">
          <ac:chgData name="Shalu Jose" userId="S::sjose7814@conestogac.on.ca::4987340e-f4b7-437d-b1a5-377f8f0fd37e" providerId="AD" clId="Web-{85EF0ECB-2F70-44F0-A922-B0F0341C5923}" dt="2023-03-25T00:12:29.938" v="154"/>
          <ac:spMkLst>
            <pc:docMk/>
            <pc:sldMk cId="2304365015" sldId="259"/>
            <ac:spMk id="18" creationId="{0AF57B88-1D4C-41FA-A761-EC1DD10C35CB}"/>
          </ac:spMkLst>
        </pc:spChg>
        <pc:spChg chg="add del">
          <ac:chgData name="Shalu Jose" userId="S::sjose7814@conestogac.on.ca::4987340e-f4b7-437d-b1a5-377f8f0fd37e" providerId="AD" clId="Web-{85EF0ECB-2F70-44F0-A922-B0F0341C5923}" dt="2023-03-25T00:12:29.938" v="154"/>
          <ac:spMkLst>
            <pc:docMk/>
            <pc:sldMk cId="2304365015" sldId="259"/>
            <ac:spMk id="20" creationId="{D2548F45-5164-4ABB-8212-7F293FDED8D4}"/>
          </ac:spMkLst>
        </pc:spChg>
        <pc:spChg chg="add del">
          <ac:chgData name="Shalu Jose" userId="S::sjose7814@conestogac.on.ca::4987340e-f4b7-437d-b1a5-377f8f0fd37e" providerId="AD" clId="Web-{85EF0ECB-2F70-44F0-A922-B0F0341C5923}" dt="2023-03-25T00:12:29.938" v="154"/>
          <ac:spMkLst>
            <pc:docMk/>
            <pc:sldMk cId="2304365015" sldId="259"/>
            <ac:spMk id="22" creationId="{5E81CCFB-7BEF-4186-86FB-D09450B4D02D}"/>
          </ac:spMkLst>
        </pc:spChg>
        <pc:spChg chg="add del">
          <ac:chgData name="Shalu Jose" userId="S::sjose7814@conestogac.on.ca::4987340e-f4b7-437d-b1a5-377f8f0fd37e" providerId="AD" clId="Web-{85EF0ECB-2F70-44F0-A922-B0F0341C5923}" dt="2023-03-25T00:18:51.026" v="171"/>
          <ac:spMkLst>
            <pc:docMk/>
            <pc:sldMk cId="2304365015" sldId="259"/>
            <ac:spMk id="24" creationId="{32B3ACB3-D689-442E-8A40-8680B0FEB8A2}"/>
          </ac:spMkLst>
        </pc:spChg>
        <pc:spChg chg="add del">
          <ac:chgData name="Shalu Jose" userId="S::sjose7814@conestogac.on.ca::4987340e-f4b7-437d-b1a5-377f8f0fd37e" providerId="AD" clId="Web-{85EF0ECB-2F70-44F0-A922-B0F0341C5923}" dt="2023-03-25T00:18:51.026" v="171"/>
          <ac:spMkLst>
            <pc:docMk/>
            <pc:sldMk cId="2304365015" sldId="259"/>
            <ac:spMk id="25" creationId="{8C790BE2-4E4F-4AAF-81A2-4A6F4885EBE6}"/>
          </ac:spMkLst>
        </pc:spChg>
        <pc:spChg chg="add del">
          <ac:chgData name="Shalu Jose" userId="S::sjose7814@conestogac.on.ca::4987340e-f4b7-437d-b1a5-377f8f0fd37e" providerId="AD" clId="Web-{85EF0ECB-2F70-44F0-A922-B0F0341C5923}" dt="2023-03-25T00:18:51.026" v="171"/>
          <ac:spMkLst>
            <pc:docMk/>
            <pc:sldMk cId="2304365015" sldId="259"/>
            <ac:spMk id="26" creationId="{D28B54C3-B57B-472A-B96E-1FCB67093DC2}"/>
          </ac:spMkLst>
        </pc:spChg>
        <pc:spChg chg="add del">
          <ac:chgData name="Shalu Jose" userId="S::sjose7814@conestogac.on.ca::4987340e-f4b7-437d-b1a5-377f8f0fd37e" providerId="AD" clId="Web-{85EF0ECB-2F70-44F0-A922-B0F0341C5923}" dt="2023-03-25T00:18:51.026" v="171"/>
          <ac:spMkLst>
            <pc:docMk/>
            <pc:sldMk cId="2304365015" sldId="259"/>
            <ac:spMk id="27" creationId="{7DB3C429-F8DA-49B9-AF84-21996FCF78B5}"/>
          </ac:spMkLst>
        </pc:spChg>
        <pc:spChg chg="add del">
          <ac:chgData name="Shalu Jose" userId="S::sjose7814@conestogac.on.ca::4987340e-f4b7-437d-b1a5-377f8f0fd37e" providerId="AD" clId="Web-{85EF0ECB-2F70-44F0-A922-B0F0341C5923}" dt="2023-03-25T00:18:51.026" v="171"/>
          <ac:spMkLst>
            <pc:docMk/>
            <pc:sldMk cId="2304365015" sldId="259"/>
            <ac:spMk id="28" creationId="{C4C9F2B0-1044-46EB-8AEB-C3BFFDE6C2CC}"/>
          </ac:spMkLst>
        </pc:spChg>
        <pc:picChg chg="add mod ord">
          <ac:chgData name="Shalu Jose" userId="S::sjose7814@conestogac.on.ca::4987340e-f4b7-437d-b1a5-377f8f0fd37e" providerId="AD" clId="Web-{85EF0ECB-2F70-44F0-A922-B0F0341C5923}" dt="2023-03-25T00:18:51.026" v="171"/>
          <ac:picMkLst>
            <pc:docMk/>
            <pc:sldMk cId="2304365015" sldId="259"/>
            <ac:picMk id="5" creationId="{20C59C7B-E8AC-14BE-1185-A06E8756A1A0}"/>
          </ac:picMkLst>
        </pc:picChg>
      </pc:sldChg>
    </pc:docChg>
  </pc:docChgLst>
  <pc:docChgLst>
    <pc:chgData name="Shalu Jose" userId="S::sjose7814@conestogac.on.ca::4987340e-f4b7-437d-b1a5-377f8f0fd37e" providerId="AD" clId="Web-{E42CCC32-C9F7-4655-8D6C-AAE557BC958A}"/>
    <pc:docChg chg="modSld">
      <pc:chgData name="Shalu Jose" userId="S::sjose7814@conestogac.on.ca::4987340e-f4b7-437d-b1a5-377f8f0fd37e" providerId="AD" clId="Web-{E42CCC32-C9F7-4655-8D6C-AAE557BC958A}" dt="2023-04-13T01:52:04.003" v="82" actId="20577"/>
      <pc:docMkLst>
        <pc:docMk/>
      </pc:docMkLst>
      <pc:sldChg chg="modSp">
        <pc:chgData name="Shalu Jose" userId="S::sjose7814@conestogac.on.ca::4987340e-f4b7-437d-b1a5-377f8f0fd37e" providerId="AD" clId="Web-{E42CCC32-C9F7-4655-8D6C-AAE557BC958A}" dt="2023-04-13T01:43:46.840" v="65" actId="20577"/>
        <pc:sldMkLst>
          <pc:docMk/>
          <pc:sldMk cId="1503627102" sldId="265"/>
        </pc:sldMkLst>
        <pc:graphicFrameChg chg="modGraphic">
          <ac:chgData name="Shalu Jose" userId="S::sjose7814@conestogac.on.ca::4987340e-f4b7-437d-b1a5-377f8f0fd37e" providerId="AD" clId="Web-{E42CCC32-C9F7-4655-8D6C-AAE557BC958A}" dt="2023-04-13T01:43:46.840" v="65" actId="20577"/>
          <ac:graphicFrameMkLst>
            <pc:docMk/>
            <pc:sldMk cId="1503627102" sldId="265"/>
            <ac:graphicFrameMk id="47" creationId="{943D35D8-4C06-964F-417E-5972BCA27951}"/>
          </ac:graphicFrameMkLst>
        </pc:graphicFrameChg>
      </pc:sldChg>
      <pc:sldChg chg="addSp delSp modSp">
        <pc:chgData name="Shalu Jose" userId="S::sjose7814@conestogac.on.ca::4987340e-f4b7-437d-b1a5-377f8f0fd37e" providerId="AD" clId="Web-{E42CCC32-C9F7-4655-8D6C-AAE557BC958A}" dt="2023-04-13T01:52:04.003" v="82" actId="20577"/>
        <pc:sldMkLst>
          <pc:docMk/>
          <pc:sldMk cId="1676838206" sldId="269"/>
        </pc:sldMkLst>
        <pc:spChg chg="mod">
          <ac:chgData name="Shalu Jose" userId="S::sjose7814@conestogac.on.ca::4987340e-f4b7-437d-b1a5-377f8f0fd37e" providerId="AD" clId="Web-{E42CCC32-C9F7-4655-8D6C-AAE557BC958A}" dt="2023-04-13T01:44:43.591" v="75"/>
          <ac:spMkLst>
            <pc:docMk/>
            <pc:sldMk cId="1676838206" sldId="269"/>
            <ac:spMk id="2" creationId="{7EC3FEFB-B2A3-FC61-C7D6-DAA37CFAA288}"/>
          </ac:spMkLst>
        </pc:spChg>
        <pc:spChg chg="add mod">
          <ac:chgData name="Shalu Jose" userId="S::sjose7814@conestogac.on.ca::4987340e-f4b7-437d-b1a5-377f8f0fd37e" providerId="AD" clId="Web-{E42CCC32-C9F7-4655-8D6C-AAE557BC958A}" dt="2023-04-13T01:52:04.003" v="82" actId="20577"/>
          <ac:spMkLst>
            <pc:docMk/>
            <pc:sldMk cId="1676838206" sldId="269"/>
            <ac:spMk id="3" creationId="{0D83764A-C5D7-D350-0EDB-58C2BC986725}"/>
          </ac:spMkLst>
        </pc:spChg>
        <pc:spChg chg="del">
          <ac:chgData name="Shalu Jose" userId="S::sjose7814@conestogac.on.ca::4987340e-f4b7-437d-b1a5-377f8f0fd37e" providerId="AD" clId="Web-{E42CCC32-C9F7-4655-8D6C-AAE557BC958A}" dt="2023-04-13T01:44:43.591" v="75"/>
          <ac:spMkLst>
            <pc:docMk/>
            <pc:sldMk cId="1676838206" sldId="269"/>
            <ac:spMk id="33" creationId="{0671A8AE-40A1-4631-A6B8-581AFF065482}"/>
          </ac:spMkLst>
        </pc:spChg>
        <pc:spChg chg="del">
          <ac:chgData name="Shalu Jose" userId="S::sjose7814@conestogac.on.ca::4987340e-f4b7-437d-b1a5-377f8f0fd37e" providerId="AD" clId="Web-{E42CCC32-C9F7-4655-8D6C-AAE557BC958A}" dt="2023-04-13T01:44:43.591" v="75"/>
          <ac:spMkLst>
            <pc:docMk/>
            <pc:sldMk cId="1676838206" sldId="269"/>
            <ac:spMk id="34" creationId="{AB58EF07-17C2-48CF-ABB0-EEF1F17CB8F0}"/>
          </ac:spMkLst>
        </pc:spChg>
        <pc:spChg chg="del">
          <ac:chgData name="Shalu Jose" userId="S::sjose7814@conestogac.on.ca::4987340e-f4b7-437d-b1a5-377f8f0fd37e" providerId="AD" clId="Web-{E42CCC32-C9F7-4655-8D6C-AAE557BC958A}" dt="2023-04-13T01:44:43.591" v="75"/>
          <ac:spMkLst>
            <pc:docMk/>
            <pc:sldMk cId="1676838206" sldId="269"/>
            <ac:spMk id="35" creationId="{AF2F604E-43BE-4DC3-B983-E071523364F8}"/>
          </ac:spMkLst>
        </pc:spChg>
        <pc:spChg chg="del">
          <ac:chgData name="Shalu Jose" userId="S::sjose7814@conestogac.on.ca::4987340e-f4b7-437d-b1a5-377f8f0fd37e" providerId="AD" clId="Web-{E42CCC32-C9F7-4655-8D6C-AAE557BC958A}" dt="2023-04-13T01:44:43.591" v="75"/>
          <ac:spMkLst>
            <pc:docMk/>
            <pc:sldMk cId="1676838206" sldId="269"/>
            <ac:spMk id="36" creationId="{08C9B587-E65E-4B52-B37C-ABEBB6E87928}"/>
          </ac:spMkLst>
        </pc:spChg>
        <pc:spChg chg="add">
          <ac:chgData name="Shalu Jose" userId="S::sjose7814@conestogac.on.ca::4987340e-f4b7-437d-b1a5-377f8f0fd37e" providerId="AD" clId="Web-{E42CCC32-C9F7-4655-8D6C-AAE557BC958A}" dt="2023-04-13T01:44:43.591" v="75"/>
          <ac:spMkLst>
            <pc:docMk/>
            <pc:sldMk cId="1676838206" sldId="269"/>
            <ac:spMk id="41" creationId="{9AA72BD9-2C5A-4EDC-931F-5AA08EACA0F3}"/>
          </ac:spMkLst>
        </pc:spChg>
        <pc:spChg chg="add">
          <ac:chgData name="Shalu Jose" userId="S::sjose7814@conestogac.on.ca::4987340e-f4b7-437d-b1a5-377f8f0fd37e" providerId="AD" clId="Web-{E42CCC32-C9F7-4655-8D6C-AAE557BC958A}" dt="2023-04-13T01:44:43.591" v="75"/>
          <ac:spMkLst>
            <pc:docMk/>
            <pc:sldMk cId="1676838206" sldId="269"/>
            <ac:spMk id="43" creationId="{DD3981AC-7B61-4947-BCF3-F7AA7FA385B9}"/>
          </ac:spMkLst>
        </pc:spChg>
        <pc:spChg chg="add">
          <ac:chgData name="Shalu Jose" userId="S::sjose7814@conestogac.on.ca::4987340e-f4b7-437d-b1a5-377f8f0fd37e" providerId="AD" clId="Web-{E42CCC32-C9F7-4655-8D6C-AAE557BC958A}" dt="2023-04-13T01:44:43.591" v="75"/>
          <ac:spMkLst>
            <pc:docMk/>
            <pc:sldMk cId="1676838206" sldId="269"/>
            <ac:spMk id="45" creationId="{55D4142C-5077-457F-A6AD-3FECFDB39685}"/>
          </ac:spMkLst>
        </pc:spChg>
        <pc:spChg chg="add">
          <ac:chgData name="Shalu Jose" userId="S::sjose7814@conestogac.on.ca::4987340e-f4b7-437d-b1a5-377f8f0fd37e" providerId="AD" clId="Web-{E42CCC32-C9F7-4655-8D6C-AAE557BC958A}" dt="2023-04-13T01:44:43.591" v="75"/>
          <ac:spMkLst>
            <pc:docMk/>
            <pc:sldMk cId="1676838206" sldId="269"/>
            <ac:spMk id="47" creationId="{7A5F0580-5EE9-419F-96EE-B6529EF6E7D0}"/>
          </ac:spMkLst>
        </pc:spChg>
        <pc:picChg chg="mod">
          <ac:chgData name="Shalu Jose" userId="S::sjose7814@conestogac.on.ca::4987340e-f4b7-437d-b1a5-377f8f0fd37e" providerId="AD" clId="Web-{E42CCC32-C9F7-4655-8D6C-AAE557BC958A}" dt="2023-04-13T01:44:43.591" v="75"/>
          <ac:picMkLst>
            <pc:docMk/>
            <pc:sldMk cId="1676838206" sldId="269"/>
            <ac:picMk id="4" creationId="{62639150-411A-894D-27A7-32D26C37B31A}"/>
          </ac:picMkLst>
        </pc:picChg>
      </pc:sldChg>
    </pc:docChg>
  </pc:docChgLst>
  <pc:docChgLst>
    <pc:chgData name="Sabarinath Jayamohan Sheela" userId="S::sjayamohansheel4822@conestogac.on.ca::11b6a0a7-bb3d-445f-ace2-cb5abf58b2e0" providerId="AD" clId="Web-{70A48581-D390-4830-96C2-6466C8717C09}"/>
    <pc:docChg chg="addSld delSld">
      <pc:chgData name="Sabarinath Jayamohan Sheela" userId="S::sjayamohansheel4822@conestogac.on.ca::11b6a0a7-bb3d-445f-ace2-cb5abf58b2e0" providerId="AD" clId="Web-{70A48581-D390-4830-96C2-6466C8717C09}" dt="2023-04-13T20:57:51.830" v="1"/>
      <pc:docMkLst>
        <pc:docMk/>
      </pc:docMkLst>
      <pc:sldChg chg="new del">
        <pc:chgData name="Sabarinath Jayamohan Sheela" userId="S::sjayamohansheel4822@conestogac.on.ca::11b6a0a7-bb3d-445f-ace2-cb5abf58b2e0" providerId="AD" clId="Web-{70A48581-D390-4830-96C2-6466C8717C09}" dt="2023-04-13T20:57:51.830" v="1"/>
        <pc:sldMkLst>
          <pc:docMk/>
          <pc:sldMk cId="2393844967" sldId="289"/>
        </pc:sldMkLst>
      </pc:sldChg>
    </pc:docChg>
  </pc:docChgLst>
  <pc:docChgLst>
    <pc:chgData name="Akshay Kochuparambil Joseph" userId="S::akochuparambilj8746@conestogac.on.ca::7370ef50-685a-4c9c-b356-3fae073a95a8" providerId="AD" clId="Web-{35137706-484D-4F2C-9B21-96FE79F48E67}"/>
    <pc:docChg chg="addSld">
      <pc:chgData name="Akshay Kochuparambil Joseph" userId="S::akochuparambilj8746@conestogac.on.ca::7370ef50-685a-4c9c-b356-3fae073a95a8" providerId="AD" clId="Web-{35137706-484D-4F2C-9B21-96FE79F48E67}" dt="2023-04-06T02:04:16.814" v="0"/>
      <pc:docMkLst>
        <pc:docMk/>
      </pc:docMkLst>
      <pc:sldChg chg="add replId">
        <pc:chgData name="Akshay Kochuparambil Joseph" userId="S::akochuparambilj8746@conestogac.on.ca::7370ef50-685a-4c9c-b356-3fae073a95a8" providerId="AD" clId="Web-{35137706-484D-4F2C-9B21-96FE79F48E67}" dt="2023-04-06T02:04:16.814" v="0"/>
        <pc:sldMkLst>
          <pc:docMk/>
          <pc:sldMk cId="3110877910" sldId="263"/>
        </pc:sldMkLst>
      </pc:sldChg>
    </pc:docChg>
  </pc:docChgLst>
  <pc:docChgLst>
    <pc:chgData name="Shalu Jose" userId="S::sjose7814@conestogac.on.ca::4987340e-f4b7-437d-b1a5-377f8f0fd37e" providerId="AD" clId="Web-{D04F6CAE-6954-46DE-8E74-C95F1597C353}"/>
    <pc:docChg chg="addSld modSld">
      <pc:chgData name="Shalu Jose" userId="S::sjose7814@conestogac.on.ca::4987340e-f4b7-437d-b1a5-377f8f0fd37e" providerId="AD" clId="Web-{D04F6CAE-6954-46DE-8E74-C95F1597C353}" dt="2023-04-06T02:41:26.796" v="439"/>
      <pc:docMkLst>
        <pc:docMk/>
      </pc:docMkLst>
      <pc:sldChg chg="addSp delSp modSp mod setBg setClrOvrMap">
        <pc:chgData name="Shalu Jose" userId="S::sjose7814@conestogac.on.ca::4987340e-f4b7-437d-b1a5-377f8f0fd37e" providerId="AD" clId="Web-{D04F6CAE-6954-46DE-8E74-C95F1597C353}" dt="2023-04-06T02:30:05.253" v="8"/>
        <pc:sldMkLst>
          <pc:docMk/>
          <pc:sldMk cId="1832217806" sldId="262"/>
        </pc:sldMkLst>
        <pc:spChg chg="mod">
          <ac:chgData name="Shalu Jose" userId="S::sjose7814@conestogac.on.ca::4987340e-f4b7-437d-b1a5-377f8f0fd37e" providerId="AD" clId="Web-{D04F6CAE-6954-46DE-8E74-C95F1597C353}" dt="2023-04-06T02:30:05.253" v="8"/>
          <ac:spMkLst>
            <pc:docMk/>
            <pc:sldMk cId="1832217806" sldId="262"/>
            <ac:spMk id="2" creationId="{C2ED02BA-229D-C9EF-F8FA-C0FFCECA1FEC}"/>
          </ac:spMkLst>
        </pc:spChg>
        <pc:spChg chg="del">
          <ac:chgData name="Shalu Jose" userId="S::sjose7814@conestogac.on.ca::4987340e-f4b7-437d-b1a5-377f8f0fd37e" providerId="AD" clId="Web-{D04F6CAE-6954-46DE-8E74-C95F1597C353}" dt="2023-04-06T02:29:43.377" v="5"/>
          <ac:spMkLst>
            <pc:docMk/>
            <pc:sldMk cId="1832217806" sldId="262"/>
            <ac:spMk id="3" creationId="{F578F198-C1F9-8FA4-7CE9-1DBC4FA8F18E}"/>
          </ac:spMkLst>
        </pc:spChg>
        <pc:spChg chg="add del">
          <ac:chgData name="Shalu Jose" userId="S::sjose7814@conestogac.on.ca::4987340e-f4b7-437d-b1a5-377f8f0fd37e" providerId="AD" clId="Web-{D04F6CAE-6954-46DE-8E74-C95F1597C353}" dt="2023-04-06T02:30:05.253" v="8"/>
          <ac:spMkLst>
            <pc:docMk/>
            <pc:sldMk cId="1832217806" sldId="262"/>
            <ac:spMk id="9" creationId="{C1DD1A8A-57D5-4A81-AD04-532B043C5611}"/>
          </ac:spMkLst>
        </pc:spChg>
        <pc:spChg chg="add del">
          <ac:chgData name="Shalu Jose" userId="S::sjose7814@conestogac.on.ca::4987340e-f4b7-437d-b1a5-377f8f0fd37e" providerId="AD" clId="Web-{D04F6CAE-6954-46DE-8E74-C95F1597C353}" dt="2023-04-06T02:30:05.253" v="8"/>
          <ac:spMkLst>
            <pc:docMk/>
            <pc:sldMk cId="1832217806" sldId="262"/>
            <ac:spMk id="11" creationId="{007891EC-4501-44ED-A8C8-B11B6DB767AB}"/>
          </ac:spMkLst>
        </pc:spChg>
        <pc:spChg chg="add">
          <ac:chgData name="Shalu Jose" userId="S::sjose7814@conestogac.on.ca::4987340e-f4b7-437d-b1a5-377f8f0fd37e" providerId="AD" clId="Web-{D04F6CAE-6954-46DE-8E74-C95F1597C353}" dt="2023-04-06T02:30:05.253" v="8"/>
          <ac:spMkLst>
            <pc:docMk/>
            <pc:sldMk cId="1832217806" sldId="262"/>
            <ac:spMk id="16" creationId="{657F69E0-C4B0-4BEC-A689-4F8D877F05D4}"/>
          </ac:spMkLst>
        </pc:spChg>
        <pc:spChg chg="add">
          <ac:chgData name="Shalu Jose" userId="S::sjose7814@conestogac.on.ca::4987340e-f4b7-437d-b1a5-377f8f0fd37e" providerId="AD" clId="Web-{D04F6CAE-6954-46DE-8E74-C95F1597C353}" dt="2023-04-06T02:30:05.253" v="8"/>
          <ac:spMkLst>
            <pc:docMk/>
            <pc:sldMk cId="1832217806" sldId="262"/>
            <ac:spMk id="18" creationId="{9F6380B4-6A1C-481E-8408-B4E6C75B9B81}"/>
          </ac:spMkLst>
        </pc:spChg>
        <pc:picChg chg="add mod">
          <ac:chgData name="Shalu Jose" userId="S::sjose7814@conestogac.on.ca::4987340e-f4b7-437d-b1a5-377f8f0fd37e" providerId="AD" clId="Web-{D04F6CAE-6954-46DE-8E74-C95F1597C353}" dt="2023-04-06T02:30:05.253" v="8"/>
          <ac:picMkLst>
            <pc:docMk/>
            <pc:sldMk cId="1832217806" sldId="262"/>
            <ac:picMk id="5" creationId="{59900A1C-A340-A690-FDD0-6A72A13BE284}"/>
          </ac:picMkLst>
        </pc:picChg>
      </pc:sldChg>
      <pc:sldChg chg="addSp delSp modSp new mod setBg modNotes">
        <pc:chgData name="Shalu Jose" userId="S::sjose7814@conestogac.on.ca::4987340e-f4b7-437d-b1a5-377f8f0fd37e" providerId="AD" clId="Web-{D04F6CAE-6954-46DE-8E74-C95F1597C353}" dt="2023-04-06T02:41:26.796" v="439"/>
        <pc:sldMkLst>
          <pc:docMk/>
          <pc:sldMk cId="3535524506" sldId="264"/>
        </pc:sldMkLst>
        <pc:spChg chg="mod">
          <ac:chgData name="Shalu Jose" userId="S::sjose7814@conestogac.on.ca::4987340e-f4b7-437d-b1a5-377f8f0fd37e" providerId="AD" clId="Web-{D04F6CAE-6954-46DE-8E74-C95F1597C353}" dt="2023-04-06T02:32:42.427" v="94"/>
          <ac:spMkLst>
            <pc:docMk/>
            <pc:sldMk cId="3535524506" sldId="264"/>
            <ac:spMk id="2" creationId="{E7BA4C87-ADA7-0675-986A-05D9875B8DD4}"/>
          </ac:spMkLst>
        </pc:spChg>
        <pc:spChg chg="del">
          <ac:chgData name="Shalu Jose" userId="S::sjose7814@conestogac.on.ca::4987340e-f4b7-437d-b1a5-377f8f0fd37e" providerId="AD" clId="Web-{D04F6CAE-6954-46DE-8E74-C95F1597C353}" dt="2023-04-06T02:30:50.738" v="21"/>
          <ac:spMkLst>
            <pc:docMk/>
            <pc:sldMk cId="3535524506" sldId="264"/>
            <ac:spMk id="3" creationId="{8209E6FA-F830-2909-9E97-7F2B8A43FC23}"/>
          </ac:spMkLst>
        </pc:spChg>
        <pc:spChg chg="add mod">
          <ac:chgData name="Shalu Jose" userId="S::sjose7814@conestogac.on.ca::4987340e-f4b7-437d-b1a5-377f8f0fd37e" providerId="AD" clId="Web-{D04F6CAE-6954-46DE-8E74-C95F1597C353}" dt="2023-04-06T02:39:52.013" v="366"/>
          <ac:spMkLst>
            <pc:docMk/>
            <pc:sldMk cId="3535524506" sldId="264"/>
            <ac:spMk id="4" creationId="{D9BA1D9E-0C58-29CA-3386-00D22F40873E}"/>
          </ac:spMkLst>
        </pc:spChg>
        <pc:spChg chg="add del">
          <ac:chgData name="Shalu Jose" userId="S::sjose7814@conestogac.on.ca::4987340e-f4b7-437d-b1a5-377f8f0fd37e" providerId="AD" clId="Web-{D04F6CAE-6954-46DE-8E74-C95F1597C353}" dt="2023-04-06T02:32:42.427" v="94"/>
          <ac:spMkLst>
            <pc:docMk/>
            <pc:sldMk cId="3535524506" sldId="264"/>
            <ac:spMk id="10" creationId="{A3363022-C969-41E9-8EB2-E4C94908C1FA}"/>
          </ac:spMkLst>
        </pc:spChg>
        <pc:spChg chg="add del">
          <ac:chgData name="Shalu Jose" userId="S::sjose7814@conestogac.on.ca::4987340e-f4b7-437d-b1a5-377f8f0fd37e" providerId="AD" clId="Web-{D04F6CAE-6954-46DE-8E74-C95F1597C353}" dt="2023-04-06T02:32:42.427" v="94"/>
          <ac:spMkLst>
            <pc:docMk/>
            <pc:sldMk cId="3535524506" sldId="264"/>
            <ac:spMk id="12" creationId="{8D1AD6B3-BE88-4CEB-BA17-790657CC4729}"/>
          </ac:spMkLst>
        </pc:spChg>
        <pc:spChg chg="add">
          <ac:chgData name="Shalu Jose" userId="S::sjose7814@conestogac.on.ca::4987340e-f4b7-437d-b1a5-377f8f0fd37e" providerId="AD" clId="Web-{D04F6CAE-6954-46DE-8E74-C95F1597C353}" dt="2023-04-06T02:32:42.427" v="94"/>
          <ac:spMkLst>
            <pc:docMk/>
            <pc:sldMk cId="3535524506" sldId="264"/>
            <ac:spMk id="22" creationId="{1CD81A2A-6ED4-4EF4-A14C-912D31E14800}"/>
          </ac:spMkLst>
        </pc:spChg>
        <pc:spChg chg="add">
          <ac:chgData name="Shalu Jose" userId="S::sjose7814@conestogac.on.ca::4987340e-f4b7-437d-b1a5-377f8f0fd37e" providerId="AD" clId="Web-{D04F6CAE-6954-46DE-8E74-C95F1597C353}" dt="2023-04-06T02:32:42.427" v="94"/>
          <ac:spMkLst>
            <pc:docMk/>
            <pc:sldMk cId="3535524506" sldId="264"/>
            <ac:spMk id="24" creationId="{1661932C-CA15-4E17-B115-FAE7CBEE4789}"/>
          </ac:spMkLst>
        </pc:spChg>
        <pc:spChg chg="add">
          <ac:chgData name="Shalu Jose" userId="S::sjose7814@conestogac.on.ca::4987340e-f4b7-437d-b1a5-377f8f0fd37e" providerId="AD" clId="Web-{D04F6CAE-6954-46DE-8E74-C95F1597C353}" dt="2023-04-06T02:32:42.427" v="94"/>
          <ac:spMkLst>
            <pc:docMk/>
            <pc:sldMk cId="3535524506" sldId="264"/>
            <ac:spMk id="26" creationId="{8590ADD5-9383-4D3D-9047-3DA2593CCB5D}"/>
          </ac:spMkLst>
        </pc:spChg>
        <pc:spChg chg="add">
          <ac:chgData name="Shalu Jose" userId="S::sjose7814@conestogac.on.ca::4987340e-f4b7-437d-b1a5-377f8f0fd37e" providerId="AD" clId="Web-{D04F6CAE-6954-46DE-8E74-C95F1597C353}" dt="2023-04-06T02:32:42.427" v="94"/>
          <ac:spMkLst>
            <pc:docMk/>
            <pc:sldMk cId="3535524506" sldId="264"/>
            <ac:spMk id="28" creationId="{DABE3E45-88CF-45D8-8D40-C773324D93F6}"/>
          </ac:spMkLst>
        </pc:spChg>
        <pc:spChg chg="add">
          <ac:chgData name="Shalu Jose" userId="S::sjose7814@conestogac.on.ca::4987340e-f4b7-437d-b1a5-377f8f0fd37e" providerId="AD" clId="Web-{D04F6CAE-6954-46DE-8E74-C95F1597C353}" dt="2023-04-06T02:32:42.427" v="94"/>
          <ac:spMkLst>
            <pc:docMk/>
            <pc:sldMk cId="3535524506" sldId="264"/>
            <ac:spMk id="32" creationId="{B91ECDA9-56DC-4270-8F33-01C5637B8CEB}"/>
          </ac:spMkLst>
        </pc:spChg>
        <pc:spChg chg="add">
          <ac:chgData name="Shalu Jose" userId="S::sjose7814@conestogac.on.ca::4987340e-f4b7-437d-b1a5-377f8f0fd37e" providerId="AD" clId="Web-{D04F6CAE-6954-46DE-8E74-C95F1597C353}" dt="2023-04-06T02:32:42.427" v="94"/>
          <ac:spMkLst>
            <pc:docMk/>
            <pc:sldMk cId="3535524506" sldId="264"/>
            <ac:spMk id="34" creationId="{75F47824-961D-465D-84F9-EAE11BC6173B}"/>
          </ac:spMkLst>
        </pc:spChg>
        <pc:spChg chg="add">
          <ac:chgData name="Shalu Jose" userId="S::sjose7814@conestogac.on.ca::4987340e-f4b7-437d-b1a5-377f8f0fd37e" providerId="AD" clId="Web-{D04F6CAE-6954-46DE-8E74-C95F1597C353}" dt="2023-04-06T02:32:42.427" v="94"/>
          <ac:spMkLst>
            <pc:docMk/>
            <pc:sldMk cId="3535524506" sldId="264"/>
            <ac:spMk id="36" creationId="{FEC9DA3E-C1D7-472D-B7C0-F71AE41FBA23}"/>
          </ac:spMkLst>
        </pc:spChg>
        <pc:grpChg chg="add del">
          <ac:chgData name="Shalu Jose" userId="S::sjose7814@conestogac.on.ca::4987340e-f4b7-437d-b1a5-377f8f0fd37e" providerId="AD" clId="Web-{D04F6CAE-6954-46DE-8E74-C95F1597C353}" dt="2023-04-06T02:32:42.427" v="94"/>
          <ac:grpSpMkLst>
            <pc:docMk/>
            <pc:sldMk cId="3535524506" sldId="264"/>
            <ac:grpSpMk id="14" creationId="{89D1390B-7E13-4B4F-9CB2-391063412E54}"/>
          </ac:grpSpMkLst>
        </pc:grpChg>
        <pc:picChg chg="add mod ord">
          <ac:chgData name="Shalu Jose" userId="S::sjose7814@conestogac.on.ca::4987340e-f4b7-437d-b1a5-377f8f0fd37e" providerId="AD" clId="Web-{D04F6CAE-6954-46DE-8E74-C95F1597C353}" dt="2023-04-06T02:32:42.427" v="94"/>
          <ac:picMkLst>
            <pc:docMk/>
            <pc:sldMk cId="3535524506" sldId="264"/>
            <ac:picMk id="7" creationId="{BEB514AC-8EC9-B4F7-C0C3-4DE452624381}"/>
          </ac:picMkLst>
        </pc:picChg>
        <pc:cxnChg chg="add">
          <ac:chgData name="Shalu Jose" userId="S::sjose7814@conestogac.on.ca::4987340e-f4b7-437d-b1a5-377f8f0fd37e" providerId="AD" clId="Web-{D04F6CAE-6954-46DE-8E74-C95F1597C353}" dt="2023-04-06T02:32:42.427" v="94"/>
          <ac:cxnSpMkLst>
            <pc:docMk/>
            <pc:sldMk cId="3535524506" sldId="264"/>
            <ac:cxnSpMk id="30" creationId="{49CD1692-827B-4C8D-B4A1-134FD04CF45C}"/>
          </ac:cxnSpMkLst>
        </pc:cxnChg>
      </pc:sldChg>
    </pc:docChg>
  </pc:docChgLst>
  <pc:docChgLst>
    <pc:chgData name="Shalu Jose" userId="S::sjose7814@conestogac.on.ca::4987340e-f4b7-437d-b1a5-377f8f0fd37e" providerId="AD" clId="Web-{51D0D3BC-2B69-41D7-ACBD-08FBAB08DF86}"/>
    <pc:docChg chg="modSld">
      <pc:chgData name="Shalu Jose" userId="S::sjose7814@conestogac.on.ca::4987340e-f4b7-437d-b1a5-377f8f0fd37e" providerId="AD" clId="Web-{51D0D3BC-2B69-41D7-ACBD-08FBAB08DF86}" dt="2023-03-27T23:01:29.946" v="5" actId="20577"/>
      <pc:docMkLst>
        <pc:docMk/>
      </pc:docMkLst>
      <pc:sldChg chg="modSp">
        <pc:chgData name="Shalu Jose" userId="S::sjose7814@conestogac.on.ca::4987340e-f4b7-437d-b1a5-377f8f0fd37e" providerId="AD" clId="Web-{51D0D3BC-2B69-41D7-ACBD-08FBAB08DF86}" dt="2023-03-27T23:01:29.946" v="5" actId="20577"/>
        <pc:sldMkLst>
          <pc:docMk/>
          <pc:sldMk cId="2652276089" sldId="258"/>
        </pc:sldMkLst>
        <pc:spChg chg="mod">
          <ac:chgData name="Shalu Jose" userId="S::sjose7814@conestogac.on.ca::4987340e-f4b7-437d-b1a5-377f8f0fd37e" providerId="AD" clId="Web-{51D0D3BC-2B69-41D7-ACBD-08FBAB08DF86}" dt="2023-03-27T23:01:29.946" v="5" actId="20577"/>
          <ac:spMkLst>
            <pc:docMk/>
            <pc:sldMk cId="2652276089" sldId="258"/>
            <ac:spMk id="3" creationId="{3A0B5D1C-CA96-0E63-9302-8370726AAD91}"/>
          </ac:spMkLst>
        </pc:spChg>
      </pc:sldChg>
    </pc:docChg>
  </pc:docChgLst>
  <pc:docChgLst>
    <pc:chgData name="Shalu Jose" userId="S::sjose7814@conestogac.on.ca::4987340e-f4b7-437d-b1a5-377f8f0fd37e" providerId="AD" clId="Web-{334B2118-42E7-491E-8F39-92B3FE857E24}"/>
    <pc:docChg chg="addSld delSld modSld">
      <pc:chgData name="Shalu Jose" userId="S::sjose7814@conestogac.on.ca::4987340e-f4b7-437d-b1a5-377f8f0fd37e" providerId="AD" clId="Web-{334B2118-42E7-491E-8F39-92B3FE857E24}" dt="2023-04-13T01:20:34.410" v="863" actId="20577"/>
      <pc:docMkLst>
        <pc:docMk/>
      </pc:docMkLst>
      <pc:sldChg chg="modSp">
        <pc:chgData name="Shalu Jose" userId="S::sjose7814@conestogac.on.ca::4987340e-f4b7-437d-b1a5-377f8f0fd37e" providerId="AD" clId="Web-{334B2118-42E7-491E-8F39-92B3FE857E24}" dt="2023-04-13T00:29:05.022" v="17" actId="1076"/>
        <pc:sldMkLst>
          <pc:docMk/>
          <pc:sldMk cId="2304365015" sldId="259"/>
        </pc:sldMkLst>
        <pc:spChg chg="mod">
          <ac:chgData name="Shalu Jose" userId="S::sjose7814@conestogac.on.ca::4987340e-f4b7-437d-b1a5-377f8f0fd37e" providerId="AD" clId="Web-{334B2118-42E7-491E-8F39-92B3FE857E24}" dt="2023-04-13T00:28:47.272" v="11" actId="20577"/>
          <ac:spMkLst>
            <pc:docMk/>
            <pc:sldMk cId="2304365015" sldId="259"/>
            <ac:spMk id="2" creationId="{6201D721-E241-893E-7D7E-6D84C8CDA2D0}"/>
          </ac:spMkLst>
        </pc:spChg>
        <pc:spChg chg="mod">
          <ac:chgData name="Shalu Jose" userId="S::sjose7814@conestogac.on.ca::4987340e-f4b7-437d-b1a5-377f8f0fd37e" providerId="AD" clId="Web-{334B2118-42E7-491E-8F39-92B3FE857E24}" dt="2023-04-13T00:29:05.022" v="17" actId="1076"/>
          <ac:spMkLst>
            <pc:docMk/>
            <pc:sldMk cId="2304365015" sldId="259"/>
            <ac:spMk id="4" creationId="{CE224F1B-BF3C-DDCA-F693-98290BF573F8}"/>
          </ac:spMkLst>
        </pc:spChg>
      </pc:sldChg>
      <pc:sldChg chg="addSp delSp modSp modNotes">
        <pc:chgData name="Shalu Jose" userId="S::sjose7814@conestogac.on.ca::4987340e-f4b7-437d-b1a5-377f8f0fd37e" providerId="AD" clId="Web-{334B2118-42E7-491E-8F39-92B3FE857E24}" dt="2023-04-13T01:20:34.410" v="863" actId="20577"/>
        <pc:sldMkLst>
          <pc:docMk/>
          <pc:sldMk cId="2435781517" sldId="260"/>
        </pc:sldMkLst>
        <pc:spChg chg="mod">
          <ac:chgData name="Shalu Jose" userId="S::sjose7814@conestogac.on.ca::4987340e-f4b7-437d-b1a5-377f8f0fd37e" providerId="AD" clId="Web-{334B2118-42E7-491E-8F39-92B3FE857E24}" dt="2023-04-13T01:20:34.410" v="863" actId="20577"/>
          <ac:spMkLst>
            <pc:docMk/>
            <pc:sldMk cId="2435781517" sldId="260"/>
            <ac:spMk id="6" creationId="{537E8F6C-5888-FAF0-E84B-E1769C7FA475}"/>
          </ac:spMkLst>
        </pc:spChg>
        <pc:spChg chg="add del">
          <ac:chgData name="Shalu Jose" userId="S::sjose7814@conestogac.on.ca::4987340e-f4b7-437d-b1a5-377f8f0fd37e" providerId="AD" clId="Web-{334B2118-42E7-491E-8F39-92B3FE857E24}" dt="2023-04-13T00:44:52.494" v="121"/>
          <ac:spMkLst>
            <pc:docMk/>
            <pc:sldMk cId="2435781517" sldId="260"/>
            <ac:spMk id="16" creationId="{6CF9FF8E-CD1A-6613-BFCD-C52D56ACB2CA}"/>
          </ac:spMkLst>
        </pc:spChg>
        <pc:graphicFrameChg chg="add del">
          <ac:chgData name="Shalu Jose" userId="S::sjose7814@conestogac.on.ca::4987340e-f4b7-437d-b1a5-377f8f0fd37e" providerId="AD" clId="Web-{334B2118-42E7-491E-8F39-92B3FE857E24}" dt="2023-04-13T00:44:52.494" v="121"/>
          <ac:graphicFrameMkLst>
            <pc:docMk/>
            <pc:sldMk cId="2435781517" sldId="260"/>
            <ac:graphicFrameMk id="106" creationId="{F44E0E8F-1115-55DB-C8C5-68321E7CA383}"/>
          </ac:graphicFrameMkLst>
        </pc:graphicFrameChg>
      </pc:sldChg>
      <pc:sldChg chg="addSp delSp modSp add del">
        <pc:chgData name="Shalu Jose" userId="S::sjose7814@conestogac.on.ca::4987340e-f4b7-437d-b1a5-377f8f0fd37e" providerId="AD" clId="Web-{334B2118-42E7-491E-8F39-92B3FE857E24}" dt="2023-04-13T01:07:52.942" v="606"/>
        <pc:sldMkLst>
          <pc:docMk/>
          <pc:sldMk cId="2224290966" sldId="266"/>
        </pc:sldMkLst>
        <pc:graphicFrameChg chg="mod modGraphic">
          <ac:chgData name="Shalu Jose" userId="S::sjose7814@conestogac.on.ca::4987340e-f4b7-437d-b1a5-377f8f0fd37e" providerId="AD" clId="Web-{334B2118-42E7-491E-8F39-92B3FE857E24}" dt="2023-04-13T01:07:52.942" v="606"/>
          <ac:graphicFrameMkLst>
            <pc:docMk/>
            <pc:sldMk cId="2224290966" sldId="266"/>
            <ac:graphicFrameMk id="23" creationId="{89D815DF-A9BF-3790-975C-190B146A820B}"/>
          </ac:graphicFrameMkLst>
        </pc:graphicFrameChg>
        <pc:picChg chg="add del mod">
          <ac:chgData name="Shalu Jose" userId="S::sjose7814@conestogac.on.ca::4987340e-f4b7-437d-b1a5-377f8f0fd37e" providerId="AD" clId="Web-{334B2118-42E7-491E-8F39-92B3FE857E24}" dt="2023-04-13T00:30:01.242" v="19"/>
          <ac:picMkLst>
            <pc:docMk/>
            <pc:sldMk cId="2224290966" sldId="266"/>
            <ac:picMk id="3" creationId="{A217F647-26FF-6FA8-43A5-450AAF50DCCD}"/>
          </ac:picMkLst>
        </pc:picChg>
      </pc:sldChg>
      <pc:sldChg chg="modNotes">
        <pc:chgData name="Shalu Jose" userId="S::sjose7814@conestogac.on.ca::4987340e-f4b7-437d-b1a5-377f8f0fd37e" providerId="AD" clId="Web-{334B2118-42E7-491E-8F39-92B3FE857E24}" dt="2023-04-13T01:20:09.612" v="857"/>
        <pc:sldMkLst>
          <pc:docMk/>
          <pc:sldMk cId="181437937" sldId="268"/>
        </pc:sldMkLst>
      </pc:sldChg>
      <pc:sldChg chg="modSp">
        <pc:chgData name="Shalu Jose" userId="S::sjose7814@conestogac.on.ca::4987340e-f4b7-437d-b1a5-377f8f0fd37e" providerId="AD" clId="Web-{334B2118-42E7-491E-8F39-92B3FE857E24}" dt="2023-04-13T00:59:21.198" v="374" actId="1076"/>
        <pc:sldMkLst>
          <pc:docMk/>
          <pc:sldMk cId="4167737998" sldId="273"/>
        </pc:sldMkLst>
        <pc:picChg chg="mod">
          <ac:chgData name="Shalu Jose" userId="S::sjose7814@conestogac.on.ca::4987340e-f4b7-437d-b1a5-377f8f0fd37e" providerId="AD" clId="Web-{334B2118-42E7-491E-8F39-92B3FE857E24}" dt="2023-04-13T00:59:21.198" v="374" actId="1076"/>
          <ac:picMkLst>
            <pc:docMk/>
            <pc:sldMk cId="4167737998" sldId="273"/>
            <ac:picMk id="16" creationId="{74B51DAE-FA87-600B-0B60-AB11784C20AB}"/>
          </ac:picMkLst>
        </pc:picChg>
      </pc:sldChg>
      <pc:sldChg chg="addSp delSp modSp add mod replId setBg modNotes">
        <pc:chgData name="Shalu Jose" userId="S::sjose7814@conestogac.on.ca::4987340e-f4b7-437d-b1a5-377f8f0fd37e" providerId="AD" clId="Web-{334B2118-42E7-491E-8F39-92B3FE857E24}" dt="2023-04-13T00:43:03.288" v="93"/>
        <pc:sldMkLst>
          <pc:docMk/>
          <pc:sldMk cId="3831856973" sldId="274"/>
        </pc:sldMkLst>
        <pc:spChg chg="mod">
          <ac:chgData name="Shalu Jose" userId="S::sjose7814@conestogac.on.ca::4987340e-f4b7-437d-b1a5-377f8f0fd37e" providerId="AD" clId="Web-{334B2118-42E7-491E-8F39-92B3FE857E24}" dt="2023-04-13T00:37:19.501" v="59"/>
          <ac:spMkLst>
            <pc:docMk/>
            <pc:sldMk cId="3831856973" sldId="274"/>
            <ac:spMk id="2" creationId="{A970656B-66A0-1776-7A88-562D9D0D35FD}"/>
          </ac:spMkLst>
        </pc:spChg>
        <pc:spChg chg="add mod">
          <ac:chgData name="Shalu Jose" userId="S::sjose7814@conestogac.on.ca::4987340e-f4b7-437d-b1a5-377f8f0fd37e" providerId="AD" clId="Web-{334B2118-42E7-491E-8F39-92B3FE857E24}" dt="2023-04-13T00:37:19.501" v="59"/>
          <ac:spMkLst>
            <pc:docMk/>
            <pc:sldMk cId="3831856973" sldId="274"/>
            <ac:spMk id="3" creationId="{21B5C417-3F23-6975-7361-C42AE35DF4DB}"/>
          </ac:spMkLst>
        </pc:spChg>
        <pc:spChg chg="add del">
          <ac:chgData name="Shalu Jose" userId="S::sjose7814@conestogac.on.ca::4987340e-f4b7-437d-b1a5-377f8f0fd37e" providerId="AD" clId="Web-{334B2118-42E7-491E-8F39-92B3FE857E24}" dt="2023-04-13T00:36:13.765" v="48"/>
          <ac:spMkLst>
            <pc:docMk/>
            <pc:sldMk cId="3831856973" sldId="274"/>
            <ac:spMk id="44" creationId="{5F18414D-1626-4996-AACB-23D3DE45B03B}"/>
          </ac:spMkLst>
        </pc:spChg>
        <pc:spChg chg="add del">
          <ac:chgData name="Shalu Jose" userId="S::sjose7814@conestogac.on.ca::4987340e-f4b7-437d-b1a5-377f8f0fd37e" providerId="AD" clId="Web-{334B2118-42E7-491E-8F39-92B3FE857E24}" dt="2023-04-13T00:36:13.765" v="48"/>
          <ac:spMkLst>
            <pc:docMk/>
            <pc:sldMk cId="3831856973" sldId="274"/>
            <ac:spMk id="45" creationId="{D84C2E9E-0B5D-4B5F-9A1F-70EBDCE39034}"/>
          </ac:spMkLst>
        </pc:spChg>
        <pc:spChg chg="add del">
          <ac:chgData name="Shalu Jose" userId="S::sjose7814@conestogac.on.ca::4987340e-f4b7-437d-b1a5-377f8f0fd37e" providerId="AD" clId="Web-{334B2118-42E7-491E-8F39-92B3FE857E24}" dt="2023-04-13T00:36:13.749" v="47"/>
          <ac:spMkLst>
            <pc:docMk/>
            <pc:sldMk cId="3831856973" sldId="274"/>
            <ac:spMk id="48" creationId="{201CC55D-ED54-4C5C-95E6-10947BD1103B}"/>
          </ac:spMkLst>
        </pc:spChg>
        <pc:spChg chg="add del">
          <ac:chgData name="Shalu Jose" userId="S::sjose7814@conestogac.on.ca::4987340e-f4b7-437d-b1a5-377f8f0fd37e" providerId="AD" clId="Web-{334B2118-42E7-491E-8F39-92B3FE857E24}" dt="2023-04-13T00:36:13.749" v="47"/>
          <ac:spMkLst>
            <pc:docMk/>
            <pc:sldMk cId="3831856973" sldId="274"/>
            <ac:spMk id="50" creationId="{3873B707-463F-40B0-8227-E8CC6C67EB25}"/>
          </ac:spMkLst>
        </pc:spChg>
        <pc:spChg chg="add del">
          <ac:chgData name="Shalu Jose" userId="S::sjose7814@conestogac.on.ca::4987340e-f4b7-437d-b1a5-377f8f0fd37e" providerId="AD" clId="Web-{334B2118-42E7-491E-8F39-92B3FE857E24}" dt="2023-04-13T00:34:06.388" v="30"/>
          <ac:spMkLst>
            <pc:docMk/>
            <pc:sldMk cId="3831856973" sldId="274"/>
            <ac:spMk id="51" creationId="{27427488-068E-4B55-AC8D-CD070B8CD46D}"/>
          </ac:spMkLst>
        </pc:spChg>
        <pc:spChg chg="add del">
          <ac:chgData name="Shalu Jose" userId="S::sjose7814@conestogac.on.ca::4987340e-f4b7-437d-b1a5-377f8f0fd37e" providerId="AD" clId="Web-{334B2118-42E7-491E-8F39-92B3FE857E24}" dt="2023-04-13T00:36:13.749" v="47"/>
          <ac:spMkLst>
            <pc:docMk/>
            <pc:sldMk cId="3831856973" sldId="274"/>
            <ac:spMk id="52" creationId="{C13237C8-E62C-4F0D-A318-BD6FB6C2D138}"/>
          </ac:spMkLst>
        </pc:spChg>
        <pc:spChg chg="add del">
          <ac:chgData name="Shalu Jose" userId="S::sjose7814@conestogac.on.ca::4987340e-f4b7-437d-b1a5-377f8f0fd37e" providerId="AD" clId="Web-{334B2118-42E7-491E-8F39-92B3FE857E24}" dt="2023-04-13T00:34:06.388" v="30"/>
          <ac:spMkLst>
            <pc:docMk/>
            <pc:sldMk cId="3831856973" sldId="274"/>
            <ac:spMk id="57" creationId="{3FE49A6B-0100-4397-88F8-FE2410D089A8}"/>
          </ac:spMkLst>
        </pc:spChg>
        <pc:spChg chg="add del">
          <ac:chgData name="Shalu Jose" userId="S::sjose7814@conestogac.on.ca::4987340e-f4b7-437d-b1a5-377f8f0fd37e" providerId="AD" clId="Web-{334B2118-42E7-491E-8F39-92B3FE857E24}" dt="2023-04-13T00:34:06.388" v="30"/>
          <ac:spMkLst>
            <pc:docMk/>
            <pc:sldMk cId="3831856973" sldId="274"/>
            <ac:spMk id="59" creationId="{A20AF199-99C2-4569-9CAF-24514AE5E82A}"/>
          </ac:spMkLst>
        </pc:spChg>
        <pc:spChg chg="add del">
          <ac:chgData name="Shalu Jose" userId="S::sjose7814@conestogac.on.ca::4987340e-f4b7-437d-b1a5-377f8f0fd37e" providerId="AD" clId="Web-{334B2118-42E7-491E-8F39-92B3FE857E24}" dt="2023-04-13T00:36:13.749" v="47"/>
          <ac:spMkLst>
            <pc:docMk/>
            <pc:sldMk cId="3831856973" sldId="274"/>
            <ac:spMk id="61" creationId="{19C9EAEA-39D0-4B0E-A0EB-51E7B26740B1}"/>
          </ac:spMkLst>
        </pc:spChg>
        <pc:spChg chg="add del">
          <ac:chgData name="Shalu Jose" userId="S::sjose7814@conestogac.on.ca::4987340e-f4b7-437d-b1a5-377f8f0fd37e" providerId="AD" clId="Web-{334B2118-42E7-491E-8F39-92B3FE857E24}" dt="2023-04-13T00:37:19.501" v="59"/>
          <ac:spMkLst>
            <pc:docMk/>
            <pc:sldMk cId="3831856973" sldId="274"/>
            <ac:spMk id="63" creationId="{45D37F4E-DDB4-456B-97E0-9937730A039F}"/>
          </ac:spMkLst>
        </pc:spChg>
        <pc:spChg chg="add del">
          <ac:chgData name="Shalu Jose" userId="S::sjose7814@conestogac.on.ca::4987340e-f4b7-437d-b1a5-377f8f0fd37e" providerId="AD" clId="Web-{334B2118-42E7-491E-8F39-92B3FE857E24}" dt="2023-04-13T00:37:19.501" v="59"/>
          <ac:spMkLst>
            <pc:docMk/>
            <pc:sldMk cId="3831856973" sldId="274"/>
            <ac:spMk id="64" creationId="{B2DD41CD-8F47-4F56-AD12-4E2FF7696987}"/>
          </ac:spMkLst>
        </pc:spChg>
        <pc:spChg chg="add">
          <ac:chgData name="Shalu Jose" userId="S::sjose7814@conestogac.on.ca::4987340e-f4b7-437d-b1a5-377f8f0fd37e" providerId="AD" clId="Web-{334B2118-42E7-491E-8F39-92B3FE857E24}" dt="2023-04-13T00:37:19.501" v="59"/>
          <ac:spMkLst>
            <pc:docMk/>
            <pc:sldMk cId="3831856973" sldId="274"/>
            <ac:spMk id="69" creationId="{12609869-9E80-471B-A487-A53288E0E791}"/>
          </ac:spMkLst>
        </pc:spChg>
        <pc:spChg chg="add">
          <ac:chgData name="Shalu Jose" userId="S::sjose7814@conestogac.on.ca::4987340e-f4b7-437d-b1a5-377f8f0fd37e" providerId="AD" clId="Web-{334B2118-42E7-491E-8F39-92B3FE857E24}" dt="2023-04-13T00:37:19.501" v="59"/>
          <ac:spMkLst>
            <pc:docMk/>
            <pc:sldMk cId="3831856973" sldId="274"/>
            <ac:spMk id="71" creationId="{7004738A-9D34-43E8-97D2-CA0EED4F8BE0}"/>
          </ac:spMkLst>
        </pc:spChg>
        <pc:spChg chg="add">
          <ac:chgData name="Shalu Jose" userId="S::sjose7814@conestogac.on.ca::4987340e-f4b7-437d-b1a5-377f8f0fd37e" providerId="AD" clId="Web-{334B2118-42E7-491E-8F39-92B3FE857E24}" dt="2023-04-13T00:37:19.501" v="59"/>
          <ac:spMkLst>
            <pc:docMk/>
            <pc:sldMk cId="3831856973" sldId="274"/>
            <ac:spMk id="73" creationId="{B8B8D07F-F13E-443E-BA68-2D26672D76B9}"/>
          </ac:spMkLst>
        </pc:spChg>
        <pc:spChg chg="add">
          <ac:chgData name="Shalu Jose" userId="S::sjose7814@conestogac.on.ca::4987340e-f4b7-437d-b1a5-377f8f0fd37e" providerId="AD" clId="Web-{334B2118-42E7-491E-8F39-92B3FE857E24}" dt="2023-04-13T00:37:19.501" v="59"/>
          <ac:spMkLst>
            <pc:docMk/>
            <pc:sldMk cId="3831856973" sldId="274"/>
            <ac:spMk id="75" creationId="{2813A4FA-24A5-41ED-A534-3807D1B2F344}"/>
          </ac:spMkLst>
        </pc:spChg>
        <pc:spChg chg="add">
          <ac:chgData name="Shalu Jose" userId="S::sjose7814@conestogac.on.ca::4987340e-f4b7-437d-b1a5-377f8f0fd37e" providerId="AD" clId="Web-{334B2118-42E7-491E-8F39-92B3FE857E24}" dt="2023-04-13T00:37:19.501" v="59"/>
          <ac:spMkLst>
            <pc:docMk/>
            <pc:sldMk cId="3831856973" sldId="274"/>
            <ac:spMk id="77" creationId="{C3944F27-CA70-4E84-A51A-E6BF89558979}"/>
          </ac:spMkLst>
        </pc:spChg>
        <pc:grpChg chg="add del">
          <ac:chgData name="Shalu Jose" userId="S::sjose7814@conestogac.on.ca::4987340e-f4b7-437d-b1a5-377f8f0fd37e" providerId="AD" clId="Web-{334B2118-42E7-491E-8F39-92B3FE857E24}" dt="2023-04-13T00:36:13.749" v="47"/>
          <ac:grpSpMkLst>
            <pc:docMk/>
            <pc:sldMk cId="3831856973" sldId="274"/>
            <ac:grpSpMk id="49" creationId="{1DE889C7-FAD6-4397-98E2-05D503484459}"/>
          </ac:grpSpMkLst>
        </pc:grpChg>
        <pc:grpChg chg="add del">
          <ac:chgData name="Shalu Jose" userId="S::sjose7814@conestogac.on.ca::4987340e-f4b7-437d-b1a5-377f8f0fd37e" providerId="AD" clId="Web-{334B2118-42E7-491E-8F39-92B3FE857E24}" dt="2023-04-13T00:34:06.388" v="30"/>
          <ac:grpSpMkLst>
            <pc:docMk/>
            <pc:sldMk cId="3831856973" sldId="274"/>
            <ac:grpSpMk id="53" creationId="{5DD5AFF2-B0BF-41FA-BA95-B06DB47DF11B}"/>
          </ac:grpSpMkLst>
        </pc:grpChg>
        <pc:graphicFrameChg chg="del mod modGraphic">
          <ac:chgData name="Shalu Jose" userId="S::sjose7814@conestogac.on.ca::4987340e-f4b7-437d-b1a5-377f8f0fd37e" providerId="AD" clId="Web-{334B2118-42E7-491E-8F39-92B3FE857E24}" dt="2023-04-13T00:33:09.105" v="25"/>
          <ac:graphicFrameMkLst>
            <pc:docMk/>
            <pc:sldMk cId="3831856973" sldId="274"/>
            <ac:graphicFrameMk id="23" creationId="{89D815DF-A9BF-3790-975C-190B146A820B}"/>
          </ac:graphicFrameMkLst>
        </pc:graphicFrameChg>
        <pc:picChg chg="mod ord">
          <ac:chgData name="Shalu Jose" userId="S::sjose7814@conestogac.on.ca::4987340e-f4b7-437d-b1a5-377f8f0fd37e" providerId="AD" clId="Web-{334B2118-42E7-491E-8F39-92B3FE857E24}" dt="2023-04-13T00:37:19.501" v="59"/>
          <ac:picMkLst>
            <pc:docMk/>
            <pc:sldMk cId="3831856973" sldId="274"/>
            <ac:picMk id="11" creationId="{48AD5A87-B167-A76B-99F1-CFED743AD313}"/>
          </ac:picMkLst>
        </pc:picChg>
        <pc:cxnChg chg="add del">
          <ac:chgData name="Shalu Jose" userId="S::sjose7814@conestogac.on.ca::4987340e-f4b7-437d-b1a5-377f8f0fd37e" providerId="AD" clId="Web-{334B2118-42E7-491E-8F39-92B3FE857E24}" dt="2023-04-13T00:36:13.765" v="48"/>
          <ac:cxnSpMkLst>
            <pc:docMk/>
            <pc:sldMk cId="3831856973" sldId="274"/>
            <ac:cxnSpMk id="46" creationId="{07A9243D-8FC3-4B36-874B-55906B03F484}"/>
          </ac:cxnSpMkLst>
        </pc:cxnChg>
      </pc:sldChg>
    </pc:docChg>
  </pc:docChgLst>
  <pc:docChgLst>
    <pc:chgData name="Shalu Jose" userId="S::sjose7814@conestogac.on.ca::4987340e-f4b7-437d-b1a5-377f8f0fd37e" providerId="AD" clId="Web-{9AE79794-699A-4164-B118-A9AEB39C22EF}"/>
    <pc:docChg chg="modSld">
      <pc:chgData name="Shalu Jose" userId="S::sjose7814@conestogac.on.ca::4987340e-f4b7-437d-b1a5-377f8f0fd37e" providerId="AD" clId="Web-{9AE79794-699A-4164-B118-A9AEB39C22EF}" dt="2023-04-06T03:15:50.224" v="6" actId="20577"/>
      <pc:docMkLst>
        <pc:docMk/>
      </pc:docMkLst>
      <pc:sldChg chg="modSp">
        <pc:chgData name="Shalu Jose" userId="S::sjose7814@conestogac.on.ca::4987340e-f4b7-437d-b1a5-377f8f0fd37e" providerId="AD" clId="Web-{9AE79794-699A-4164-B118-A9AEB39C22EF}" dt="2023-04-06T03:15:50.224" v="6" actId="20577"/>
        <pc:sldMkLst>
          <pc:docMk/>
          <pc:sldMk cId="3535524506" sldId="264"/>
        </pc:sldMkLst>
        <pc:spChg chg="mod">
          <ac:chgData name="Shalu Jose" userId="S::sjose7814@conestogac.on.ca::4987340e-f4b7-437d-b1a5-377f8f0fd37e" providerId="AD" clId="Web-{9AE79794-699A-4164-B118-A9AEB39C22EF}" dt="2023-04-06T03:15:50.224" v="6" actId="20577"/>
          <ac:spMkLst>
            <pc:docMk/>
            <pc:sldMk cId="3535524506" sldId="264"/>
            <ac:spMk id="4" creationId="{D9BA1D9E-0C58-29CA-3386-00D22F40873E}"/>
          </ac:spMkLst>
        </pc:spChg>
        <pc:spChg chg="mod">
          <ac:chgData name="Shalu Jose" userId="S::sjose7814@conestogac.on.ca::4987340e-f4b7-437d-b1a5-377f8f0fd37e" providerId="AD" clId="Web-{9AE79794-699A-4164-B118-A9AEB39C22EF}" dt="2023-04-06T03:15:33.083" v="2" actId="20577"/>
          <ac:spMkLst>
            <pc:docMk/>
            <pc:sldMk cId="3535524506" sldId="264"/>
            <ac:spMk id="22" creationId="{1CD81A2A-6ED4-4EF4-A14C-912D31E14800}"/>
          </ac:spMkLst>
        </pc:spChg>
      </pc:sldChg>
    </pc:docChg>
  </pc:docChgLst>
  <pc:docChgLst>
    <pc:chgData name="Arun Joy" userId="S::ajoy1745@conestogac.on.ca::67a0b6ec-a8b4-434c-a190-1463866b03be" providerId="AD" clId="Web-{DABA750B-1D8B-4F5D-9D3F-8A2A5E045F52}"/>
    <pc:docChg chg="addSld delSld modSld modMainMaster">
      <pc:chgData name="Arun Joy" userId="S::ajoy1745@conestogac.on.ca::67a0b6ec-a8b4-434c-a190-1463866b03be" providerId="AD" clId="Web-{DABA750B-1D8B-4F5D-9D3F-8A2A5E045F52}" dt="2023-04-11T22:54:05.157" v="1013"/>
      <pc:docMkLst>
        <pc:docMk/>
      </pc:docMkLst>
      <pc:sldChg chg="mod">
        <pc:chgData name="Arun Joy" userId="S::ajoy1745@conestogac.on.ca::67a0b6ec-a8b4-434c-a190-1463866b03be" providerId="AD" clId="Web-{DABA750B-1D8B-4F5D-9D3F-8A2A5E045F52}" dt="2023-04-11T20:52:51.433" v="71"/>
        <pc:sldMkLst>
          <pc:docMk/>
          <pc:sldMk cId="109857222" sldId="256"/>
        </pc:sldMkLst>
      </pc:sldChg>
      <pc:sldChg chg="mod">
        <pc:chgData name="Arun Joy" userId="S::ajoy1745@conestogac.on.ca::67a0b6ec-a8b4-434c-a190-1463866b03be" providerId="AD" clId="Web-{DABA750B-1D8B-4F5D-9D3F-8A2A5E045F52}" dt="2023-04-11T20:52:51.433" v="71"/>
        <pc:sldMkLst>
          <pc:docMk/>
          <pc:sldMk cId="3186504461" sldId="257"/>
        </pc:sldMkLst>
      </pc:sldChg>
      <pc:sldChg chg="mod">
        <pc:chgData name="Arun Joy" userId="S::ajoy1745@conestogac.on.ca::67a0b6ec-a8b4-434c-a190-1463866b03be" providerId="AD" clId="Web-{DABA750B-1D8B-4F5D-9D3F-8A2A5E045F52}" dt="2023-04-11T20:52:51.433" v="71"/>
        <pc:sldMkLst>
          <pc:docMk/>
          <pc:sldMk cId="2652276089" sldId="258"/>
        </pc:sldMkLst>
      </pc:sldChg>
      <pc:sldChg chg="mod">
        <pc:chgData name="Arun Joy" userId="S::ajoy1745@conestogac.on.ca::67a0b6ec-a8b4-434c-a190-1463866b03be" providerId="AD" clId="Web-{DABA750B-1D8B-4F5D-9D3F-8A2A5E045F52}" dt="2023-04-11T20:52:51.433" v="71"/>
        <pc:sldMkLst>
          <pc:docMk/>
          <pc:sldMk cId="2304365015" sldId="259"/>
        </pc:sldMkLst>
      </pc:sldChg>
      <pc:sldChg chg="addSp delSp modSp mod modTransition">
        <pc:chgData name="Arun Joy" userId="S::ajoy1745@conestogac.on.ca::67a0b6ec-a8b4-434c-a190-1463866b03be" providerId="AD" clId="Web-{DABA750B-1D8B-4F5D-9D3F-8A2A5E045F52}" dt="2023-04-11T21:48:41.697" v="546" actId="20577"/>
        <pc:sldMkLst>
          <pc:docMk/>
          <pc:sldMk cId="2435781517" sldId="260"/>
        </pc:sldMkLst>
        <pc:spChg chg="mod">
          <ac:chgData name="Arun Joy" userId="S::ajoy1745@conestogac.on.ca::67a0b6ec-a8b4-434c-a190-1463866b03be" providerId="AD" clId="Web-{DABA750B-1D8B-4F5D-9D3F-8A2A5E045F52}" dt="2023-04-11T21:17:18.925" v="214" actId="20577"/>
          <ac:spMkLst>
            <pc:docMk/>
            <pc:sldMk cId="2435781517" sldId="260"/>
            <ac:spMk id="2" creationId="{C86100B9-C90F-29E5-891A-C21430B8078D}"/>
          </ac:spMkLst>
        </pc:spChg>
        <pc:spChg chg="add mod">
          <ac:chgData name="Arun Joy" userId="S::ajoy1745@conestogac.on.ca::67a0b6ec-a8b4-434c-a190-1463866b03be" providerId="AD" clId="Web-{DABA750B-1D8B-4F5D-9D3F-8A2A5E045F52}" dt="2023-04-11T21:41:49.447" v="447" actId="1076"/>
          <ac:spMkLst>
            <pc:docMk/>
            <pc:sldMk cId="2435781517" sldId="260"/>
            <ac:spMk id="3" creationId="{84313586-0AD0-D853-0C64-9EE1C0913A46}"/>
          </ac:spMkLst>
        </pc:spChg>
        <pc:spChg chg="add del">
          <ac:chgData name="Arun Joy" userId="S::ajoy1745@conestogac.on.ca::67a0b6ec-a8b4-434c-a190-1463866b03be" providerId="AD" clId="Web-{DABA750B-1D8B-4F5D-9D3F-8A2A5E045F52}" dt="2023-04-11T21:18:24.909" v="224"/>
          <ac:spMkLst>
            <pc:docMk/>
            <pc:sldMk cId="2435781517" sldId="260"/>
            <ac:spMk id="4" creationId="{B6BA9989-B9BB-E506-2CD9-CA4B2BB76CC5}"/>
          </ac:spMkLst>
        </pc:spChg>
        <pc:spChg chg="add del">
          <ac:chgData name="Arun Joy" userId="S::ajoy1745@conestogac.on.ca::67a0b6ec-a8b4-434c-a190-1463866b03be" providerId="AD" clId="Web-{DABA750B-1D8B-4F5D-9D3F-8A2A5E045F52}" dt="2023-04-11T21:18:32.565" v="226"/>
          <ac:spMkLst>
            <pc:docMk/>
            <pc:sldMk cId="2435781517" sldId="260"/>
            <ac:spMk id="5" creationId="{0A66CA3E-2209-E9A1-CFA4-EED56661DC80}"/>
          </ac:spMkLst>
        </pc:spChg>
        <pc:spChg chg="add mod">
          <ac:chgData name="Arun Joy" userId="S::ajoy1745@conestogac.on.ca::67a0b6ec-a8b4-434c-a190-1463866b03be" providerId="AD" clId="Web-{DABA750B-1D8B-4F5D-9D3F-8A2A5E045F52}" dt="2023-04-11T21:48:41.697" v="546" actId="20577"/>
          <ac:spMkLst>
            <pc:docMk/>
            <pc:sldMk cId="2435781517" sldId="260"/>
            <ac:spMk id="6" creationId="{537E8F6C-5888-FAF0-E84B-E1769C7FA475}"/>
          </ac:spMkLst>
        </pc:spChg>
        <pc:spChg chg="mod">
          <ac:chgData name="Arun Joy" userId="S::ajoy1745@conestogac.on.ca::67a0b6ec-a8b4-434c-a190-1463866b03be" providerId="AD" clId="Web-{DABA750B-1D8B-4F5D-9D3F-8A2A5E045F52}" dt="2023-04-11T21:41:06.870" v="441" actId="1076"/>
          <ac:spMkLst>
            <pc:docMk/>
            <pc:sldMk cId="2435781517" sldId="260"/>
            <ac:spMk id="15" creationId="{3A447A7F-9909-EAAF-F3F0-F163C94DEF30}"/>
          </ac:spMkLst>
        </pc:spChg>
        <pc:spChg chg="mod">
          <ac:chgData name="Arun Joy" userId="S::ajoy1745@conestogac.on.ca::67a0b6ec-a8b4-434c-a190-1463866b03be" providerId="AD" clId="Web-{DABA750B-1D8B-4F5D-9D3F-8A2A5E045F52}" dt="2023-04-11T21:43:11.089" v="464" actId="20577"/>
          <ac:spMkLst>
            <pc:docMk/>
            <pc:sldMk cId="2435781517" sldId="260"/>
            <ac:spMk id="16" creationId="{6CF9FF8E-CD1A-6613-BFCD-C52D56ACB2CA}"/>
          </ac:spMkLst>
        </pc:spChg>
        <pc:spChg chg="mod">
          <ac:chgData name="Arun Joy" userId="S::ajoy1745@conestogac.on.ca::67a0b6ec-a8b4-434c-a190-1463866b03be" providerId="AD" clId="Web-{DABA750B-1D8B-4F5D-9D3F-8A2A5E045F52}" dt="2023-04-11T21:41:42.791" v="446" actId="1076"/>
          <ac:spMkLst>
            <pc:docMk/>
            <pc:sldMk cId="2435781517" sldId="260"/>
            <ac:spMk id="17" creationId="{E57879E2-750C-1F17-465C-CCC564A07A27}"/>
          </ac:spMkLst>
        </pc:spChg>
        <pc:spChg chg="mod">
          <ac:chgData name="Arun Joy" userId="S::ajoy1745@conestogac.on.ca::67a0b6ec-a8b4-434c-a190-1463866b03be" providerId="AD" clId="Web-{DABA750B-1D8B-4F5D-9D3F-8A2A5E045F52}" dt="2023-04-11T21:46:08.604" v="484" actId="20577"/>
          <ac:spMkLst>
            <pc:docMk/>
            <pc:sldMk cId="2435781517" sldId="260"/>
            <ac:spMk id="18" creationId="{242EB38F-7193-4628-3074-58FC4CAA855B}"/>
          </ac:spMkLst>
        </pc:spChg>
        <pc:graphicFrameChg chg="del mod modGraphic">
          <ac:chgData name="Arun Joy" userId="S::ajoy1745@conestogac.on.ca::67a0b6ec-a8b4-434c-a190-1463866b03be" providerId="AD" clId="Web-{DABA750B-1D8B-4F5D-9D3F-8A2A5E045F52}" dt="2023-04-11T21:43:43.995" v="469"/>
          <ac:graphicFrameMkLst>
            <pc:docMk/>
            <pc:sldMk cId="2435781517" sldId="260"/>
            <ac:graphicFrameMk id="12" creationId="{ABFEFD81-5FA2-B425-1197-B1BB0DF1209C}"/>
          </ac:graphicFrameMkLst>
        </pc:graphicFrameChg>
      </pc:sldChg>
      <pc:sldChg chg="modSp mod">
        <pc:chgData name="Arun Joy" userId="S::ajoy1745@conestogac.on.ca::67a0b6ec-a8b4-434c-a190-1463866b03be" providerId="AD" clId="Web-{DABA750B-1D8B-4F5D-9D3F-8A2A5E045F52}" dt="2023-04-11T22:28:57.676" v="935" actId="20577"/>
        <pc:sldMkLst>
          <pc:docMk/>
          <pc:sldMk cId="113917170" sldId="261"/>
        </pc:sldMkLst>
        <pc:spChg chg="mod">
          <ac:chgData name="Arun Joy" userId="S::ajoy1745@conestogac.on.ca::67a0b6ec-a8b4-434c-a190-1463866b03be" providerId="AD" clId="Web-{DABA750B-1D8B-4F5D-9D3F-8A2A5E045F52}" dt="2023-04-11T21:03:06.570" v="190" actId="20577"/>
          <ac:spMkLst>
            <pc:docMk/>
            <pc:sldMk cId="113917170" sldId="261"/>
            <ac:spMk id="2" creationId="{7DD535FC-2154-E495-9758-16BCEB7BDC18}"/>
          </ac:spMkLst>
        </pc:spChg>
        <pc:spChg chg="mod">
          <ac:chgData name="Arun Joy" userId="S::ajoy1745@conestogac.on.ca::67a0b6ec-a8b4-434c-a190-1463866b03be" providerId="AD" clId="Web-{DABA750B-1D8B-4F5D-9D3F-8A2A5E045F52}" dt="2023-04-11T22:28:57.676" v="935" actId="20577"/>
          <ac:spMkLst>
            <pc:docMk/>
            <pc:sldMk cId="113917170" sldId="261"/>
            <ac:spMk id="4" creationId="{FB34AD4C-AD59-EC52-7CDB-57BCF17F6BEC}"/>
          </ac:spMkLst>
        </pc:spChg>
      </pc:sldChg>
      <pc:sldChg chg="mod">
        <pc:chgData name="Arun Joy" userId="S::ajoy1745@conestogac.on.ca::67a0b6ec-a8b4-434c-a190-1463866b03be" providerId="AD" clId="Web-{DABA750B-1D8B-4F5D-9D3F-8A2A5E045F52}" dt="2023-04-11T20:52:51.433" v="71"/>
        <pc:sldMkLst>
          <pc:docMk/>
          <pc:sldMk cId="1832217806" sldId="262"/>
        </pc:sldMkLst>
      </pc:sldChg>
      <pc:sldChg chg="addSp delSp modSp del mod setBg modNotes">
        <pc:chgData name="Arun Joy" userId="S::ajoy1745@conestogac.on.ca::67a0b6ec-a8b4-434c-a190-1463866b03be" providerId="AD" clId="Web-{DABA750B-1D8B-4F5D-9D3F-8A2A5E045F52}" dt="2023-04-11T21:55:42.857" v="622"/>
        <pc:sldMkLst>
          <pc:docMk/>
          <pc:sldMk cId="3110877910" sldId="263"/>
        </pc:sldMkLst>
        <pc:spChg chg="mod">
          <ac:chgData name="Arun Joy" userId="S::ajoy1745@conestogac.on.ca::67a0b6ec-a8b4-434c-a190-1463866b03be" providerId="AD" clId="Web-{DABA750B-1D8B-4F5D-9D3F-8A2A5E045F52}" dt="2023-04-11T21:05:27.038" v="191" actId="20577"/>
          <ac:spMkLst>
            <pc:docMk/>
            <pc:sldMk cId="3110877910" sldId="263"/>
            <ac:spMk id="2" creationId="{C86100B9-C90F-29E5-891A-C21430B8078D}"/>
          </ac:spMkLst>
        </pc:spChg>
        <pc:graphicFrameChg chg="mod modGraphic">
          <ac:chgData name="Arun Joy" userId="S::ajoy1745@conestogac.on.ca::67a0b6ec-a8b4-434c-a190-1463866b03be" providerId="AD" clId="Web-{DABA750B-1D8B-4F5D-9D3F-8A2A5E045F52}" dt="2023-04-11T21:48:48.509" v="548"/>
          <ac:graphicFrameMkLst>
            <pc:docMk/>
            <pc:sldMk cId="3110877910" sldId="263"/>
            <ac:graphicFrameMk id="9" creationId="{C51B2B8C-3863-42BE-50B7-6B11773DEDB1}"/>
          </ac:graphicFrameMkLst>
        </pc:graphicFrameChg>
        <pc:picChg chg="add del mod">
          <ac:chgData name="Arun Joy" userId="S::ajoy1745@conestogac.on.ca::67a0b6ec-a8b4-434c-a190-1463866b03be" providerId="AD" clId="Web-{DABA750B-1D8B-4F5D-9D3F-8A2A5E045F52}" dt="2023-04-11T20:45:47.794" v="66"/>
          <ac:picMkLst>
            <pc:docMk/>
            <pc:sldMk cId="3110877910" sldId="263"/>
            <ac:picMk id="4" creationId="{F12E4834-05DE-79EE-A455-E6379DF72F42}"/>
          </ac:picMkLst>
        </pc:picChg>
        <pc:picChg chg="mod">
          <ac:chgData name="Arun Joy" userId="S::ajoy1745@conestogac.on.ca::67a0b6ec-a8b4-434c-a190-1463866b03be" providerId="AD" clId="Web-{DABA750B-1D8B-4F5D-9D3F-8A2A5E045F52}" dt="2023-04-11T20:44:05.092" v="63" actId="1076"/>
          <ac:picMkLst>
            <pc:docMk/>
            <pc:sldMk cId="3110877910" sldId="263"/>
            <ac:picMk id="7" creationId="{F823F232-A005-E40B-EE76-47A7356CAAB8}"/>
          </ac:picMkLst>
        </pc:picChg>
      </pc:sldChg>
      <pc:sldChg chg="addSp delSp modSp mod setBg">
        <pc:chgData name="Arun Joy" userId="S::ajoy1745@conestogac.on.ca::67a0b6ec-a8b4-434c-a190-1463866b03be" providerId="AD" clId="Web-{DABA750B-1D8B-4F5D-9D3F-8A2A5E045F52}" dt="2023-04-11T22:38:55.870" v="982" actId="20577"/>
        <pc:sldMkLst>
          <pc:docMk/>
          <pc:sldMk cId="3535524506" sldId="264"/>
        </pc:sldMkLst>
        <pc:spChg chg="mod">
          <ac:chgData name="Arun Joy" userId="S::ajoy1745@conestogac.on.ca::67a0b6ec-a8b4-434c-a190-1463866b03be" providerId="AD" clId="Web-{DABA750B-1D8B-4F5D-9D3F-8A2A5E045F52}" dt="2023-04-11T22:38:34.151" v="979" actId="20577"/>
          <ac:spMkLst>
            <pc:docMk/>
            <pc:sldMk cId="3535524506" sldId="264"/>
            <ac:spMk id="2" creationId="{E7BA4C87-ADA7-0675-986A-05D9875B8DD4}"/>
          </ac:spMkLst>
        </pc:spChg>
        <pc:spChg chg="add del">
          <ac:chgData name="Arun Joy" userId="S::ajoy1745@conestogac.on.ca::67a0b6ec-a8b4-434c-a190-1463866b03be" providerId="AD" clId="Web-{DABA750B-1D8B-4F5D-9D3F-8A2A5E045F52}" dt="2023-04-11T22:36:28.746" v="977"/>
          <ac:spMkLst>
            <pc:docMk/>
            <pc:sldMk cId="3535524506" sldId="264"/>
            <ac:spMk id="22" creationId="{1CD81A2A-6ED4-4EF4-A14C-912D31E14800}"/>
          </ac:spMkLst>
        </pc:spChg>
        <pc:spChg chg="add del">
          <ac:chgData name="Arun Joy" userId="S::ajoy1745@conestogac.on.ca::67a0b6ec-a8b4-434c-a190-1463866b03be" providerId="AD" clId="Web-{DABA750B-1D8B-4F5D-9D3F-8A2A5E045F52}" dt="2023-04-11T22:36:28.746" v="977"/>
          <ac:spMkLst>
            <pc:docMk/>
            <pc:sldMk cId="3535524506" sldId="264"/>
            <ac:spMk id="24" creationId="{1661932C-CA15-4E17-B115-FAE7CBEE4789}"/>
          </ac:spMkLst>
        </pc:spChg>
        <pc:spChg chg="add del">
          <ac:chgData name="Arun Joy" userId="S::ajoy1745@conestogac.on.ca::67a0b6ec-a8b4-434c-a190-1463866b03be" providerId="AD" clId="Web-{DABA750B-1D8B-4F5D-9D3F-8A2A5E045F52}" dt="2023-04-11T22:36:28.746" v="977"/>
          <ac:spMkLst>
            <pc:docMk/>
            <pc:sldMk cId="3535524506" sldId="264"/>
            <ac:spMk id="26" creationId="{8590ADD5-9383-4D3D-9047-3DA2593CCB5D}"/>
          </ac:spMkLst>
        </pc:spChg>
        <pc:spChg chg="add del">
          <ac:chgData name="Arun Joy" userId="S::ajoy1745@conestogac.on.ca::67a0b6ec-a8b4-434c-a190-1463866b03be" providerId="AD" clId="Web-{DABA750B-1D8B-4F5D-9D3F-8A2A5E045F52}" dt="2023-04-11T22:36:28.746" v="977"/>
          <ac:spMkLst>
            <pc:docMk/>
            <pc:sldMk cId="3535524506" sldId="264"/>
            <ac:spMk id="28" creationId="{DABE3E45-88CF-45D8-8D40-C773324D93F6}"/>
          </ac:spMkLst>
        </pc:spChg>
        <pc:spChg chg="add del">
          <ac:chgData name="Arun Joy" userId="S::ajoy1745@conestogac.on.ca::67a0b6ec-a8b4-434c-a190-1463866b03be" providerId="AD" clId="Web-{DABA750B-1D8B-4F5D-9D3F-8A2A5E045F52}" dt="2023-04-11T22:36:28.746" v="977"/>
          <ac:spMkLst>
            <pc:docMk/>
            <pc:sldMk cId="3535524506" sldId="264"/>
            <ac:spMk id="32" creationId="{B91ECDA9-56DC-4270-8F33-01C5637B8CEB}"/>
          </ac:spMkLst>
        </pc:spChg>
        <pc:spChg chg="add del">
          <ac:chgData name="Arun Joy" userId="S::ajoy1745@conestogac.on.ca::67a0b6ec-a8b4-434c-a190-1463866b03be" providerId="AD" clId="Web-{DABA750B-1D8B-4F5D-9D3F-8A2A5E045F52}" dt="2023-04-11T22:36:28.746" v="977"/>
          <ac:spMkLst>
            <pc:docMk/>
            <pc:sldMk cId="3535524506" sldId="264"/>
            <ac:spMk id="34" creationId="{75F47824-961D-465D-84F9-EAE11BC6173B}"/>
          </ac:spMkLst>
        </pc:spChg>
        <pc:spChg chg="add del">
          <ac:chgData name="Arun Joy" userId="S::ajoy1745@conestogac.on.ca::67a0b6ec-a8b4-434c-a190-1463866b03be" providerId="AD" clId="Web-{DABA750B-1D8B-4F5D-9D3F-8A2A5E045F52}" dt="2023-04-11T22:36:28.746" v="977"/>
          <ac:spMkLst>
            <pc:docMk/>
            <pc:sldMk cId="3535524506" sldId="264"/>
            <ac:spMk id="36" creationId="{FEC9DA3E-C1D7-472D-B7C0-F71AE41FBA23}"/>
          </ac:spMkLst>
        </pc:spChg>
        <pc:spChg chg="add del">
          <ac:chgData name="Arun Joy" userId="S::ajoy1745@conestogac.on.ca::67a0b6ec-a8b4-434c-a190-1463866b03be" providerId="AD" clId="Web-{DABA750B-1D8B-4F5D-9D3F-8A2A5E045F52}" dt="2023-04-11T22:35:22.277" v="970"/>
          <ac:spMkLst>
            <pc:docMk/>
            <pc:sldMk cId="3535524506" sldId="264"/>
            <ac:spMk id="43" creationId="{E02239D2-A05D-4A1C-9F06-FBA7FC730E1B}"/>
          </ac:spMkLst>
        </pc:spChg>
        <pc:spChg chg="add del">
          <ac:chgData name="Arun Joy" userId="S::ajoy1745@conestogac.on.ca::67a0b6ec-a8b4-434c-a190-1463866b03be" providerId="AD" clId="Web-{DABA750B-1D8B-4F5D-9D3F-8A2A5E045F52}" dt="2023-04-11T22:36:22.449" v="972"/>
          <ac:spMkLst>
            <pc:docMk/>
            <pc:sldMk cId="3535524506" sldId="264"/>
            <ac:spMk id="46" creationId="{8D1AA55E-40D5-461B-A5A8-4AE8AAB71B08}"/>
          </ac:spMkLst>
        </pc:spChg>
        <pc:spChg chg="add del">
          <ac:chgData name="Arun Joy" userId="S::ajoy1745@conestogac.on.ca::67a0b6ec-a8b4-434c-a190-1463866b03be" providerId="AD" clId="Web-{DABA750B-1D8B-4F5D-9D3F-8A2A5E045F52}" dt="2023-04-11T22:36:22.449" v="972"/>
          <ac:spMkLst>
            <pc:docMk/>
            <pc:sldMk cId="3535524506" sldId="264"/>
            <ac:spMk id="47" creationId="{6CB927A4-E432-4310-9CD5-E89FF5063179}"/>
          </ac:spMkLst>
        </pc:spChg>
        <pc:spChg chg="add del">
          <ac:chgData name="Arun Joy" userId="S::ajoy1745@conestogac.on.ca::67a0b6ec-a8b4-434c-a190-1463866b03be" providerId="AD" clId="Web-{DABA750B-1D8B-4F5D-9D3F-8A2A5E045F52}" dt="2023-04-11T22:36:22.449" v="972"/>
          <ac:spMkLst>
            <pc:docMk/>
            <pc:sldMk cId="3535524506" sldId="264"/>
            <ac:spMk id="49" creationId="{E3020543-B24B-4EC4-8FFC-8DD88EEA91A8}"/>
          </ac:spMkLst>
        </pc:spChg>
        <pc:spChg chg="add del">
          <ac:chgData name="Arun Joy" userId="S::ajoy1745@conestogac.on.ca::67a0b6ec-a8b4-434c-a190-1463866b03be" providerId="AD" clId="Web-{DABA750B-1D8B-4F5D-9D3F-8A2A5E045F52}" dt="2023-04-11T22:36:25.636" v="974"/>
          <ac:spMkLst>
            <pc:docMk/>
            <pc:sldMk cId="3535524506" sldId="264"/>
            <ac:spMk id="52" creationId="{D1942232-83D0-49E2-AF9B-1F97E3C1EF8E}"/>
          </ac:spMkLst>
        </pc:spChg>
        <pc:spChg chg="add del mod">
          <ac:chgData name="Arun Joy" userId="S::ajoy1745@conestogac.on.ca::67a0b6ec-a8b4-434c-a190-1463866b03be" providerId="AD" clId="Web-{DABA750B-1D8B-4F5D-9D3F-8A2A5E045F52}" dt="2023-04-11T22:34:48.949" v="968"/>
          <ac:spMkLst>
            <pc:docMk/>
            <pc:sldMk cId="3535524506" sldId="264"/>
            <ac:spMk id="53" creationId="{C6395A91-D1AB-E2A7-2543-CE05B9D37908}"/>
          </ac:spMkLst>
        </pc:spChg>
        <pc:spChg chg="add del">
          <ac:chgData name="Arun Joy" userId="S::ajoy1745@conestogac.on.ca::67a0b6ec-a8b4-434c-a190-1463866b03be" providerId="AD" clId="Web-{DABA750B-1D8B-4F5D-9D3F-8A2A5E045F52}" dt="2023-04-11T22:36:25.636" v="974"/>
          <ac:spMkLst>
            <pc:docMk/>
            <pc:sldMk cId="3535524506" sldId="264"/>
            <ac:spMk id="58" creationId="{E9E70D72-6E23-4015-A4A6-85C120C19167}"/>
          </ac:spMkLst>
        </pc:spChg>
        <pc:spChg chg="add del">
          <ac:chgData name="Arun Joy" userId="S::ajoy1745@conestogac.on.ca::67a0b6ec-a8b4-434c-a190-1463866b03be" providerId="AD" clId="Web-{DABA750B-1D8B-4F5D-9D3F-8A2A5E045F52}" dt="2023-04-11T22:36:28.730" v="976"/>
          <ac:spMkLst>
            <pc:docMk/>
            <pc:sldMk cId="3535524506" sldId="264"/>
            <ac:spMk id="63" creationId="{9D25F302-27C5-414F-97F8-6EA0A6C028BA}"/>
          </ac:spMkLst>
        </pc:spChg>
        <pc:spChg chg="add del">
          <ac:chgData name="Arun Joy" userId="S::ajoy1745@conestogac.on.ca::67a0b6ec-a8b4-434c-a190-1463866b03be" providerId="AD" clId="Web-{DABA750B-1D8B-4F5D-9D3F-8A2A5E045F52}" dt="2023-04-11T22:36:28.730" v="976"/>
          <ac:spMkLst>
            <pc:docMk/>
            <pc:sldMk cId="3535524506" sldId="264"/>
            <ac:spMk id="64" creationId="{830A36F8-48C2-4842-A87B-8CE8DF4E7FD2}"/>
          </ac:spMkLst>
        </pc:spChg>
        <pc:spChg chg="add del">
          <ac:chgData name="Arun Joy" userId="S::ajoy1745@conestogac.on.ca::67a0b6ec-a8b4-434c-a190-1463866b03be" providerId="AD" clId="Web-{DABA750B-1D8B-4F5D-9D3F-8A2A5E045F52}" dt="2023-04-11T22:36:28.730" v="976"/>
          <ac:spMkLst>
            <pc:docMk/>
            <pc:sldMk cId="3535524506" sldId="264"/>
            <ac:spMk id="65" creationId="{8F451A30-466B-4996-9BA5-CD6ABCC6D558}"/>
          </ac:spMkLst>
        </pc:spChg>
        <pc:spChg chg="add">
          <ac:chgData name="Arun Joy" userId="S::ajoy1745@conestogac.on.ca::67a0b6ec-a8b4-434c-a190-1463866b03be" providerId="AD" clId="Web-{DABA750B-1D8B-4F5D-9D3F-8A2A5E045F52}" dt="2023-04-11T22:36:28.746" v="977"/>
          <ac:spMkLst>
            <pc:docMk/>
            <pc:sldMk cId="3535524506" sldId="264"/>
            <ac:spMk id="67" creationId="{B86AA2DA-281A-4806-8977-D617AEAC830F}"/>
          </ac:spMkLst>
        </pc:spChg>
        <pc:spChg chg="add">
          <ac:chgData name="Arun Joy" userId="S::ajoy1745@conestogac.on.ca::67a0b6ec-a8b4-434c-a190-1463866b03be" providerId="AD" clId="Web-{DABA750B-1D8B-4F5D-9D3F-8A2A5E045F52}" dt="2023-04-11T22:36:28.746" v="977"/>
          <ac:spMkLst>
            <pc:docMk/>
            <pc:sldMk cId="3535524506" sldId="264"/>
            <ac:spMk id="68" creationId="{64185774-6FC0-4B8D-A8DB-A8854688960B}"/>
          </ac:spMkLst>
        </pc:spChg>
        <pc:spChg chg="add">
          <ac:chgData name="Arun Joy" userId="S::ajoy1745@conestogac.on.ca::67a0b6ec-a8b4-434c-a190-1463866b03be" providerId="AD" clId="Web-{DABA750B-1D8B-4F5D-9D3F-8A2A5E045F52}" dt="2023-04-11T22:36:28.746" v="977"/>
          <ac:spMkLst>
            <pc:docMk/>
            <pc:sldMk cId="3535524506" sldId="264"/>
            <ac:spMk id="69" creationId="{B7D3B4FC-79F4-47D2-9D79-DA876E6AD813}"/>
          </ac:spMkLst>
        </pc:spChg>
        <pc:spChg chg="add">
          <ac:chgData name="Arun Joy" userId="S::ajoy1745@conestogac.on.ca::67a0b6ec-a8b4-434c-a190-1463866b03be" providerId="AD" clId="Web-{DABA750B-1D8B-4F5D-9D3F-8A2A5E045F52}" dt="2023-04-11T22:36:28.746" v="977"/>
          <ac:spMkLst>
            <pc:docMk/>
            <pc:sldMk cId="3535524506" sldId="264"/>
            <ac:spMk id="70" creationId="{2775D660-3127-4688-9782-F7C4639B1691}"/>
          </ac:spMkLst>
        </pc:spChg>
        <pc:grpChg chg="add del">
          <ac:chgData name="Arun Joy" userId="S::ajoy1745@conestogac.on.ca::67a0b6ec-a8b4-434c-a190-1463866b03be" providerId="AD" clId="Web-{DABA750B-1D8B-4F5D-9D3F-8A2A5E045F52}" dt="2023-04-11T22:36:25.636" v="974"/>
          <ac:grpSpMkLst>
            <pc:docMk/>
            <pc:sldMk cId="3535524506" sldId="264"/>
            <ac:grpSpMk id="59" creationId="{C28A977F-B603-4D81-B0FC-C8DE048A7931}"/>
          </ac:grpSpMkLst>
        </pc:grpChg>
        <pc:grpChg chg="add del">
          <ac:chgData name="Arun Joy" userId="S::ajoy1745@conestogac.on.ca::67a0b6ec-a8b4-434c-a190-1463866b03be" providerId="AD" clId="Web-{DABA750B-1D8B-4F5D-9D3F-8A2A5E045F52}" dt="2023-04-11T22:36:25.636" v="974"/>
          <ac:grpSpMkLst>
            <pc:docMk/>
            <pc:sldMk cId="3535524506" sldId="264"/>
            <ac:grpSpMk id="61" creationId="{C78D9229-E61D-4FEE-8321-2F8B64A8CADF}"/>
          </ac:grpSpMkLst>
        </pc:grpChg>
        <pc:graphicFrameChg chg="mod modGraphic">
          <ac:chgData name="Arun Joy" userId="S::ajoy1745@conestogac.on.ca::67a0b6ec-a8b4-434c-a190-1463866b03be" providerId="AD" clId="Web-{DABA750B-1D8B-4F5D-9D3F-8A2A5E045F52}" dt="2023-04-11T22:38:55.870" v="982" actId="20577"/>
          <ac:graphicFrameMkLst>
            <pc:docMk/>
            <pc:sldMk cId="3535524506" sldId="264"/>
            <ac:graphicFrameMk id="38" creationId="{A39DC3CA-465F-E113-6B47-43062896F191}"/>
          </ac:graphicFrameMkLst>
        </pc:graphicFrameChg>
        <pc:picChg chg="mod">
          <ac:chgData name="Arun Joy" userId="S::ajoy1745@conestogac.on.ca::67a0b6ec-a8b4-434c-a190-1463866b03be" providerId="AD" clId="Web-{DABA750B-1D8B-4F5D-9D3F-8A2A5E045F52}" dt="2023-04-11T22:36:28.746" v="977"/>
          <ac:picMkLst>
            <pc:docMk/>
            <pc:sldMk cId="3535524506" sldId="264"/>
            <ac:picMk id="7" creationId="{BEB514AC-8EC9-B4F7-C0C3-4DE452624381}"/>
          </ac:picMkLst>
        </pc:picChg>
        <pc:cxnChg chg="add del">
          <ac:chgData name="Arun Joy" userId="S::ajoy1745@conestogac.on.ca::67a0b6ec-a8b4-434c-a190-1463866b03be" providerId="AD" clId="Web-{DABA750B-1D8B-4F5D-9D3F-8A2A5E045F52}" dt="2023-04-11T22:36:28.746" v="977"/>
          <ac:cxnSpMkLst>
            <pc:docMk/>
            <pc:sldMk cId="3535524506" sldId="264"/>
            <ac:cxnSpMk id="30" creationId="{49CD1692-827B-4C8D-B4A1-134FD04CF45C}"/>
          </ac:cxnSpMkLst>
        </pc:cxnChg>
        <pc:cxnChg chg="add del">
          <ac:chgData name="Arun Joy" userId="S::ajoy1745@conestogac.on.ca::67a0b6ec-a8b4-434c-a190-1463866b03be" providerId="AD" clId="Web-{DABA750B-1D8B-4F5D-9D3F-8A2A5E045F52}" dt="2023-04-11T22:36:22.449" v="972"/>
          <ac:cxnSpMkLst>
            <pc:docMk/>
            <pc:sldMk cId="3535524506" sldId="264"/>
            <ac:cxnSpMk id="45" creationId="{7EB498BD-8089-4626-91EA-4978EBEF535E}"/>
          </ac:cxnSpMkLst>
        </pc:cxnChg>
      </pc:sldChg>
      <pc:sldChg chg="addSp delSp mod">
        <pc:chgData name="Arun Joy" userId="S::ajoy1745@conestogac.on.ca::67a0b6ec-a8b4-434c-a190-1463866b03be" providerId="AD" clId="Web-{DABA750B-1D8B-4F5D-9D3F-8A2A5E045F52}" dt="2023-04-11T22:44:44.889" v="983"/>
        <pc:sldMkLst>
          <pc:docMk/>
          <pc:sldMk cId="1503627102" sldId="265"/>
        </pc:sldMkLst>
        <pc:spChg chg="del">
          <ac:chgData name="Arun Joy" userId="S::ajoy1745@conestogac.on.ca::67a0b6ec-a8b4-434c-a190-1463866b03be" providerId="AD" clId="Web-{DABA750B-1D8B-4F5D-9D3F-8A2A5E045F52}" dt="2023-04-11T22:44:44.889" v="983"/>
          <ac:spMkLst>
            <pc:docMk/>
            <pc:sldMk cId="1503627102" sldId="265"/>
            <ac:spMk id="4" creationId="{D9BA1D9E-0C58-29CA-3386-00D22F40873E}"/>
          </ac:spMkLst>
        </pc:spChg>
        <pc:graphicFrameChg chg="add">
          <ac:chgData name="Arun Joy" userId="S::ajoy1745@conestogac.on.ca::67a0b6ec-a8b4-434c-a190-1463866b03be" providerId="AD" clId="Web-{DABA750B-1D8B-4F5D-9D3F-8A2A5E045F52}" dt="2023-04-11T22:44:44.889" v="983"/>
          <ac:graphicFrameMkLst>
            <pc:docMk/>
            <pc:sldMk cId="1503627102" sldId="265"/>
            <ac:graphicFrameMk id="47" creationId="{943D35D8-4C06-964F-417E-5972BCA27951}"/>
          </ac:graphicFrameMkLst>
        </pc:graphicFrameChg>
      </pc:sldChg>
      <pc:sldChg chg="modSp mod">
        <pc:chgData name="Arun Joy" userId="S::ajoy1745@conestogac.on.ca::67a0b6ec-a8b4-434c-a190-1463866b03be" providerId="AD" clId="Web-{DABA750B-1D8B-4F5D-9D3F-8A2A5E045F52}" dt="2023-04-11T20:52:51.433" v="71"/>
        <pc:sldMkLst>
          <pc:docMk/>
          <pc:sldMk cId="2224290966" sldId="266"/>
        </pc:sldMkLst>
        <pc:graphicFrameChg chg="mod modGraphic">
          <ac:chgData name="Arun Joy" userId="S::ajoy1745@conestogac.on.ca::67a0b6ec-a8b4-434c-a190-1463866b03be" providerId="AD" clId="Web-{DABA750B-1D8B-4F5D-9D3F-8A2A5E045F52}" dt="2023-04-11T20:41:14.780" v="41"/>
          <ac:graphicFrameMkLst>
            <pc:docMk/>
            <pc:sldMk cId="2224290966" sldId="266"/>
            <ac:graphicFrameMk id="23" creationId="{89D815DF-A9BF-3790-975C-190B146A820B}"/>
          </ac:graphicFrameMkLst>
        </pc:graphicFrameChg>
      </pc:sldChg>
      <pc:sldChg chg="mod">
        <pc:chgData name="Arun Joy" userId="S::ajoy1745@conestogac.on.ca::67a0b6ec-a8b4-434c-a190-1463866b03be" providerId="AD" clId="Web-{DABA750B-1D8B-4F5D-9D3F-8A2A5E045F52}" dt="2023-04-11T20:52:51.433" v="71"/>
        <pc:sldMkLst>
          <pc:docMk/>
          <pc:sldMk cId="1758651993" sldId="267"/>
        </pc:sldMkLst>
      </pc:sldChg>
      <pc:sldChg chg="addSp delSp modSp add replId modNotes">
        <pc:chgData name="Arun Joy" userId="S::ajoy1745@conestogac.on.ca::67a0b6ec-a8b4-434c-a190-1463866b03be" providerId="AD" clId="Web-{DABA750B-1D8B-4F5D-9D3F-8A2A5E045F52}" dt="2023-04-11T21:55:27.638" v="621"/>
        <pc:sldMkLst>
          <pc:docMk/>
          <pc:sldMk cId="181437937" sldId="268"/>
        </pc:sldMkLst>
        <pc:spChg chg="del">
          <ac:chgData name="Arun Joy" userId="S::ajoy1745@conestogac.on.ca::67a0b6ec-a8b4-434c-a190-1463866b03be" providerId="AD" clId="Web-{DABA750B-1D8B-4F5D-9D3F-8A2A5E045F52}" dt="2023-04-11T21:34:53.397" v="372"/>
          <ac:spMkLst>
            <pc:docMk/>
            <pc:sldMk cId="181437937" sldId="268"/>
            <ac:spMk id="3" creationId="{84313586-0AD0-D853-0C64-9EE1C0913A46}"/>
          </ac:spMkLst>
        </pc:spChg>
        <pc:spChg chg="add del mod">
          <ac:chgData name="Arun Joy" userId="S::ajoy1745@conestogac.on.ca::67a0b6ec-a8b4-434c-a190-1463866b03be" providerId="AD" clId="Web-{DABA750B-1D8B-4F5D-9D3F-8A2A5E045F52}" dt="2023-04-11T21:53:08.045" v="579"/>
          <ac:spMkLst>
            <pc:docMk/>
            <pc:sldMk cId="181437937" sldId="268"/>
            <ac:spMk id="4" creationId="{7A7AD9FD-469D-932B-5D3F-F9BD7534E890}"/>
          </ac:spMkLst>
        </pc:spChg>
        <pc:spChg chg="add mod">
          <ac:chgData name="Arun Joy" userId="S::ajoy1745@conestogac.on.ca::67a0b6ec-a8b4-434c-a190-1463866b03be" providerId="AD" clId="Web-{DABA750B-1D8B-4F5D-9D3F-8A2A5E045F52}" dt="2023-04-11T21:54:08.342" v="616" actId="1076"/>
          <ac:spMkLst>
            <pc:docMk/>
            <pc:sldMk cId="181437937" sldId="268"/>
            <ac:spMk id="5" creationId="{23BDFB6D-69F4-452E-CBE6-1EDD2CF9A9DF}"/>
          </ac:spMkLst>
        </pc:spChg>
        <pc:spChg chg="del mod">
          <ac:chgData name="Arun Joy" userId="S::ajoy1745@conestogac.on.ca::67a0b6ec-a8b4-434c-a190-1463866b03be" providerId="AD" clId="Web-{DABA750B-1D8B-4F5D-9D3F-8A2A5E045F52}" dt="2023-04-11T21:34:50.382" v="371"/>
          <ac:spMkLst>
            <pc:docMk/>
            <pc:sldMk cId="181437937" sldId="268"/>
            <ac:spMk id="6" creationId="{537E8F6C-5888-FAF0-E84B-E1769C7FA475}"/>
          </ac:spMkLst>
        </pc:spChg>
        <pc:spChg chg="add mod">
          <ac:chgData name="Arun Joy" userId="S::ajoy1745@conestogac.on.ca::67a0b6ec-a8b4-434c-a190-1463866b03be" providerId="AD" clId="Web-{DABA750B-1D8B-4F5D-9D3F-8A2A5E045F52}" dt="2023-04-11T21:54:13.545" v="617" actId="1076"/>
          <ac:spMkLst>
            <pc:docMk/>
            <pc:sldMk cId="181437937" sldId="268"/>
            <ac:spMk id="7" creationId="{AFDFA13D-9A6A-0D98-9706-B60331196928}"/>
          </ac:spMkLst>
        </pc:spChg>
        <pc:spChg chg="mod">
          <ac:chgData name="Arun Joy" userId="S::ajoy1745@conestogac.on.ca::67a0b6ec-a8b4-434c-a190-1463866b03be" providerId="AD" clId="Web-{DABA750B-1D8B-4F5D-9D3F-8A2A5E045F52}" dt="2023-04-11T21:54:18.311" v="618" actId="1076"/>
          <ac:spMkLst>
            <pc:docMk/>
            <pc:sldMk cId="181437937" sldId="268"/>
            <ac:spMk id="15" creationId="{3A447A7F-9909-EAAF-F3F0-F163C94DEF30}"/>
          </ac:spMkLst>
        </pc:spChg>
        <pc:spChg chg="mod">
          <ac:chgData name="Arun Joy" userId="S::ajoy1745@conestogac.on.ca::67a0b6ec-a8b4-434c-a190-1463866b03be" providerId="AD" clId="Web-{DABA750B-1D8B-4F5D-9D3F-8A2A5E045F52}" dt="2023-04-11T21:54:24.967" v="619" actId="1076"/>
          <ac:spMkLst>
            <pc:docMk/>
            <pc:sldMk cId="181437937" sldId="268"/>
            <ac:spMk id="16" creationId="{6CF9FF8E-CD1A-6613-BFCD-C52D56ACB2CA}"/>
          </ac:spMkLst>
        </pc:spChg>
        <pc:spChg chg="del">
          <ac:chgData name="Arun Joy" userId="S::ajoy1745@conestogac.on.ca::67a0b6ec-a8b4-434c-a190-1463866b03be" providerId="AD" clId="Web-{DABA750B-1D8B-4F5D-9D3F-8A2A5E045F52}" dt="2023-04-11T21:43:28.261" v="467"/>
          <ac:spMkLst>
            <pc:docMk/>
            <pc:sldMk cId="181437937" sldId="268"/>
            <ac:spMk id="17" creationId="{E57879E2-750C-1F17-465C-CCC564A07A27}"/>
          </ac:spMkLst>
        </pc:spChg>
        <pc:spChg chg="del mod">
          <ac:chgData name="Arun Joy" userId="S::ajoy1745@conestogac.on.ca::67a0b6ec-a8b4-434c-a190-1463866b03be" providerId="AD" clId="Web-{DABA750B-1D8B-4F5D-9D3F-8A2A5E045F52}" dt="2023-04-11T21:43:25.370" v="466"/>
          <ac:spMkLst>
            <pc:docMk/>
            <pc:sldMk cId="181437937" sldId="268"/>
            <ac:spMk id="18" creationId="{242EB38F-7193-4628-3074-58FC4CAA855B}"/>
          </ac:spMkLst>
        </pc:spChg>
        <pc:graphicFrameChg chg="del mod modGraphic">
          <ac:chgData name="Arun Joy" userId="S::ajoy1745@conestogac.on.ca::67a0b6ec-a8b4-434c-a190-1463866b03be" providerId="AD" clId="Web-{DABA750B-1D8B-4F5D-9D3F-8A2A5E045F52}" dt="2023-04-11T21:54:02.654" v="615"/>
          <ac:graphicFrameMkLst>
            <pc:docMk/>
            <pc:sldMk cId="181437937" sldId="268"/>
            <ac:graphicFrameMk id="12" creationId="{ABFEFD81-5FA2-B425-1197-B1BB0DF1209C}"/>
          </ac:graphicFrameMkLst>
        </pc:graphicFrameChg>
      </pc:sldChg>
      <pc:sldChg chg="addSp delSp modSp new mod setBg setClrOvrMap">
        <pc:chgData name="Arun Joy" userId="S::ajoy1745@conestogac.on.ca::67a0b6ec-a8b4-434c-a190-1463866b03be" providerId="AD" clId="Web-{DABA750B-1D8B-4F5D-9D3F-8A2A5E045F52}" dt="2023-04-11T22:53:50.751" v="1012"/>
        <pc:sldMkLst>
          <pc:docMk/>
          <pc:sldMk cId="1676838206" sldId="269"/>
        </pc:sldMkLst>
        <pc:spChg chg="mod ord">
          <ac:chgData name="Arun Joy" userId="S::ajoy1745@conestogac.on.ca::67a0b6ec-a8b4-434c-a190-1463866b03be" providerId="AD" clId="Web-{DABA750B-1D8B-4F5D-9D3F-8A2A5E045F52}" dt="2023-04-11T22:53:50.751" v="1012"/>
          <ac:spMkLst>
            <pc:docMk/>
            <pc:sldMk cId="1676838206" sldId="269"/>
            <ac:spMk id="2" creationId="{7EC3FEFB-B2A3-FC61-C7D6-DAA37CFAA288}"/>
          </ac:spMkLst>
        </pc:spChg>
        <pc:spChg chg="del">
          <ac:chgData name="Arun Joy" userId="S::ajoy1745@conestogac.on.ca::67a0b6ec-a8b4-434c-a190-1463866b03be" providerId="AD" clId="Web-{DABA750B-1D8B-4F5D-9D3F-8A2A5E045F52}" dt="2023-04-11T22:52:09.127" v="995"/>
          <ac:spMkLst>
            <pc:docMk/>
            <pc:sldMk cId="1676838206" sldId="269"/>
            <ac:spMk id="3" creationId="{52C7C0A9-963F-89FD-4E8B-EA50453D1850}"/>
          </ac:spMkLst>
        </pc:spChg>
        <pc:spChg chg="add del">
          <ac:chgData name="Arun Joy" userId="S::ajoy1745@conestogac.on.ca::67a0b6ec-a8b4-434c-a190-1463866b03be" providerId="AD" clId="Web-{DABA750B-1D8B-4F5D-9D3F-8A2A5E045F52}" dt="2023-04-11T22:52:34.580" v="999"/>
          <ac:spMkLst>
            <pc:docMk/>
            <pc:sldMk cId="1676838206" sldId="269"/>
            <ac:spMk id="9" creationId="{37C89E4B-3C9F-44B9-8B86-D9E3D112D8EC}"/>
          </ac:spMkLst>
        </pc:spChg>
        <pc:spChg chg="add del">
          <ac:chgData name="Arun Joy" userId="S::ajoy1745@conestogac.on.ca::67a0b6ec-a8b4-434c-a190-1463866b03be" providerId="AD" clId="Web-{DABA750B-1D8B-4F5D-9D3F-8A2A5E045F52}" dt="2023-04-11T22:52:37.345" v="1001"/>
          <ac:spMkLst>
            <pc:docMk/>
            <pc:sldMk cId="1676838206" sldId="269"/>
            <ac:spMk id="15" creationId="{08C9B587-E65E-4B52-B37C-ABEBB6E87928}"/>
          </ac:spMkLst>
        </pc:spChg>
        <pc:spChg chg="add del">
          <ac:chgData name="Arun Joy" userId="S::ajoy1745@conestogac.on.ca::67a0b6ec-a8b4-434c-a190-1463866b03be" providerId="AD" clId="Web-{DABA750B-1D8B-4F5D-9D3F-8A2A5E045F52}" dt="2023-04-11T22:52:37.345" v="1001"/>
          <ac:spMkLst>
            <pc:docMk/>
            <pc:sldMk cId="1676838206" sldId="269"/>
            <ac:spMk id="16" creationId="{0671A8AE-40A1-4631-A6B8-581AFF065482}"/>
          </ac:spMkLst>
        </pc:spChg>
        <pc:spChg chg="add del">
          <ac:chgData name="Arun Joy" userId="S::ajoy1745@conestogac.on.ca::67a0b6ec-a8b4-434c-a190-1463866b03be" providerId="AD" clId="Web-{DABA750B-1D8B-4F5D-9D3F-8A2A5E045F52}" dt="2023-04-11T22:52:37.345" v="1001"/>
          <ac:spMkLst>
            <pc:docMk/>
            <pc:sldMk cId="1676838206" sldId="269"/>
            <ac:spMk id="17" creationId="{AB58EF07-17C2-48CF-ABB0-EEF1F17CB8F0}"/>
          </ac:spMkLst>
        </pc:spChg>
        <pc:spChg chg="add del">
          <ac:chgData name="Arun Joy" userId="S::ajoy1745@conestogac.on.ca::67a0b6ec-a8b4-434c-a190-1463866b03be" providerId="AD" clId="Web-{DABA750B-1D8B-4F5D-9D3F-8A2A5E045F52}" dt="2023-04-11T22:52:37.345" v="1001"/>
          <ac:spMkLst>
            <pc:docMk/>
            <pc:sldMk cId="1676838206" sldId="269"/>
            <ac:spMk id="18" creationId="{AF2F604E-43BE-4DC3-B983-E071523364F8}"/>
          </ac:spMkLst>
        </pc:spChg>
        <pc:spChg chg="add del">
          <ac:chgData name="Arun Joy" userId="S::ajoy1745@conestogac.on.ca::67a0b6ec-a8b4-434c-a190-1463866b03be" providerId="AD" clId="Web-{DABA750B-1D8B-4F5D-9D3F-8A2A5E045F52}" dt="2023-04-11T22:52:47.986" v="1003"/>
          <ac:spMkLst>
            <pc:docMk/>
            <pc:sldMk cId="1676838206" sldId="269"/>
            <ac:spMk id="20" creationId="{37C89E4B-3C9F-44B9-8B86-D9E3D112D8EC}"/>
          </ac:spMkLst>
        </pc:spChg>
        <pc:spChg chg="add del">
          <ac:chgData name="Arun Joy" userId="S::ajoy1745@conestogac.on.ca::67a0b6ec-a8b4-434c-a190-1463866b03be" providerId="AD" clId="Web-{DABA750B-1D8B-4F5D-9D3F-8A2A5E045F52}" dt="2023-04-11T22:52:51.298" v="1005"/>
          <ac:spMkLst>
            <pc:docMk/>
            <pc:sldMk cId="1676838206" sldId="269"/>
            <ac:spMk id="24" creationId="{0671A8AE-40A1-4631-A6B8-581AFF065482}"/>
          </ac:spMkLst>
        </pc:spChg>
        <pc:spChg chg="add del">
          <ac:chgData name="Arun Joy" userId="S::ajoy1745@conestogac.on.ca::67a0b6ec-a8b4-434c-a190-1463866b03be" providerId="AD" clId="Web-{DABA750B-1D8B-4F5D-9D3F-8A2A5E045F52}" dt="2023-04-11T22:52:51.298" v="1005"/>
          <ac:spMkLst>
            <pc:docMk/>
            <pc:sldMk cId="1676838206" sldId="269"/>
            <ac:spMk id="25" creationId="{AB58EF07-17C2-48CF-ABB0-EEF1F17CB8F0}"/>
          </ac:spMkLst>
        </pc:spChg>
        <pc:spChg chg="add del">
          <ac:chgData name="Arun Joy" userId="S::ajoy1745@conestogac.on.ca::67a0b6ec-a8b4-434c-a190-1463866b03be" providerId="AD" clId="Web-{DABA750B-1D8B-4F5D-9D3F-8A2A5E045F52}" dt="2023-04-11T22:52:51.298" v="1005"/>
          <ac:spMkLst>
            <pc:docMk/>
            <pc:sldMk cId="1676838206" sldId="269"/>
            <ac:spMk id="26" creationId="{AF2F604E-43BE-4DC3-B983-E071523364F8}"/>
          </ac:spMkLst>
        </pc:spChg>
        <pc:spChg chg="add del">
          <ac:chgData name="Arun Joy" userId="S::ajoy1745@conestogac.on.ca::67a0b6ec-a8b4-434c-a190-1463866b03be" providerId="AD" clId="Web-{DABA750B-1D8B-4F5D-9D3F-8A2A5E045F52}" dt="2023-04-11T22:52:51.298" v="1005"/>
          <ac:spMkLst>
            <pc:docMk/>
            <pc:sldMk cId="1676838206" sldId="269"/>
            <ac:spMk id="27" creationId="{08C9B587-E65E-4B52-B37C-ABEBB6E87928}"/>
          </ac:spMkLst>
        </pc:spChg>
        <pc:spChg chg="add del">
          <ac:chgData name="Arun Joy" userId="S::ajoy1745@conestogac.on.ca::67a0b6ec-a8b4-434c-a190-1463866b03be" providerId="AD" clId="Web-{DABA750B-1D8B-4F5D-9D3F-8A2A5E045F52}" dt="2023-04-11T22:52:53.939" v="1007"/>
          <ac:spMkLst>
            <pc:docMk/>
            <pc:sldMk cId="1676838206" sldId="269"/>
            <ac:spMk id="29" creationId="{37C89E4B-3C9F-44B9-8B86-D9E3D112D8EC}"/>
          </ac:spMkLst>
        </pc:spChg>
        <pc:spChg chg="add del">
          <ac:chgData name="Arun Joy" userId="S::ajoy1745@conestogac.on.ca::67a0b6ec-a8b4-434c-a190-1463866b03be" providerId="AD" clId="Web-{DABA750B-1D8B-4F5D-9D3F-8A2A5E045F52}" dt="2023-04-11T22:53:50.751" v="1012"/>
          <ac:spMkLst>
            <pc:docMk/>
            <pc:sldMk cId="1676838206" sldId="269"/>
            <ac:spMk id="33" creationId="{0671A8AE-40A1-4631-A6B8-581AFF065482}"/>
          </ac:spMkLst>
        </pc:spChg>
        <pc:spChg chg="add del">
          <ac:chgData name="Arun Joy" userId="S::ajoy1745@conestogac.on.ca::67a0b6ec-a8b4-434c-a190-1463866b03be" providerId="AD" clId="Web-{DABA750B-1D8B-4F5D-9D3F-8A2A5E045F52}" dt="2023-04-11T22:53:50.751" v="1012"/>
          <ac:spMkLst>
            <pc:docMk/>
            <pc:sldMk cId="1676838206" sldId="269"/>
            <ac:spMk id="34" creationId="{AB58EF07-17C2-48CF-ABB0-EEF1F17CB8F0}"/>
          </ac:spMkLst>
        </pc:spChg>
        <pc:spChg chg="add del">
          <ac:chgData name="Arun Joy" userId="S::ajoy1745@conestogac.on.ca::67a0b6ec-a8b4-434c-a190-1463866b03be" providerId="AD" clId="Web-{DABA750B-1D8B-4F5D-9D3F-8A2A5E045F52}" dt="2023-04-11T22:53:50.751" v="1012"/>
          <ac:spMkLst>
            <pc:docMk/>
            <pc:sldMk cId="1676838206" sldId="269"/>
            <ac:spMk id="35" creationId="{AF2F604E-43BE-4DC3-B983-E071523364F8}"/>
          </ac:spMkLst>
        </pc:spChg>
        <pc:spChg chg="add del">
          <ac:chgData name="Arun Joy" userId="S::ajoy1745@conestogac.on.ca::67a0b6ec-a8b4-434c-a190-1463866b03be" providerId="AD" clId="Web-{DABA750B-1D8B-4F5D-9D3F-8A2A5E045F52}" dt="2023-04-11T22:53:50.751" v="1012"/>
          <ac:spMkLst>
            <pc:docMk/>
            <pc:sldMk cId="1676838206" sldId="269"/>
            <ac:spMk id="36" creationId="{08C9B587-E65E-4B52-B37C-ABEBB6E87928}"/>
          </ac:spMkLst>
        </pc:spChg>
        <pc:picChg chg="add mod ord">
          <ac:chgData name="Arun Joy" userId="S::ajoy1745@conestogac.on.ca::67a0b6ec-a8b4-434c-a190-1463866b03be" providerId="AD" clId="Web-{DABA750B-1D8B-4F5D-9D3F-8A2A5E045F52}" dt="2023-04-11T22:53:50.751" v="1012"/>
          <ac:picMkLst>
            <pc:docMk/>
            <pc:sldMk cId="1676838206" sldId="269"/>
            <ac:picMk id="4" creationId="{62639150-411A-894D-27A7-32D26C37B31A}"/>
          </ac:picMkLst>
        </pc:picChg>
        <pc:cxnChg chg="add del">
          <ac:chgData name="Arun Joy" userId="S::ajoy1745@conestogac.on.ca::67a0b6ec-a8b4-434c-a190-1463866b03be" providerId="AD" clId="Web-{DABA750B-1D8B-4F5D-9D3F-8A2A5E045F52}" dt="2023-04-11T22:52:34.580" v="999"/>
          <ac:cxnSpMkLst>
            <pc:docMk/>
            <pc:sldMk cId="1676838206" sldId="269"/>
            <ac:cxnSpMk id="11" creationId="{AA2EAA10-076F-46BD-8F0F-B9A2FB77A85C}"/>
          </ac:cxnSpMkLst>
        </pc:cxnChg>
        <pc:cxnChg chg="add del">
          <ac:chgData name="Arun Joy" userId="S::ajoy1745@conestogac.on.ca::67a0b6ec-a8b4-434c-a190-1463866b03be" providerId="AD" clId="Web-{DABA750B-1D8B-4F5D-9D3F-8A2A5E045F52}" dt="2023-04-11T22:52:34.580" v="999"/>
          <ac:cxnSpMkLst>
            <pc:docMk/>
            <pc:sldMk cId="1676838206" sldId="269"/>
            <ac:cxnSpMk id="13" creationId="{D891E407-403B-4764-86C9-33A56D3BCAA3}"/>
          </ac:cxnSpMkLst>
        </pc:cxnChg>
        <pc:cxnChg chg="add del">
          <ac:chgData name="Arun Joy" userId="S::ajoy1745@conestogac.on.ca::67a0b6ec-a8b4-434c-a190-1463866b03be" providerId="AD" clId="Web-{DABA750B-1D8B-4F5D-9D3F-8A2A5E045F52}" dt="2023-04-11T22:52:47.986" v="1003"/>
          <ac:cxnSpMkLst>
            <pc:docMk/>
            <pc:sldMk cId="1676838206" sldId="269"/>
            <ac:cxnSpMk id="21" creationId="{AA2EAA10-076F-46BD-8F0F-B9A2FB77A85C}"/>
          </ac:cxnSpMkLst>
        </pc:cxnChg>
        <pc:cxnChg chg="add del">
          <ac:chgData name="Arun Joy" userId="S::ajoy1745@conestogac.on.ca::67a0b6ec-a8b4-434c-a190-1463866b03be" providerId="AD" clId="Web-{DABA750B-1D8B-4F5D-9D3F-8A2A5E045F52}" dt="2023-04-11T22:52:47.986" v="1003"/>
          <ac:cxnSpMkLst>
            <pc:docMk/>
            <pc:sldMk cId="1676838206" sldId="269"/>
            <ac:cxnSpMk id="22" creationId="{D891E407-403B-4764-86C9-33A56D3BCAA3}"/>
          </ac:cxnSpMkLst>
        </pc:cxnChg>
        <pc:cxnChg chg="add del">
          <ac:chgData name="Arun Joy" userId="S::ajoy1745@conestogac.on.ca::67a0b6ec-a8b4-434c-a190-1463866b03be" providerId="AD" clId="Web-{DABA750B-1D8B-4F5D-9D3F-8A2A5E045F52}" dt="2023-04-11T22:52:53.939" v="1007"/>
          <ac:cxnSpMkLst>
            <pc:docMk/>
            <pc:sldMk cId="1676838206" sldId="269"/>
            <ac:cxnSpMk id="30" creationId="{AA2EAA10-076F-46BD-8F0F-B9A2FB77A85C}"/>
          </ac:cxnSpMkLst>
        </pc:cxnChg>
        <pc:cxnChg chg="add del">
          <ac:chgData name="Arun Joy" userId="S::ajoy1745@conestogac.on.ca::67a0b6ec-a8b4-434c-a190-1463866b03be" providerId="AD" clId="Web-{DABA750B-1D8B-4F5D-9D3F-8A2A5E045F52}" dt="2023-04-11T22:52:53.939" v="1007"/>
          <ac:cxnSpMkLst>
            <pc:docMk/>
            <pc:sldMk cId="1676838206" sldId="269"/>
            <ac:cxnSpMk id="31" creationId="{D891E407-403B-4764-86C9-33A56D3BCAA3}"/>
          </ac:cxnSpMkLst>
        </pc:cxnChg>
      </pc:sldChg>
      <pc:sldChg chg="new">
        <pc:chgData name="Arun Joy" userId="S::ajoy1745@conestogac.on.ca::67a0b6ec-a8b4-434c-a190-1463866b03be" providerId="AD" clId="Web-{DABA750B-1D8B-4F5D-9D3F-8A2A5E045F52}" dt="2023-04-11T22:54:05.157" v="1013"/>
        <pc:sldMkLst>
          <pc:docMk/>
          <pc:sldMk cId="3352392936" sldId="270"/>
        </pc:sldMkLst>
      </pc:sldChg>
      <pc:sldMasterChg chg="mod setBg modSldLayout">
        <pc:chgData name="Arun Joy" userId="S::ajoy1745@conestogac.on.ca::67a0b6ec-a8b4-434c-a190-1463866b03be" providerId="AD" clId="Web-{DABA750B-1D8B-4F5D-9D3F-8A2A5E045F52}" dt="2023-04-11T20:52:51.433" v="71"/>
        <pc:sldMasterMkLst>
          <pc:docMk/>
          <pc:sldMasterMk cId="2460954070" sldId="2147483660"/>
        </pc:sldMasterMkLst>
        <pc:sldLayoutChg chg="mod">
          <pc:chgData name="Arun Joy" userId="S::ajoy1745@conestogac.on.ca::67a0b6ec-a8b4-434c-a190-1463866b03be" providerId="AD" clId="Web-{DABA750B-1D8B-4F5D-9D3F-8A2A5E045F52}" dt="2023-04-11T20:52:51.433" v="71"/>
          <pc:sldLayoutMkLst>
            <pc:docMk/>
            <pc:sldMasterMk cId="2460954070" sldId="2147483660"/>
            <pc:sldLayoutMk cId="2385387890" sldId="2147483661"/>
          </pc:sldLayoutMkLst>
        </pc:sldLayoutChg>
        <pc:sldLayoutChg chg="mod">
          <pc:chgData name="Arun Joy" userId="S::ajoy1745@conestogac.on.ca::67a0b6ec-a8b4-434c-a190-1463866b03be" providerId="AD" clId="Web-{DABA750B-1D8B-4F5D-9D3F-8A2A5E045F52}" dt="2023-04-11T20:52:51.433" v="71"/>
          <pc:sldLayoutMkLst>
            <pc:docMk/>
            <pc:sldMasterMk cId="2460954070" sldId="2147483660"/>
            <pc:sldLayoutMk cId="949138452" sldId="2147483662"/>
          </pc:sldLayoutMkLst>
        </pc:sldLayoutChg>
        <pc:sldLayoutChg chg="mod">
          <pc:chgData name="Arun Joy" userId="S::ajoy1745@conestogac.on.ca::67a0b6ec-a8b4-434c-a190-1463866b03be" providerId="AD" clId="Web-{DABA750B-1D8B-4F5D-9D3F-8A2A5E045F52}" dt="2023-04-11T20:52:51.433" v="71"/>
          <pc:sldLayoutMkLst>
            <pc:docMk/>
            <pc:sldMasterMk cId="2460954070" sldId="2147483660"/>
            <pc:sldLayoutMk cId="2591524520" sldId="2147483663"/>
          </pc:sldLayoutMkLst>
        </pc:sldLayoutChg>
        <pc:sldLayoutChg chg="mod">
          <pc:chgData name="Arun Joy" userId="S::ajoy1745@conestogac.on.ca::67a0b6ec-a8b4-434c-a190-1463866b03be" providerId="AD" clId="Web-{DABA750B-1D8B-4F5D-9D3F-8A2A5E045F52}" dt="2023-04-11T20:52:51.433" v="71"/>
          <pc:sldLayoutMkLst>
            <pc:docMk/>
            <pc:sldMasterMk cId="2460954070" sldId="2147483660"/>
            <pc:sldLayoutMk cId="1203092039" sldId="2147483664"/>
          </pc:sldLayoutMkLst>
        </pc:sldLayoutChg>
        <pc:sldLayoutChg chg="mod">
          <pc:chgData name="Arun Joy" userId="S::ajoy1745@conestogac.on.ca::67a0b6ec-a8b4-434c-a190-1463866b03be" providerId="AD" clId="Web-{DABA750B-1D8B-4F5D-9D3F-8A2A5E045F52}" dt="2023-04-11T20:52:51.433" v="71"/>
          <pc:sldLayoutMkLst>
            <pc:docMk/>
            <pc:sldMasterMk cId="2460954070" sldId="2147483660"/>
            <pc:sldLayoutMk cId="3733172339" sldId="2147483665"/>
          </pc:sldLayoutMkLst>
        </pc:sldLayoutChg>
        <pc:sldLayoutChg chg="mod">
          <pc:chgData name="Arun Joy" userId="S::ajoy1745@conestogac.on.ca::67a0b6ec-a8b4-434c-a190-1463866b03be" providerId="AD" clId="Web-{DABA750B-1D8B-4F5D-9D3F-8A2A5E045F52}" dt="2023-04-11T20:52:51.433" v="71"/>
          <pc:sldLayoutMkLst>
            <pc:docMk/>
            <pc:sldMasterMk cId="2460954070" sldId="2147483660"/>
            <pc:sldLayoutMk cId="3210312558" sldId="2147483666"/>
          </pc:sldLayoutMkLst>
        </pc:sldLayoutChg>
        <pc:sldLayoutChg chg="mod">
          <pc:chgData name="Arun Joy" userId="S::ajoy1745@conestogac.on.ca::67a0b6ec-a8b4-434c-a190-1463866b03be" providerId="AD" clId="Web-{DABA750B-1D8B-4F5D-9D3F-8A2A5E045F52}" dt="2023-04-11T20:52:51.433" v="71"/>
          <pc:sldLayoutMkLst>
            <pc:docMk/>
            <pc:sldMasterMk cId="2460954070" sldId="2147483660"/>
            <pc:sldLayoutMk cId="3146388984" sldId="2147483667"/>
          </pc:sldLayoutMkLst>
        </pc:sldLayoutChg>
        <pc:sldLayoutChg chg="mod">
          <pc:chgData name="Arun Joy" userId="S::ajoy1745@conestogac.on.ca::67a0b6ec-a8b4-434c-a190-1463866b03be" providerId="AD" clId="Web-{DABA750B-1D8B-4F5D-9D3F-8A2A5E045F52}" dt="2023-04-11T20:52:51.433" v="71"/>
          <pc:sldLayoutMkLst>
            <pc:docMk/>
            <pc:sldMasterMk cId="2460954070" sldId="2147483660"/>
            <pc:sldLayoutMk cId="3171841454" sldId="2147483668"/>
          </pc:sldLayoutMkLst>
        </pc:sldLayoutChg>
        <pc:sldLayoutChg chg="mod">
          <pc:chgData name="Arun Joy" userId="S::ajoy1745@conestogac.on.ca::67a0b6ec-a8b4-434c-a190-1463866b03be" providerId="AD" clId="Web-{DABA750B-1D8B-4F5D-9D3F-8A2A5E045F52}" dt="2023-04-11T20:52:51.433" v="71"/>
          <pc:sldLayoutMkLst>
            <pc:docMk/>
            <pc:sldMasterMk cId="2460954070" sldId="2147483660"/>
            <pc:sldLayoutMk cId="1718958274" sldId="2147483669"/>
          </pc:sldLayoutMkLst>
        </pc:sldLayoutChg>
        <pc:sldLayoutChg chg="mod">
          <pc:chgData name="Arun Joy" userId="S::ajoy1745@conestogac.on.ca::67a0b6ec-a8b4-434c-a190-1463866b03be" providerId="AD" clId="Web-{DABA750B-1D8B-4F5D-9D3F-8A2A5E045F52}" dt="2023-04-11T20:52:51.433" v="71"/>
          <pc:sldLayoutMkLst>
            <pc:docMk/>
            <pc:sldMasterMk cId="2460954070" sldId="2147483660"/>
            <pc:sldLayoutMk cId="2202905451" sldId="2147483670"/>
          </pc:sldLayoutMkLst>
        </pc:sldLayoutChg>
        <pc:sldLayoutChg chg="mod">
          <pc:chgData name="Arun Joy" userId="S::ajoy1745@conestogac.on.ca::67a0b6ec-a8b4-434c-a190-1463866b03be" providerId="AD" clId="Web-{DABA750B-1D8B-4F5D-9D3F-8A2A5E045F52}" dt="2023-04-11T20:52:51.433" v="71"/>
          <pc:sldLayoutMkLst>
            <pc:docMk/>
            <pc:sldMasterMk cId="2460954070" sldId="2147483660"/>
            <pc:sldLayoutMk cId="3479445657" sldId="2147483671"/>
          </pc:sldLayoutMkLst>
        </pc:sldLayoutChg>
      </pc:sldMasterChg>
    </pc:docChg>
  </pc:docChgLst>
  <pc:docChgLst>
    <pc:chgData name="Shalu Jose" userId="S::sjose7814@conestogac.on.ca::4987340e-f4b7-437d-b1a5-377f8f0fd37e" providerId="AD" clId="Web-{0140F0F4-8DB5-4917-A930-D3D964A7AF27}"/>
    <pc:docChg chg="modSld">
      <pc:chgData name="Shalu Jose" userId="S::sjose7814@conestogac.on.ca::4987340e-f4b7-437d-b1a5-377f8f0fd37e" providerId="AD" clId="Web-{0140F0F4-8DB5-4917-A930-D3D964A7AF27}" dt="2023-04-06T21:24:47.864" v="2" actId="1076"/>
      <pc:docMkLst>
        <pc:docMk/>
      </pc:docMkLst>
      <pc:sldChg chg="modSp">
        <pc:chgData name="Shalu Jose" userId="S::sjose7814@conestogac.on.ca::4987340e-f4b7-437d-b1a5-377f8f0fd37e" providerId="AD" clId="Web-{0140F0F4-8DB5-4917-A930-D3D964A7AF27}" dt="2023-04-06T21:24:47.864" v="2" actId="1076"/>
        <pc:sldMkLst>
          <pc:docMk/>
          <pc:sldMk cId="2304365015" sldId="259"/>
        </pc:sldMkLst>
        <pc:picChg chg="mod">
          <ac:chgData name="Shalu Jose" userId="S::sjose7814@conestogac.on.ca::4987340e-f4b7-437d-b1a5-377f8f0fd37e" providerId="AD" clId="Web-{0140F0F4-8DB5-4917-A930-D3D964A7AF27}" dt="2023-04-06T21:24:47.864" v="2" actId="1076"/>
          <ac:picMkLst>
            <pc:docMk/>
            <pc:sldMk cId="2304365015" sldId="259"/>
            <ac:picMk id="5" creationId="{20C59C7B-E8AC-14BE-1185-A06E8756A1A0}"/>
          </ac:picMkLst>
        </pc:picChg>
      </pc:sldChg>
    </pc:docChg>
  </pc:docChgLst>
  <pc:docChgLst>
    <pc:chgData name="Arun Joy" userId="S::ajoy1745@conestogac.on.ca::67a0b6ec-a8b4-434c-a190-1463866b03be" providerId="AD" clId="Web-{7A77F10A-2B8B-4C13-82BE-DF8E636B4736}"/>
    <pc:docChg chg="modSld">
      <pc:chgData name="Arun Joy" userId="S::ajoy1745@conestogac.on.ca::67a0b6ec-a8b4-434c-a190-1463866b03be" providerId="AD" clId="Web-{7A77F10A-2B8B-4C13-82BE-DF8E636B4736}" dt="2023-04-13T19:22:57.945" v="1"/>
      <pc:docMkLst>
        <pc:docMk/>
      </pc:docMkLst>
      <pc:sldChg chg="modNotes">
        <pc:chgData name="Arun Joy" userId="S::ajoy1745@conestogac.on.ca::67a0b6ec-a8b4-434c-a190-1463866b03be" providerId="AD" clId="Web-{7A77F10A-2B8B-4C13-82BE-DF8E636B4736}" dt="2023-04-13T19:22:57.945" v="1"/>
        <pc:sldMkLst>
          <pc:docMk/>
          <pc:sldMk cId="1503627102" sldId="265"/>
        </pc:sldMkLst>
      </pc:sldChg>
    </pc:docChg>
  </pc:docChgLst>
  <pc:docChgLst>
    <pc:chgData name="Arun Joy" userId="S::ajoy1745@conestogac.on.ca::67a0b6ec-a8b4-434c-a190-1463866b03be" providerId="AD" clId="Web-{7A795479-D62B-404C-8C74-BAB28B0BFE7D}"/>
    <pc:docChg chg="modSld">
      <pc:chgData name="Arun Joy" userId="S::ajoy1745@conestogac.on.ca::67a0b6ec-a8b4-434c-a190-1463866b03be" providerId="AD" clId="Web-{7A795479-D62B-404C-8C74-BAB28B0BFE7D}" dt="2023-04-13T01:55:19.531" v="87" actId="20577"/>
      <pc:docMkLst>
        <pc:docMk/>
      </pc:docMkLst>
      <pc:sldChg chg="modSp">
        <pc:chgData name="Arun Joy" userId="S::ajoy1745@conestogac.on.ca::67a0b6ec-a8b4-434c-a190-1463866b03be" providerId="AD" clId="Web-{7A795479-D62B-404C-8C74-BAB28B0BFE7D}" dt="2023-04-13T01:55:19.531" v="87" actId="20577"/>
        <pc:sldMkLst>
          <pc:docMk/>
          <pc:sldMk cId="1676838206" sldId="269"/>
        </pc:sldMkLst>
        <pc:spChg chg="mod">
          <ac:chgData name="Arun Joy" userId="S::ajoy1745@conestogac.on.ca::67a0b6ec-a8b4-434c-a190-1463866b03be" providerId="AD" clId="Web-{7A795479-D62B-404C-8C74-BAB28B0BFE7D}" dt="2023-04-13T01:55:19.531" v="87" actId="20577"/>
          <ac:spMkLst>
            <pc:docMk/>
            <pc:sldMk cId="1676838206" sldId="269"/>
            <ac:spMk id="3" creationId="{0D83764A-C5D7-D350-0EDB-58C2BC986725}"/>
          </ac:spMkLst>
        </pc:spChg>
      </pc:sldChg>
    </pc:docChg>
  </pc:docChgLst>
  <pc:docChgLst>
    <pc:chgData name="Shalu Jose" userId="S::sjose7814@conestogac.on.ca::4987340e-f4b7-437d-b1a5-377f8f0fd37e" providerId="AD" clId="Web-{8CE56946-29F7-4EB8-9E3A-BA2BBC9202C8}"/>
    <pc:docChg chg="modSld">
      <pc:chgData name="Shalu Jose" userId="S::sjose7814@conestogac.on.ca::4987340e-f4b7-437d-b1a5-377f8f0fd37e" providerId="AD" clId="Web-{8CE56946-29F7-4EB8-9E3A-BA2BBC9202C8}" dt="2023-04-13T03:48:16.216" v="82" actId="1076"/>
      <pc:docMkLst>
        <pc:docMk/>
      </pc:docMkLst>
      <pc:sldChg chg="addSp delSp modSp mod setBg">
        <pc:chgData name="Shalu Jose" userId="S::sjose7814@conestogac.on.ca::4987340e-f4b7-437d-b1a5-377f8f0fd37e" providerId="AD" clId="Web-{8CE56946-29F7-4EB8-9E3A-BA2BBC9202C8}" dt="2023-04-13T03:26:06.118" v="38"/>
        <pc:sldMkLst>
          <pc:docMk/>
          <pc:sldMk cId="3186504461" sldId="257"/>
        </pc:sldMkLst>
        <pc:spChg chg="add del">
          <ac:chgData name="Shalu Jose" userId="S::sjose7814@conestogac.on.ca::4987340e-f4b7-437d-b1a5-377f8f0fd37e" providerId="AD" clId="Web-{8CE56946-29F7-4EB8-9E3A-BA2BBC9202C8}" dt="2023-04-13T03:25:14.196" v="6"/>
          <ac:spMkLst>
            <pc:docMk/>
            <pc:sldMk cId="3186504461" sldId="257"/>
            <ac:spMk id="9" creationId="{F3060C83-F051-4F0E-ABAD-AA0DFC48B218}"/>
          </ac:spMkLst>
        </pc:spChg>
        <pc:spChg chg="add del">
          <ac:chgData name="Shalu Jose" userId="S::sjose7814@conestogac.on.ca::4987340e-f4b7-437d-b1a5-377f8f0fd37e" providerId="AD" clId="Web-{8CE56946-29F7-4EB8-9E3A-BA2BBC9202C8}" dt="2023-04-13T03:25:14.196" v="6"/>
          <ac:spMkLst>
            <pc:docMk/>
            <pc:sldMk cId="3186504461" sldId="257"/>
            <ac:spMk id="11" creationId="{83C98ABE-055B-441F-B07E-44F97F083C39}"/>
          </ac:spMkLst>
        </pc:spChg>
        <pc:spChg chg="add del">
          <ac:chgData name="Shalu Jose" userId="S::sjose7814@conestogac.on.ca::4987340e-f4b7-437d-b1a5-377f8f0fd37e" providerId="AD" clId="Web-{8CE56946-29F7-4EB8-9E3A-BA2BBC9202C8}" dt="2023-04-13T03:25:14.196" v="6"/>
          <ac:spMkLst>
            <pc:docMk/>
            <pc:sldMk cId="3186504461" sldId="257"/>
            <ac:spMk id="13" creationId="{29FDB030-9B49-4CED-8CCD-4D99382388AC}"/>
          </ac:spMkLst>
        </pc:spChg>
        <pc:spChg chg="add del">
          <ac:chgData name="Shalu Jose" userId="S::sjose7814@conestogac.on.ca::4987340e-f4b7-437d-b1a5-377f8f0fd37e" providerId="AD" clId="Web-{8CE56946-29F7-4EB8-9E3A-BA2BBC9202C8}" dt="2023-04-13T03:25:14.196" v="6"/>
          <ac:spMkLst>
            <pc:docMk/>
            <pc:sldMk cId="3186504461" sldId="257"/>
            <ac:spMk id="15" creationId="{3783CA14-24A1-485C-8B30-D6A5D87987AD}"/>
          </ac:spMkLst>
        </pc:spChg>
        <pc:spChg chg="add del">
          <ac:chgData name="Shalu Jose" userId="S::sjose7814@conestogac.on.ca::4987340e-f4b7-437d-b1a5-377f8f0fd37e" providerId="AD" clId="Web-{8CE56946-29F7-4EB8-9E3A-BA2BBC9202C8}" dt="2023-04-13T03:25:14.196" v="6"/>
          <ac:spMkLst>
            <pc:docMk/>
            <pc:sldMk cId="3186504461" sldId="257"/>
            <ac:spMk id="17" creationId="{9A97C86A-04D6-40F7-AE84-31AB43E6A846}"/>
          </ac:spMkLst>
        </pc:spChg>
        <pc:spChg chg="add del">
          <ac:chgData name="Shalu Jose" userId="S::sjose7814@conestogac.on.ca::4987340e-f4b7-437d-b1a5-377f8f0fd37e" providerId="AD" clId="Web-{8CE56946-29F7-4EB8-9E3A-BA2BBC9202C8}" dt="2023-04-13T03:25:14.196" v="6"/>
          <ac:spMkLst>
            <pc:docMk/>
            <pc:sldMk cId="3186504461" sldId="257"/>
            <ac:spMk id="19" creationId="{FF9F2414-84E8-453E-B1F3-389FDE8192D9}"/>
          </ac:spMkLst>
        </pc:spChg>
        <pc:spChg chg="add del">
          <ac:chgData name="Shalu Jose" userId="S::sjose7814@conestogac.on.ca::4987340e-f4b7-437d-b1a5-377f8f0fd37e" providerId="AD" clId="Web-{8CE56946-29F7-4EB8-9E3A-BA2BBC9202C8}" dt="2023-04-13T03:25:14.196" v="6"/>
          <ac:spMkLst>
            <pc:docMk/>
            <pc:sldMk cId="3186504461" sldId="257"/>
            <ac:spMk id="21" creationId="{3ECA69A1-7536-43AC-85EF-C7106179F5ED}"/>
          </ac:spMkLst>
        </pc:spChg>
        <pc:spChg chg="add del">
          <ac:chgData name="Shalu Jose" userId="S::sjose7814@conestogac.on.ca::4987340e-f4b7-437d-b1a5-377f8f0fd37e" providerId="AD" clId="Web-{8CE56946-29F7-4EB8-9E3A-BA2BBC9202C8}" dt="2023-04-13T03:24:08.930" v="1"/>
          <ac:spMkLst>
            <pc:docMk/>
            <pc:sldMk cId="3186504461" sldId="257"/>
            <ac:spMk id="26" creationId="{AB8C311F-7253-4AED-9701-7FC0708C41C7}"/>
          </ac:spMkLst>
        </pc:spChg>
        <pc:spChg chg="add del">
          <ac:chgData name="Shalu Jose" userId="S::sjose7814@conestogac.on.ca::4987340e-f4b7-437d-b1a5-377f8f0fd37e" providerId="AD" clId="Web-{8CE56946-29F7-4EB8-9E3A-BA2BBC9202C8}" dt="2023-04-13T03:24:08.930" v="1"/>
          <ac:spMkLst>
            <pc:docMk/>
            <pc:sldMk cId="3186504461" sldId="257"/>
            <ac:spMk id="28" creationId="{E2384209-CB15-4CDF-9D31-C44FD9A3F20D}"/>
          </ac:spMkLst>
        </pc:spChg>
        <pc:spChg chg="add del">
          <ac:chgData name="Shalu Jose" userId="S::sjose7814@conestogac.on.ca::4987340e-f4b7-437d-b1a5-377f8f0fd37e" providerId="AD" clId="Web-{8CE56946-29F7-4EB8-9E3A-BA2BBC9202C8}" dt="2023-04-13T03:24:08.930" v="1"/>
          <ac:spMkLst>
            <pc:docMk/>
            <pc:sldMk cId="3186504461" sldId="257"/>
            <ac:spMk id="30" creationId="{2633B3B5-CC90-43F0-8714-D31D1F3F0209}"/>
          </ac:spMkLst>
        </pc:spChg>
        <pc:spChg chg="add del">
          <ac:chgData name="Shalu Jose" userId="S::sjose7814@conestogac.on.ca::4987340e-f4b7-437d-b1a5-377f8f0fd37e" providerId="AD" clId="Web-{8CE56946-29F7-4EB8-9E3A-BA2BBC9202C8}" dt="2023-04-13T03:24:08.930" v="1"/>
          <ac:spMkLst>
            <pc:docMk/>
            <pc:sldMk cId="3186504461" sldId="257"/>
            <ac:spMk id="32" creationId="{A8D57A06-A426-446D-B02C-A2DC6B62E45E}"/>
          </ac:spMkLst>
        </pc:spChg>
        <pc:spChg chg="add del">
          <ac:chgData name="Shalu Jose" userId="S::sjose7814@conestogac.on.ca::4987340e-f4b7-437d-b1a5-377f8f0fd37e" providerId="AD" clId="Web-{8CE56946-29F7-4EB8-9E3A-BA2BBC9202C8}" dt="2023-04-13T03:24:13.790" v="3"/>
          <ac:spMkLst>
            <pc:docMk/>
            <pc:sldMk cId="3186504461" sldId="257"/>
            <ac:spMk id="34" creationId="{BACC6370-2D7E-4714-9D71-7542949D7D5D}"/>
          </ac:spMkLst>
        </pc:spChg>
        <pc:spChg chg="add del">
          <ac:chgData name="Shalu Jose" userId="S::sjose7814@conestogac.on.ca::4987340e-f4b7-437d-b1a5-377f8f0fd37e" providerId="AD" clId="Web-{8CE56946-29F7-4EB8-9E3A-BA2BBC9202C8}" dt="2023-04-13T03:24:13.790" v="3"/>
          <ac:spMkLst>
            <pc:docMk/>
            <pc:sldMk cId="3186504461" sldId="257"/>
            <ac:spMk id="35" creationId="{F68B3F68-107C-434F-AA38-110D5EA91B85}"/>
          </ac:spMkLst>
        </pc:spChg>
        <pc:spChg chg="add del">
          <ac:chgData name="Shalu Jose" userId="S::sjose7814@conestogac.on.ca::4987340e-f4b7-437d-b1a5-377f8f0fd37e" providerId="AD" clId="Web-{8CE56946-29F7-4EB8-9E3A-BA2BBC9202C8}" dt="2023-04-13T03:24:13.790" v="3"/>
          <ac:spMkLst>
            <pc:docMk/>
            <pc:sldMk cId="3186504461" sldId="257"/>
            <ac:spMk id="36" creationId="{AAD0DBB9-1A4B-4391-81D4-CB19F9AB918A}"/>
          </ac:spMkLst>
        </pc:spChg>
        <pc:spChg chg="add del">
          <ac:chgData name="Shalu Jose" userId="S::sjose7814@conestogac.on.ca::4987340e-f4b7-437d-b1a5-377f8f0fd37e" providerId="AD" clId="Web-{8CE56946-29F7-4EB8-9E3A-BA2BBC9202C8}" dt="2023-04-13T03:24:13.790" v="3"/>
          <ac:spMkLst>
            <pc:docMk/>
            <pc:sldMk cId="3186504461" sldId="257"/>
            <ac:spMk id="37" creationId="{063BBA22-50EA-4C4D-BE05-F1CE4E63AA56}"/>
          </ac:spMkLst>
        </pc:spChg>
        <pc:spChg chg="add del">
          <ac:chgData name="Shalu Jose" userId="S::sjose7814@conestogac.on.ca::4987340e-f4b7-437d-b1a5-377f8f0fd37e" providerId="AD" clId="Web-{8CE56946-29F7-4EB8-9E3A-BA2BBC9202C8}" dt="2023-04-13T03:25:14.165" v="5"/>
          <ac:spMkLst>
            <pc:docMk/>
            <pc:sldMk cId="3186504461" sldId="257"/>
            <ac:spMk id="39" creationId="{AB8C311F-7253-4AED-9701-7FC0708C41C7}"/>
          </ac:spMkLst>
        </pc:spChg>
        <pc:spChg chg="add del">
          <ac:chgData name="Shalu Jose" userId="S::sjose7814@conestogac.on.ca::4987340e-f4b7-437d-b1a5-377f8f0fd37e" providerId="AD" clId="Web-{8CE56946-29F7-4EB8-9E3A-BA2BBC9202C8}" dt="2023-04-13T03:25:14.165" v="5"/>
          <ac:spMkLst>
            <pc:docMk/>
            <pc:sldMk cId="3186504461" sldId="257"/>
            <ac:spMk id="40" creationId="{E2384209-CB15-4CDF-9D31-C44FD9A3F20D}"/>
          </ac:spMkLst>
        </pc:spChg>
        <pc:spChg chg="add del">
          <ac:chgData name="Shalu Jose" userId="S::sjose7814@conestogac.on.ca::4987340e-f4b7-437d-b1a5-377f8f0fd37e" providerId="AD" clId="Web-{8CE56946-29F7-4EB8-9E3A-BA2BBC9202C8}" dt="2023-04-13T03:25:14.165" v="5"/>
          <ac:spMkLst>
            <pc:docMk/>
            <pc:sldMk cId="3186504461" sldId="257"/>
            <ac:spMk id="41" creationId="{2633B3B5-CC90-43F0-8714-D31D1F3F0209}"/>
          </ac:spMkLst>
        </pc:spChg>
        <pc:spChg chg="add del">
          <ac:chgData name="Shalu Jose" userId="S::sjose7814@conestogac.on.ca::4987340e-f4b7-437d-b1a5-377f8f0fd37e" providerId="AD" clId="Web-{8CE56946-29F7-4EB8-9E3A-BA2BBC9202C8}" dt="2023-04-13T03:25:14.165" v="5"/>
          <ac:spMkLst>
            <pc:docMk/>
            <pc:sldMk cId="3186504461" sldId="257"/>
            <ac:spMk id="42" creationId="{A8D57A06-A426-446D-B02C-A2DC6B62E45E}"/>
          </ac:spMkLst>
        </pc:spChg>
        <pc:spChg chg="add del">
          <ac:chgData name="Shalu Jose" userId="S::sjose7814@conestogac.on.ca::4987340e-f4b7-437d-b1a5-377f8f0fd37e" providerId="AD" clId="Web-{8CE56946-29F7-4EB8-9E3A-BA2BBC9202C8}" dt="2023-04-13T03:25:38.102" v="8"/>
          <ac:spMkLst>
            <pc:docMk/>
            <pc:sldMk cId="3186504461" sldId="257"/>
            <ac:spMk id="44" creationId="{AB8C311F-7253-4AED-9701-7FC0708C41C7}"/>
          </ac:spMkLst>
        </pc:spChg>
        <pc:spChg chg="add del">
          <ac:chgData name="Shalu Jose" userId="S::sjose7814@conestogac.on.ca::4987340e-f4b7-437d-b1a5-377f8f0fd37e" providerId="AD" clId="Web-{8CE56946-29F7-4EB8-9E3A-BA2BBC9202C8}" dt="2023-04-13T03:25:38.102" v="8"/>
          <ac:spMkLst>
            <pc:docMk/>
            <pc:sldMk cId="3186504461" sldId="257"/>
            <ac:spMk id="45" creationId="{E2384209-CB15-4CDF-9D31-C44FD9A3F20D}"/>
          </ac:spMkLst>
        </pc:spChg>
        <pc:spChg chg="add del">
          <ac:chgData name="Shalu Jose" userId="S::sjose7814@conestogac.on.ca::4987340e-f4b7-437d-b1a5-377f8f0fd37e" providerId="AD" clId="Web-{8CE56946-29F7-4EB8-9E3A-BA2BBC9202C8}" dt="2023-04-13T03:25:38.102" v="8"/>
          <ac:spMkLst>
            <pc:docMk/>
            <pc:sldMk cId="3186504461" sldId="257"/>
            <ac:spMk id="46" creationId="{2633B3B5-CC90-43F0-8714-D31D1F3F0209}"/>
          </ac:spMkLst>
        </pc:spChg>
        <pc:spChg chg="add del">
          <ac:chgData name="Shalu Jose" userId="S::sjose7814@conestogac.on.ca::4987340e-f4b7-437d-b1a5-377f8f0fd37e" providerId="AD" clId="Web-{8CE56946-29F7-4EB8-9E3A-BA2BBC9202C8}" dt="2023-04-13T03:25:38.102" v="8"/>
          <ac:spMkLst>
            <pc:docMk/>
            <pc:sldMk cId="3186504461" sldId="257"/>
            <ac:spMk id="47" creationId="{A8D57A06-A426-446D-B02C-A2DC6B62E45E}"/>
          </ac:spMkLst>
        </pc:spChg>
        <pc:spChg chg="add del">
          <ac:chgData name="Shalu Jose" userId="S::sjose7814@conestogac.on.ca::4987340e-f4b7-437d-b1a5-377f8f0fd37e" providerId="AD" clId="Web-{8CE56946-29F7-4EB8-9E3A-BA2BBC9202C8}" dt="2023-04-13T03:25:38.102" v="8"/>
          <ac:spMkLst>
            <pc:docMk/>
            <pc:sldMk cId="3186504461" sldId="257"/>
            <ac:spMk id="52" creationId="{BACC6370-2D7E-4714-9D71-7542949D7D5D}"/>
          </ac:spMkLst>
        </pc:spChg>
        <pc:spChg chg="add del">
          <ac:chgData name="Shalu Jose" userId="S::sjose7814@conestogac.on.ca::4987340e-f4b7-437d-b1a5-377f8f0fd37e" providerId="AD" clId="Web-{8CE56946-29F7-4EB8-9E3A-BA2BBC9202C8}" dt="2023-04-13T03:25:38.102" v="8"/>
          <ac:spMkLst>
            <pc:docMk/>
            <pc:sldMk cId="3186504461" sldId="257"/>
            <ac:spMk id="54" creationId="{F68B3F68-107C-434F-AA38-110D5EA91B85}"/>
          </ac:spMkLst>
        </pc:spChg>
        <pc:spChg chg="add del">
          <ac:chgData name="Shalu Jose" userId="S::sjose7814@conestogac.on.ca::4987340e-f4b7-437d-b1a5-377f8f0fd37e" providerId="AD" clId="Web-{8CE56946-29F7-4EB8-9E3A-BA2BBC9202C8}" dt="2023-04-13T03:25:38.102" v="8"/>
          <ac:spMkLst>
            <pc:docMk/>
            <pc:sldMk cId="3186504461" sldId="257"/>
            <ac:spMk id="56" creationId="{AAD0DBB9-1A4B-4391-81D4-CB19F9AB918A}"/>
          </ac:spMkLst>
        </pc:spChg>
        <pc:spChg chg="add del">
          <ac:chgData name="Shalu Jose" userId="S::sjose7814@conestogac.on.ca::4987340e-f4b7-437d-b1a5-377f8f0fd37e" providerId="AD" clId="Web-{8CE56946-29F7-4EB8-9E3A-BA2BBC9202C8}" dt="2023-04-13T03:25:38.102" v="8"/>
          <ac:spMkLst>
            <pc:docMk/>
            <pc:sldMk cId="3186504461" sldId="257"/>
            <ac:spMk id="58" creationId="{063BBA22-50EA-4C4D-BE05-F1CE4E63AA56}"/>
          </ac:spMkLst>
        </pc:spChg>
        <pc:graphicFrameChg chg="mod modGraphic">
          <ac:chgData name="Shalu Jose" userId="S::sjose7814@conestogac.on.ca::4987340e-f4b7-437d-b1a5-377f8f0fd37e" providerId="AD" clId="Web-{8CE56946-29F7-4EB8-9E3A-BA2BBC9202C8}" dt="2023-04-13T03:26:06.118" v="38"/>
          <ac:graphicFrameMkLst>
            <pc:docMk/>
            <pc:sldMk cId="3186504461" sldId="257"/>
            <ac:graphicFrameMk id="4" creationId="{CB7D3D9B-3FC2-31AB-000E-858375BF0904}"/>
          </ac:graphicFrameMkLst>
        </pc:graphicFrameChg>
      </pc:sldChg>
      <pc:sldChg chg="modSp modNotes">
        <pc:chgData name="Shalu Jose" userId="S::sjose7814@conestogac.on.ca::4987340e-f4b7-437d-b1a5-377f8f0fd37e" providerId="AD" clId="Web-{8CE56946-29F7-4EB8-9E3A-BA2BBC9202C8}" dt="2023-04-13T03:34:39.745" v="52"/>
        <pc:sldMkLst>
          <pc:docMk/>
          <pc:sldMk cId="2652276089" sldId="258"/>
        </pc:sldMkLst>
        <pc:picChg chg="mod">
          <ac:chgData name="Shalu Jose" userId="S::sjose7814@conestogac.on.ca::4987340e-f4b7-437d-b1a5-377f8f0fd37e" providerId="AD" clId="Web-{8CE56946-29F7-4EB8-9E3A-BA2BBC9202C8}" dt="2023-04-13T03:33:55.979" v="49" actId="1076"/>
          <ac:picMkLst>
            <pc:docMk/>
            <pc:sldMk cId="2652276089" sldId="258"/>
            <ac:picMk id="4" creationId="{58C5DC28-89EB-A5B8-90B9-B5D66A80DBC6}"/>
          </ac:picMkLst>
        </pc:picChg>
        <pc:picChg chg="mod">
          <ac:chgData name="Shalu Jose" userId="S::sjose7814@conestogac.on.ca::4987340e-f4b7-437d-b1a5-377f8f0fd37e" providerId="AD" clId="Web-{8CE56946-29F7-4EB8-9E3A-BA2BBC9202C8}" dt="2023-04-13T03:34:03.198" v="50" actId="1076"/>
          <ac:picMkLst>
            <pc:docMk/>
            <pc:sldMk cId="2652276089" sldId="258"/>
            <ac:picMk id="7" creationId="{F9D2F5A5-584F-71F1-E4C4-D38697C98726}"/>
          </ac:picMkLst>
        </pc:picChg>
      </pc:sldChg>
      <pc:sldChg chg="addSp delSp modSp mod setBg">
        <pc:chgData name="Shalu Jose" userId="S::sjose7814@conestogac.on.ca::4987340e-f4b7-437d-b1a5-377f8f0fd37e" providerId="AD" clId="Web-{8CE56946-29F7-4EB8-9E3A-BA2BBC9202C8}" dt="2023-04-13T03:30:20.322" v="43" actId="14100"/>
        <pc:sldMkLst>
          <pc:docMk/>
          <pc:sldMk cId="2304365015" sldId="259"/>
        </pc:sldMkLst>
        <pc:spChg chg="mod">
          <ac:chgData name="Shalu Jose" userId="S::sjose7814@conestogac.on.ca::4987340e-f4b7-437d-b1a5-377f8f0fd37e" providerId="AD" clId="Web-{8CE56946-29F7-4EB8-9E3A-BA2BBC9202C8}" dt="2023-04-13T03:29:57.603" v="39"/>
          <ac:spMkLst>
            <pc:docMk/>
            <pc:sldMk cId="2304365015" sldId="259"/>
            <ac:spMk id="2" creationId="{6201D721-E241-893E-7D7E-6D84C8CDA2D0}"/>
          </ac:spMkLst>
        </pc:spChg>
        <pc:spChg chg="mod">
          <ac:chgData name="Shalu Jose" userId="S::sjose7814@conestogac.on.ca::4987340e-f4b7-437d-b1a5-377f8f0fd37e" providerId="AD" clId="Web-{8CE56946-29F7-4EB8-9E3A-BA2BBC9202C8}" dt="2023-04-13T03:30:20.322" v="43" actId="14100"/>
          <ac:spMkLst>
            <pc:docMk/>
            <pc:sldMk cId="2304365015" sldId="259"/>
            <ac:spMk id="4" creationId="{CE224F1B-BF3C-DDCA-F693-98290BF573F8}"/>
          </ac:spMkLst>
        </pc:spChg>
        <pc:spChg chg="mod">
          <ac:chgData name="Shalu Jose" userId="S::sjose7814@conestogac.on.ca::4987340e-f4b7-437d-b1a5-377f8f0fd37e" providerId="AD" clId="Web-{8CE56946-29F7-4EB8-9E3A-BA2BBC9202C8}" dt="2023-04-13T03:29:57.603" v="39"/>
          <ac:spMkLst>
            <pc:docMk/>
            <pc:sldMk cId="2304365015" sldId="259"/>
            <ac:spMk id="24" creationId="{85DB32CE-3DDA-1FC0-C751-34967E7B343B}"/>
          </ac:spMkLst>
        </pc:spChg>
        <pc:spChg chg="del">
          <ac:chgData name="Shalu Jose" userId="S::sjose7814@conestogac.on.ca::4987340e-f4b7-437d-b1a5-377f8f0fd37e" providerId="AD" clId="Web-{8CE56946-29F7-4EB8-9E3A-BA2BBC9202C8}" dt="2023-04-13T03:29:57.603" v="39"/>
          <ac:spMkLst>
            <pc:docMk/>
            <pc:sldMk cId="2304365015" sldId="259"/>
            <ac:spMk id="98" creationId="{1EE70AE2-832E-4D1F-A983-946F2217D128}"/>
          </ac:spMkLst>
        </pc:spChg>
        <pc:spChg chg="add">
          <ac:chgData name="Shalu Jose" userId="S::sjose7814@conestogac.on.ca::4987340e-f4b7-437d-b1a5-377f8f0fd37e" providerId="AD" clId="Web-{8CE56946-29F7-4EB8-9E3A-BA2BBC9202C8}" dt="2023-04-13T03:29:57.603" v="39"/>
          <ac:spMkLst>
            <pc:docMk/>
            <pc:sldMk cId="2304365015" sldId="259"/>
            <ac:spMk id="107" creationId="{55C01129-3453-464D-A870-ED71C6E89D60}"/>
          </ac:spMkLst>
        </pc:spChg>
        <pc:spChg chg="add">
          <ac:chgData name="Shalu Jose" userId="S::sjose7814@conestogac.on.ca::4987340e-f4b7-437d-b1a5-377f8f0fd37e" providerId="AD" clId="Web-{8CE56946-29F7-4EB8-9E3A-BA2BBC9202C8}" dt="2023-04-13T03:29:57.603" v="39"/>
          <ac:spMkLst>
            <pc:docMk/>
            <pc:sldMk cId="2304365015" sldId="259"/>
            <ac:spMk id="109" creationId="{9D2781A6-5C82-4764-B489-F9A599C0A7EB}"/>
          </ac:spMkLst>
        </pc:spChg>
        <pc:grpChg chg="del">
          <ac:chgData name="Shalu Jose" userId="S::sjose7814@conestogac.on.ca::4987340e-f4b7-437d-b1a5-377f8f0fd37e" providerId="AD" clId="Web-{8CE56946-29F7-4EB8-9E3A-BA2BBC9202C8}" dt="2023-04-13T03:29:57.603" v="39"/>
          <ac:grpSpMkLst>
            <pc:docMk/>
            <pc:sldMk cId="2304365015" sldId="259"/>
            <ac:grpSpMk id="100" creationId="{7594B485-3656-43C7-AB7B-F237101E3282}"/>
          </ac:grpSpMkLst>
        </pc:grpChg>
        <pc:picChg chg="mod">
          <ac:chgData name="Shalu Jose" userId="S::sjose7814@conestogac.on.ca::4987340e-f4b7-437d-b1a5-377f8f0fd37e" providerId="AD" clId="Web-{8CE56946-29F7-4EB8-9E3A-BA2BBC9202C8}" dt="2023-04-13T03:29:57.603" v="39"/>
          <ac:picMkLst>
            <pc:docMk/>
            <pc:sldMk cId="2304365015" sldId="259"/>
            <ac:picMk id="11" creationId="{55C51FD3-BDC6-6495-57B6-9D11F1F7AC53}"/>
          </ac:picMkLst>
        </pc:picChg>
        <pc:picChg chg="mod ord">
          <ac:chgData name="Shalu Jose" userId="S::sjose7814@conestogac.on.ca::4987340e-f4b7-437d-b1a5-377f8f0fd37e" providerId="AD" clId="Web-{8CE56946-29F7-4EB8-9E3A-BA2BBC9202C8}" dt="2023-04-13T03:29:57.603" v="39"/>
          <ac:picMkLst>
            <pc:docMk/>
            <pc:sldMk cId="2304365015" sldId="259"/>
            <ac:picMk id="22" creationId="{F3D19744-D65E-2A05-D07F-559214818E0A}"/>
          </ac:picMkLst>
        </pc:picChg>
      </pc:sldChg>
      <pc:sldChg chg="modSp">
        <pc:chgData name="Shalu Jose" userId="S::sjose7814@conestogac.on.ca::4987340e-f4b7-437d-b1a5-377f8f0fd37e" providerId="AD" clId="Web-{8CE56946-29F7-4EB8-9E3A-BA2BBC9202C8}" dt="2023-04-13T03:39:01.417" v="55"/>
        <pc:sldMkLst>
          <pc:docMk/>
          <pc:sldMk cId="2224290966" sldId="266"/>
        </pc:sldMkLst>
        <pc:graphicFrameChg chg="mod modGraphic">
          <ac:chgData name="Shalu Jose" userId="S::sjose7814@conestogac.on.ca::4987340e-f4b7-437d-b1a5-377f8f0fd37e" providerId="AD" clId="Web-{8CE56946-29F7-4EB8-9E3A-BA2BBC9202C8}" dt="2023-04-13T03:39:01.417" v="55"/>
          <ac:graphicFrameMkLst>
            <pc:docMk/>
            <pc:sldMk cId="2224290966" sldId="266"/>
            <ac:graphicFrameMk id="23" creationId="{89D815DF-A9BF-3790-975C-190B146A820B}"/>
          </ac:graphicFrameMkLst>
        </pc:graphicFrameChg>
      </pc:sldChg>
      <pc:sldChg chg="modSp">
        <pc:chgData name="Shalu Jose" userId="S::sjose7814@conestogac.on.ca::4987340e-f4b7-437d-b1a5-377f8f0fd37e" providerId="AD" clId="Web-{8CE56946-29F7-4EB8-9E3A-BA2BBC9202C8}" dt="2023-04-13T03:48:16.216" v="82" actId="1076"/>
        <pc:sldMkLst>
          <pc:docMk/>
          <pc:sldMk cId="3831856973" sldId="274"/>
        </pc:sldMkLst>
        <pc:spChg chg="mod">
          <ac:chgData name="Shalu Jose" userId="S::sjose7814@conestogac.on.ca::4987340e-f4b7-437d-b1a5-377f8f0fd37e" providerId="AD" clId="Web-{8CE56946-29F7-4EB8-9E3A-BA2BBC9202C8}" dt="2023-04-13T03:48:16.216" v="82" actId="1076"/>
          <ac:spMkLst>
            <pc:docMk/>
            <pc:sldMk cId="3831856973" sldId="274"/>
            <ac:spMk id="2" creationId="{A970656B-66A0-1776-7A88-562D9D0D35FD}"/>
          </ac:spMkLst>
        </pc:spChg>
        <pc:spChg chg="mod">
          <ac:chgData name="Shalu Jose" userId="S::sjose7814@conestogac.on.ca::4987340e-f4b7-437d-b1a5-377f8f0fd37e" providerId="AD" clId="Web-{8CE56946-29F7-4EB8-9E3A-BA2BBC9202C8}" dt="2023-04-13T03:41:33.012" v="66" actId="20577"/>
          <ac:spMkLst>
            <pc:docMk/>
            <pc:sldMk cId="3831856973" sldId="274"/>
            <ac:spMk id="3" creationId="{21B5C417-3F23-6975-7361-C42AE35DF4DB}"/>
          </ac:spMkLst>
        </pc:spChg>
        <pc:picChg chg="mod">
          <ac:chgData name="Shalu Jose" userId="S::sjose7814@conestogac.on.ca::4987340e-f4b7-437d-b1a5-377f8f0fd37e" providerId="AD" clId="Web-{8CE56946-29F7-4EB8-9E3A-BA2BBC9202C8}" dt="2023-04-13T03:42:16.949" v="73" actId="1076"/>
          <ac:picMkLst>
            <pc:docMk/>
            <pc:sldMk cId="3831856973" sldId="274"/>
            <ac:picMk id="11" creationId="{48AD5A87-B167-A76B-99F1-CFED743AD313}"/>
          </ac:picMkLst>
        </pc:picChg>
      </pc:sldChg>
    </pc:docChg>
  </pc:docChgLst>
  <pc:docChgLst>
    <pc:chgData name="Sabarinath Jayamohan Sheela" userId="S::sjayamohansheel4822@conestogac.on.ca::11b6a0a7-bb3d-445f-ace2-cb5abf58b2e0" providerId="AD" clId="Web-{0D1610D0-E386-4CA7-B289-96F26030F5C0}"/>
    <pc:docChg chg="addSld modSld sldOrd">
      <pc:chgData name="Sabarinath Jayamohan Sheela" userId="S::sjayamohansheel4822@conestogac.on.ca::11b6a0a7-bb3d-445f-ace2-cb5abf58b2e0" providerId="AD" clId="Web-{0D1610D0-E386-4CA7-B289-96F26030F5C0}" dt="2023-04-11T23:39:53.928" v="306"/>
      <pc:docMkLst>
        <pc:docMk/>
      </pc:docMkLst>
      <pc:sldChg chg="ord">
        <pc:chgData name="Sabarinath Jayamohan Sheela" userId="S::sjayamohansheel4822@conestogac.on.ca::11b6a0a7-bb3d-445f-ace2-cb5abf58b2e0" providerId="AD" clId="Web-{0D1610D0-E386-4CA7-B289-96F26030F5C0}" dt="2023-04-11T23:30:59.671" v="107"/>
        <pc:sldMkLst>
          <pc:docMk/>
          <pc:sldMk cId="3535524506" sldId="264"/>
        </pc:sldMkLst>
      </pc:sldChg>
      <pc:sldChg chg="modSp new">
        <pc:chgData name="Sabarinath Jayamohan Sheela" userId="S::sjayamohansheel4822@conestogac.on.ca::11b6a0a7-bb3d-445f-ace2-cb5abf58b2e0" providerId="AD" clId="Web-{0D1610D0-E386-4CA7-B289-96F26030F5C0}" dt="2023-04-11T23:23:01.461" v="91" actId="20577"/>
        <pc:sldMkLst>
          <pc:docMk/>
          <pc:sldMk cId="3389566200" sldId="271"/>
        </pc:sldMkLst>
        <pc:spChg chg="mod">
          <ac:chgData name="Sabarinath Jayamohan Sheela" userId="S::sjayamohansheel4822@conestogac.on.ca::11b6a0a7-bb3d-445f-ace2-cb5abf58b2e0" providerId="AD" clId="Web-{0D1610D0-E386-4CA7-B289-96F26030F5C0}" dt="2023-04-11T23:14:44.908" v="34" actId="20577"/>
          <ac:spMkLst>
            <pc:docMk/>
            <pc:sldMk cId="3389566200" sldId="271"/>
            <ac:spMk id="2" creationId="{4CF70237-4E8F-5FB2-11BA-332D04492A96}"/>
          </ac:spMkLst>
        </pc:spChg>
        <pc:spChg chg="mod">
          <ac:chgData name="Sabarinath Jayamohan Sheela" userId="S::sjayamohansheel4822@conestogac.on.ca::11b6a0a7-bb3d-445f-ace2-cb5abf58b2e0" providerId="AD" clId="Web-{0D1610D0-E386-4CA7-B289-96F26030F5C0}" dt="2023-04-11T23:23:01.461" v="91" actId="20577"/>
          <ac:spMkLst>
            <pc:docMk/>
            <pc:sldMk cId="3389566200" sldId="271"/>
            <ac:spMk id="3" creationId="{CA8EF066-5C1D-F446-6D99-A0BA4DC8F2F0}"/>
          </ac:spMkLst>
        </pc:spChg>
      </pc:sldChg>
      <pc:sldChg chg="modSp new modNotes">
        <pc:chgData name="Sabarinath Jayamohan Sheela" userId="S::sjayamohansheel4822@conestogac.on.ca::11b6a0a7-bb3d-445f-ace2-cb5abf58b2e0" providerId="AD" clId="Web-{0D1610D0-E386-4CA7-B289-96F26030F5C0}" dt="2023-04-11T23:38:31.864" v="305"/>
        <pc:sldMkLst>
          <pc:docMk/>
          <pc:sldMk cId="1443668107" sldId="272"/>
        </pc:sldMkLst>
        <pc:spChg chg="mod">
          <ac:chgData name="Sabarinath Jayamohan Sheela" userId="S::sjayamohansheel4822@conestogac.on.ca::11b6a0a7-bb3d-445f-ace2-cb5abf58b2e0" providerId="AD" clId="Web-{0D1610D0-E386-4CA7-B289-96F26030F5C0}" dt="2023-04-11T23:24:21.916" v="106" actId="20577"/>
          <ac:spMkLst>
            <pc:docMk/>
            <pc:sldMk cId="1443668107" sldId="272"/>
            <ac:spMk id="2" creationId="{D11F514B-6909-6E46-106E-C0E431575BEC}"/>
          </ac:spMkLst>
        </pc:spChg>
        <pc:spChg chg="mod">
          <ac:chgData name="Sabarinath Jayamohan Sheela" userId="S::sjayamohansheel4822@conestogac.on.ca::11b6a0a7-bb3d-445f-ace2-cb5abf58b2e0" providerId="AD" clId="Web-{0D1610D0-E386-4CA7-B289-96F26030F5C0}" dt="2023-04-11T23:24:15.087" v="105" actId="20577"/>
          <ac:spMkLst>
            <pc:docMk/>
            <pc:sldMk cId="1443668107" sldId="272"/>
            <ac:spMk id="3" creationId="{5F7212B9-0913-6120-4C94-C9BD4B054CB4}"/>
          </ac:spMkLst>
        </pc:spChg>
      </pc:sldChg>
      <pc:sldChg chg="new">
        <pc:chgData name="Sabarinath Jayamohan Sheela" userId="S::sjayamohansheel4822@conestogac.on.ca::11b6a0a7-bb3d-445f-ace2-cb5abf58b2e0" providerId="AD" clId="Web-{0D1610D0-E386-4CA7-B289-96F26030F5C0}" dt="2023-04-11T23:39:53.928" v="306"/>
        <pc:sldMkLst>
          <pc:docMk/>
          <pc:sldMk cId="4167737998" sldId="273"/>
        </pc:sldMkLst>
      </pc:sldChg>
    </pc:docChg>
  </pc:docChgLst>
  <pc:docChgLst>
    <pc:chgData clId="Web-{19A3DEA7-5574-441D-B0C9-31FEEA1AEBE7}"/>
    <pc:docChg chg="modSld">
      <pc:chgData name="" userId="" providerId="" clId="Web-{19A3DEA7-5574-441D-B0C9-31FEEA1AEBE7}" dt="2023-04-13T21:04:03.439" v="2" actId="20577"/>
      <pc:docMkLst>
        <pc:docMk/>
      </pc:docMkLst>
      <pc:sldChg chg="modSp">
        <pc:chgData name="" userId="" providerId="" clId="Web-{19A3DEA7-5574-441D-B0C9-31FEEA1AEBE7}" dt="2023-04-13T21:04:03.439" v="2" actId="20577"/>
        <pc:sldMkLst>
          <pc:docMk/>
          <pc:sldMk cId="283853467" sldId="281"/>
        </pc:sldMkLst>
        <pc:spChg chg="mod">
          <ac:chgData name="" userId="" providerId="" clId="Web-{19A3DEA7-5574-441D-B0C9-31FEEA1AEBE7}" dt="2023-04-13T21:04:03.439" v="2" actId="20577"/>
          <ac:spMkLst>
            <pc:docMk/>
            <pc:sldMk cId="283853467" sldId="281"/>
            <ac:spMk id="10" creationId="{15F4E666-33F3-3145-E6B2-71574CB199FB}"/>
          </ac:spMkLst>
        </pc:spChg>
      </pc:sldChg>
    </pc:docChg>
  </pc:docChgLst>
  <pc:docChgLst>
    <pc:chgData name="Shalu Jose" userId="S::sjose7814@conestogac.on.ca::4987340e-f4b7-437d-b1a5-377f8f0fd37e" providerId="AD" clId="Web-{1C5EE485-A1A1-4F99-B25B-A9E54B808F02}"/>
    <pc:docChg chg="addSld modSld">
      <pc:chgData name="Shalu Jose" userId="S::sjose7814@conestogac.on.ca::4987340e-f4b7-437d-b1a5-377f8f0fd37e" providerId="AD" clId="Web-{1C5EE485-A1A1-4F99-B25B-A9E54B808F02}" dt="2023-03-25T01:49:36.480" v="479" actId="20577"/>
      <pc:docMkLst>
        <pc:docMk/>
      </pc:docMkLst>
      <pc:sldChg chg="addSp delSp modSp mod setClrOvrMap">
        <pc:chgData name="Shalu Jose" userId="S::sjose7814@conestogac.on.ca::4987340e-f4b7-437d-b1a5-377f8f0fd37e" providerId="AD" clId="Web-{1C5EE485-A1A1-4F99-B25B-A9E54B808F02}" dt="2023-03-25T01:29:31.292" v="338" actId="14100"/>
        <pc:sldMkLst>
          <pc:docMk/>
          <pc:sldMk cId="2652276089" sldId="258"/>
        </pc:sldMkLst>
        <pc:spChg chg="mod">
          <ac:chgData name="Shalu Jose" userId="S::sjose7814@conestogac.on.ca::4987340e-f4b7-437d-b1a5-377f8f0fd37e" providerId="AD" clId="Web-{1C5EE485-A1A1-4F99-B25B-A9E54B808F02}" dt="2023-03-25T01:20:05.923" v="136"/>
          <ac:spMkLst>
            <pc:docMk/>
            <pc:sldMk cId="2652276089" sldId="258"/>
            <ac:spMk id="2" creationId="{D5841493-C5A5-4C04-762C-5BAEA9E54C04}"/>
          </ac:spMkLst>
        </pc:spChg>
        <pc:spChg chg="add mod">
          <ac:chgData name="Shalu Jose" userId="S::sjose7814@conestogac.on.ca::4987340e-f4b7-437d-b1a5-377f8f0fd37e" providerId="AD" clId="Web-{1C5EE485-A1A1-4F99-B25B-A9E54B808F02}" dt="2023-03-25T01:29:31.292" v="338" actId="14100"/>
          <ac:spMkLst>
            <pc:docMk/>
            <pc:sldMk cId="2652276089" sldId="258"/>
            <ac:spMk id="3" creationId="{3A0B5D1C-CA96-0E63-9302-8370726AAD91}"/>
          </ac:spMkLst>
        </pc:spChg>
        <pc:spChg chg="add del">
          <ac:chgData name="Shalu Jose" userId="S::sjose7814@conestogac.on.ca::4987340e-f4b7-437d-b1a5-377f8f0fd37e" providerId="AD" clId="Web-{1C5EE485-A1A1-4F99-B25B-A9E54B808F02}" dt="2023-03-25T01:20:05.923" v="136"/>
          <ac:spMkLst>
            <pc:docMk/>
            <pc:sldMk cId="2652276089" sldId="258"/>
            <ac:spMk id="38" creationId="{9203DE33-2CD4-4CA8-9AF3-37C3B65133B0}"/>
          </ac:spMkLst>
        </pc:spChg>
        <pc:spChg chg="add del">
          <ac:chgData name="Shalu Jose" userId="S::sjose7814@conestogac.on.ca::4987340e-f4b7-437d-b1a5-377f8f0fd37e" providerId="AD" clId="Web-{1C5EE485-A1A1-4F99-B25B-A9E54B808F02}" dt="2023-03-25T01:20:05.923" v="136"/>
          <ac:spMkLst>
            <pc:docMk/>
            <pc:sldMk cId="2652276089" sldId="258"/>
            <ac:spMk id="40" creationId="{0AF57B88-1D4C-41FA-A761-EC1DD10C35CB}"/>
          </ac:spMkLst>
        </pc:spChg>
        <pc:spChg chg="add del">
          <ac:chgData name="Shalu Jose" userId="S::sjose7814@conestogac.on.ca::4987340e-f4b7-437d-b1a5-377f8f0fd37e" providerId="AD" clId="Web-{1C5EE485-A1A1-4F99-B25B-A9E54B808F02}" dt="2023-03-25T01:20:05.923" v="136"/>
          <ac:spMkLst>
            <pc:docMk/>
            <pc:sldMk cId="2652276089" sldId="258"/>
            <ac:spMk id="42" creationId="{D2548F45-5164-4ABB-8212-7F293FDED8D4}"/>
          </ac:spMkLst>
        </pc:spChg>
        <pc:spChg chg="add del">
          <ac:chgData name="Shalu Jose" userId="S::sjose7814@conestogac.on.ca::4987340e-f4b7-437d-b1a5-377f8f0fd37e" providerId="AD" clId="Web-{1C5EE485-A1A1-4F99-B25B-A9E54B808F02}" dt="2023-03-25T01:20:05.923" v="136"/>
          <ac:spMkLst>
            <pc:docMk/>
            <pc:sldMk cId="2652276089" sldId="258"/>
            <ac:spMk id="44" creationId="{5E81CCFB-7BEF-4186-86FB-D09450B4D02D}"/>
          </ac:spMkLst>
        </pc:spChg>
        <pc:spChg chg="add del">
          <ac:chgData name="Shalu Jose" userId="S::sjose7814@conestogac.on.ca::4987340e-f4b7-437d-b1a5-377f8f0fd37e" providerId="AD" clId="Web-{1C5EE485-A1A1-4F99-B25B-A9E54B808F02}" dt="2023-03-25T01:19:59.235" v="133"/>
          <ac:spMkLst>
            <pc:docMk/>
            <pc:sldMk cId="2652276089" sldId="258"/>
            <ac:spMk id="49" creationId="{04812C46-200A-4DEB-A05E-3ED6C68C2387}"/>
          </ac:spMkLst>
        </pc:spChg>
        <pc:spChg chg="add del">
          <ac:chgData name="Shalu Jose" userId="S::sjose7814@conestogac.on.ca::4987340e-f4b7-437d-b1a5-377f8f0fd37e" providerId="AD" clId="Web-{1C5EE485-A1A1-4F99-B25B-A9E54B808F02}" dt="2023-03-25T01:19:59.235" v="133"/>
          <ac:spMkLst>
            <pc:docMk/>
            <pc:sldMk cId="2652276089" sldId="258"/>
            <ac:spMk id="51" creationId="{D1EA859B-E555-4109-94F3-6700E046E008}"/>
          </ac:spMkLst>
        </pc:spChg>
        <pc:spChg chg="add del">
          <ac:chgData name="Shalu Jose" userId="S::sjose7814@conestogac.on.ca::4987340e-f4b7-437d-b1a5-377f8f0fd37e" providerId="AD" clId="Web-{1C5EE485-A1A1-4F99-B25B-A9E54B808F02}" dt="2023-03-25T01:20:05.907" v="135"/>
          <ac:spMkLst>
            <pc:docMk/>
            <pc:sldMk cId="2652276089" sldId="258"/>
            <ac:spMk id="53" creationId="{D009D6D5-DAC2-4A8B-A17A-E206B9012D09}"/>
          </ac:spMkLst>
        </pc:spChg>
        <pc:spChg chg="add del">
          <ac:chgData name="Shalu Jose" userId="S::sjose7814@conestogac.on.ca::4987340e-f4b7-437d-b1a5-377f8f0fd37e" providerId="AD" clId="Web-{1C5EE485-A1A1-4F99-B25B-A9E54B808F02}" dt="2023-03-25T01:29:03.543" v="331"/>
          <ac:spMkLst>
            <pc:docMk/>
            <pc:sldMk cId="2652276089" sldId="258"/>
            <ac:spMk id="55" creationId="{7A5F0580-5EE9-419F-96EE-B6529EF6E7D0}"/>
          </ac:spMkLst>
        </pc:spChg>
        <pc:spChg chg="add del">
          <ac:chgData name="Shalu Jose" userId="S::sjose7814@conestogac.on.ca::4987340e-f4b7-437d-b1a5-377f8f0fd37e" providerId="AD" clId="Web-{1C5EE485-A1A1-4F99-B25B-A9E54B808F02}" dt="2023-03-25T01:29:03.543" v="331"/>
          <ac:spMkLst>
            <pc:docMk/>
            <pc:sldMk cId="2652276089" sldId="258"/>
            <ac:spMk id="56" creationId="{9AA72BD9-2C5A-4EDC-931F-5AA08EACA0F3}"/>
          </ac:spMkLst>
        </pc:spChg>
        <pc:spChg chg="add del">
          <ac:chgData name="Shalu Jose" userId="S::sjose7814@conestogac.on.ca::4987340e-f4b7-437d-b1a5-377f8f0fd37e" providerId="AD" clId="Web-{1C5EE485-A1A1-4F99-B25B-A9E54B808F02}" dt="2023-03-25T01:29:03.543" v="331"/>
          <ac:spMkLst>
            <pc:docMk/>
            <pc:sldMk cId="2652276089" sldId="258"/>
            <ac:spMk id="57" creationId="{DD3981AC-7B61-4947-BCF3-F7AA7FA385B9}"/>
          </ac:spMkLst>
        </pc:spChg>
        <pc:spChg chg="add del">
          <ac:chgData name="Shalu Jose" userId="S::sjose7814@conestogac.on.ca::4987340e-f4b7-437d-b1a5-377f8f0fd37e" providerId="AD" clId="Web-{1C5EE485-A1A1-4F99-B25B-A9E54B808F02}" dt="2023-03-25T01:29:03.543" v="331"/>
          <ac:spMkLst>
            <pc:docMk/>
            <pc:sldMk cId="2652276089" sldId="258"/>
            <ac:spMk id="58" creationId="{55D4142C-5077-457F-A6AD-3FECFDB39685}"/>
          </ac:spMkLst>
        </pc:spChg>
        <pc:spChg chg="add">
          <ac:chgData name="Shalu Jose" userId="S::sjose7814@conestogac.on.ca::4987340e-f4b7-437d-b1a5-377f8f0fd37e" providerId="AD" clId="Web-{1C5EE485-A1A1-4F99-B25B-A9E54B808F02}" dt="2023-03-25T01:29:03.543" v="331"/>
          <ac:spMkLst>
            <pc:docMk/>
            <pc:sldMk cId="2652276089" sldId="258"/>
            <ac:spMk id="63" creationId="{9AA72BD9-2C5A-4EDC-931F-5AA08EACA0F3}"/>
          </ac:spMkLst>
        </pc:spChg>
        <pc:spChg chg="add">
          <ac:chgData name="Shalu Jose" userId="S::sjose7814@conestogac.on.ca::4987340e-f4b7-437d-b1a5-377f8f0fd37e" providerId="AD" clId="Web-{1C5EE485-A1A1-4F99-B25B-A9E54B808F02}" dt="2023-03-25T01:29:03.543" v="331"/>
          <ac:spMkLst>
            <pc:docMk/>
            <pc:sldMk cId="2652276089" sldId="258"/>
            <ac:spMk id="65" creationId="{DD3981AC-7B61-4947-BCF3-F7AA7FA385B9}"/>
          </ac:spMkLst>
        </pc:spChg>
        <pc:spChg chg="add">
          <ac:chgData name="Shalu Jose" userId="S::sjose7814@conestogac.on.ca::4987340e-f4b7-437d-b1a5-377f8f0fd37e" providerId="AD" clId="Web-{1C5EE485-A1A1-4F99-B25B-A9E54B808F02}" dt="2023-03-25T01:29:03.543" v="331"/>
          <ac:spMkLst>
            <pc:docMk/>
            <pc:sldMk cId="2652276089" sldId="258"/>
            <ac:spMk id="67" creationId="{55D4142C-5077-457F-A6AD-3FECFDB39685}"/>
          </ac:spMkLst>
        </pc:spChg>
        <pc:spChg chg="add">
          <ac:chgData name="Shalu Jose" userId="S::sjose7814@conestogac.on.ca::4987340e-f4b7-437d-b1a5-377f8f0fd37e" providerId="AD" clId="Web-{1C5EE485-A1A1-4F99-B25B-A9E54B808F02}" dt="2023-03-25T01:29:03.543" v="331"/>
          <ac:spMkLst>
            <pc:docMk/>
            <pc:sldMk cId="2652276089" sldId="258"/>
            <ac:spMk id="69" creationId="{7A5F0580-5EE9-419F-96EE-B6529EF6E7D0}"/>
          </ac:spMkLst>
        </pc:spChg>
        <pc:picChg chg="mod ord">
          <ac:chgData name="Shalu Jose" userId="S::sjose7814@conestogac.on.ca::4987340e-f4b7-437d-b1a5-377f8f0fd37e" providerId="AD" clId="Web-{1C5EE485-A1A1-4F99-B25B-A9E54B808F02}" dt="2023-03-25T01:29:03.543" v="331"/>
          <ac:picMkLst>
            <pc:docMk/>
            <pc:sldMk cId="2652276089" sldId="258"/>
            <ac:picMk id="34" creationId="{BE284998-FB17-C4DE-5E45-175A9A381200}"/>
          </ac:picMkLst>
        </pc:picChg>
      </pc:sldChg>
      <pc:sldChg chg="modSp">
        <pc:chgData name="Shalu Jose" userId="S::sjose7814@conestogac.on.ca::4987340e-f4b7-437d-b1a5-377f8f0fd37e" providerId="AD" clId="Web-{1C5EE485-A1A1-4F99-B25B-A9E54B808F02}" dt="2023-03-25T01:26:54.339" v="283" actId="20577"/>
        <pc:sldMkLst>
          <pc:docMk/>
          <pc:sldMk cId="2304365015" sldId="259"/>
        </pc:sldMkLst>
        <pc:spChg chg="mod">
          <ac:chgData name="Shalu Jose" userId="S::sjose7814@conestogac.on.ca::4987340e-f4b7-437d-b1a5-377f8f0fd37e" providerId="AD" clId="Web-{1C5EE485-A1A1-4F99-B25B-A9E54B808F02}" dt="2023-03-25T01:26:54.339" v="283" actId="20577"/>
          <ac:spMkLst>
            <pc:docMk/>
            <pc:sldMk cId="2304365015" sldId="259"/>
            <ac:spMk id="4" creationId="{CE224F1B-BF3C-DDCA-F693-98290BF573F8}"/>
          </ac:spMkLst>
        </pc:spChg>
      </pc:sldChg>
      <pc:sldChg chg="addSp delSp modSp new mod setBg">
        <pc:chgData name="Shalu Jose" userId="S::sjose7814@conestogac.on.ca::4987340e-f4b7-437d-b1a5-377f8f0fd37e" providerId="AD" clId="Web-{1C5EE485-A1A1-4F99-B25B-A9E54B808F02}" dt="2023-03-25T01:07:05.058" v="51"/>
        <pc:sldMkLst>
          <pc:docMk/>
          <pc:sldMk cId="2435781517" sldId="260"/>
        </pc:sldMkLst>
        <pc:spChg chg="mod ord">
          <ac:chgData name="Shalu Jose" userId="S::sjose7814@conestogac.on.ca::4987340e-f4b7-437d-b1a5-377f8f0fd37e" providerId="AD" clId="Web-{1C5EE485-A1A1-4F99-B25B-A9E54B808F02}" dt="2023-03-25T01:04:13.091" v="30" actId="14100"/>
          <ac:spMkLst>
            <pc:docMk/>
            <pc:sldMk cId="2435781517" sldId="260"/>
            <ac:spMk id="2" creationId="{C86100B9-C90F-29E5-891A-C21430B8078D}"/>
          </ac:spMkLst>
        </pc:spChg>
        <pc:spChg chg="add del mod">
          <ac:chgData name="Shalu Jose" userId="S::sjose7814@conestogac.on.ca::4987340e-f4b7-437d-b1a5-377f8f0fd37e" providerId="AD" clId="Web-{1C5EE485-A1A1-4F99-B25B-A9E54B808F02}" dt="2023-03-25T01:02:37.967" v="20"/>
          <ac:spMkLst>
            <pc:docMk/>
            <pc:sldMk cId="2435781517" sldId="260"/>
            <ac:spMk id="3" creationId="{A7EF3626-484B-4ECC-F44F-05720030C1BF}"/>
          </ac:spMkLst>
        </pc:spChg>
        <pc:spChg chg="add del mod">
          <ac:chgData name="Shalu Jose" userId="S::sjose7814@conestogac.on.ca::4987340e-f4b7-437d-b1a5-377f8f0fd37e" providerId="AD" clId="Web-{1C5EE485-A1A1-4F99-B25B-A9E54B808F02}" dt="2023-03-25T01:04:23.544" v="31"/>
          <ac:spMkLst>
            <pc:docMk/>
            <pc:sldMk cId="2435781517" sldId="260"/>
            <ac:spMk id="8" creationId="{E2A82E35-2BFF-5756-A987-8E6468DBED64}"/>
          </ac:spMkLst>
        </pc:spChg>
        <pc:spChg chg="add del">
          <ac:chgData name="Shalu Jose" userId="S::sjose7814@conestogac.on.ca::4987340e-f4b7-437d-b1a5-377f8f0fd37e" providerId="AD" clId="Web-{1C5EE485-A1A1-4F99-B25B-A9E54B808F02}" dt="2023-03-25T01:03:59.872" v="28"/>
          <ac:spMkLst>
            <pc:docMk/>
            <pc:sldMk cId="2435781517" sldId="260"/>
            <ac:spMk id="10" creationId="{C4285719-470E-454C-AF62-8323075F1F5B}"/>
          </ac:spMkLst>
        </pc:spChg>
        <pc:spChg chg="add del">
          <ac:chgData name="Shalu Jose" userId="S::sjose7814@conestogac.on.ca::4987340e-f4b7-437d-b1a5-377f8f0fd37e" providerId="AD" clId="Web-{1C5EE485-A1A1-4F99-B25B-A9E54B808F02}" dt="2023-03-25T01:03:59.872" v="28"/>
          <ac:spMkLst>
            <pc:docMk/>
            <pc:sldMk cId="2435781517" sldId="260"/>
            <ac:spMk id="12" creationId="{CD9FE4EF-C4D8-49A0-B2FF-81D8DB7D8A24}"/>
          </ac:spMkLst>
        </pc:spChg>
        <pc:spChg chg="add del">
          <ac:chgData name="Shalu Jose" userId="S::sjose7814@conestogac.on.ca::4987340e-f4b7-437d-b1a5-377f8f0fd37e" providerId="AD" clId="Web-{1C5EE485-A1A1-4F99-B25B-A9E54B808F02}" dt="2023-03-25T01:03:59.872" v="28"/>
          <ac:spMkLst>
            <pc:docMk/>
            <pc:sldMk cId="2435781517" sldId="260"/>
            <ac:spMk id="14" creationId="{4300840D-0A0B-4512-BACA-B439D5B9C57C}"/>
          </ac:spMkLst>
        </pc:spChg>
        <pc:spChg chg="add del">
          <ac:chgData name="Shalu Jose" userId="S::sjose7814@conestogac.on.ca::4987340e-f4b7-437d-b1a5-377f8f0fd37e" providerId="AD" clId="Web-{1C5EE485-A1A1-4F99-B25B-A9E54B808F02}" dt="2023-03-25T01:03:59.872" v="28"/>
          <ac:spMkLst>
            <pc:docMk/>
            <pc:sldMk cId="2435781517" sldId="260"/>
            <ac:spMk id="16" creationId="{D2B78728-A580-49A7-84F9-6EF6F583ADE0}"/>
          </ac:spMkLst>
        </pc:spChg>
        <pc:spChg chg="add del">
          <ac:chgData name="Shalu Jose" userId="S::sjose7814@conestogac.on.ca::4987340e-f4b7-437d-b1a5-377f8f0fd37e" providerId="AD" clId="Web-{1C5EE485-A1A1-4F99-B25B-A9E54B808F02}" dt="2023-03-25T01:03:59.872" v="28"/>
          <ac:spMkLst>
            <pc:docMk/>
            <pc:sldMk cId="2435781517" sldId="260"/>
            <ac:spMk id="18" creationId="{38FAA1A1-D861-433F-88FA-1E9D6FD31D11}"/>
          </ac:spMkLst>
        </pc:spChg>
        <pc:spChg chg="add del">
          <ac:chgData name="Shalu Jose" userId="S::sjose7814@conestogac.on.ca::4987340e-f4b7-437d-b1a5-377f8f0fd37e" providerId="AD" clId="Web-{1C5EE485-A1A1-4F99-B25B-A9E54B808F02}" dt="2023-03-25T01:03:59.872" v="28"/>
          <ac:spMkLst>
            <pc:docMk/>
            <pc:sldMk cId="2435781517" sldId="260"/>
            <ac:spMk id="20" creationId="{8D71EDA1-87BF-4D5D-AB79-F346FD19278A}"/>
          </ac:spMkLst>
        </pc:spChg>
        <pc:spChg chg="add del">
          <ac:chgData name="Shalu Jose" userId="S::sjose7814@conestogac.on.ca::4987340e-f4b7-437d-b1a5-377f8f0fd37e" providerId="AD" clId="Web-{1C5EE485-A1A1-4F99-B25B-A9E54B808F02}" dt="2023-03-25T01:03:39.654" v="25"/>
          <ac:spMkLst>
            <pc:docMk/>
            <pc:sldMk cId="2435781517" sldId="260"/>
            <ac:spMk id="25" creationId="{C4285719-470E-454C-AF62-8323075F1F5B}"/>
          </ac:spMkLst>
        </pc:spChg>
        <pc:spChg chg="add del">
          <ac:chgData name="Shalu Jose" userId="S::sjose7814@conestogac.on.ca::4987340e-f4b7-437d-b1a5-377f8f0fd37e" providerId="AD" clId="Web-{1C5EE485-A1A1-4F99-B25B-A9E54B808F02}" dt="2023-03-25T01:03:39.654" v="25"/>
          <ac:spMkLst>
            <pc:docMk/>
            <pc:sldMk cId="2435781517" sldId="260"/>
            <ac:spMk id="27" creationId="{CD9FE4EF-C4D8-49A0-B2FF-81D8DB7D8A24}"/>
          </ac:spMkLst>
        </pc:spChg>
        <pc:spChg chg="add del">
          <ac:chgData name="Shalu Jose" userId="S::sjose7814@conestogac.on.ca::4987340e-f4b7-437d-b1a5-377f8f0fd37e" providerId="AD" clId="Web-{1C5EE485-A1A1-4F99-B25B-A9E54B808F02}" dt="2023-03-25T01:03:39.654" v="25"/>
          <ac:spMkLst>
            <pc:docMk/>
            <pc:sldMk cId="2435781517" sldId="260"/>
            <ac:spMk id="29" creationId="{4300840D-0A0B-4512-BACA-B439D5B9C57C}"/>
          </ac:spMkLst>
        </pc:spChg>
        <pc:spChg chg="add del">
          <ac:chgData name="Shalu Jose" userId="S::sjose7814@conestogac.on.ca::4987340e-f4b7-437d-b1a5-377f8f0fd37e" providerId="AD" clId="Web-{1C5EE485-A1A1-4F99-B25B-A9E54B808F02}" dt="2023-03-25T01:03:39.654" v="25"/>
          <ac:spMkLst>
            <pc:docMk/>
            <pc:sldMk cId="2435781517" sldId="260"/>
            <ac:spMk id="31" creationId="{D2B78728-A580-49A7-84F9-6EF6F583ADE0}"/>
          </ac:spMkLst>
        </pc:spChg>
        <pc:spChg chg="add del">
          <ac:chgData name="Shalu Jose" userId="S::sjose7814@conestogac.on.ca::4987340e-f4b7-437d-b1a5-377f8f0fd37e" providerId="AD" clId="Web-{1C5EE485-A1A1-4F99-B25B-A9E54B808F02}" dt="2023-03-25T01:03:39.654" v="25"/>
          <ac:spMkLst>
            <pc:docMk/>
            <pc:sldMk cId="2435781517" sldId="260"/>
            <ac:spMk id="33" creationId="{38FAA1A1-D861-433F-88FA-1E9D6FD31D11}"/>
          </ac:spMkLst>
        </pc:spChg>
        <pc:spChg chg="add del">
          <ac:chgData name="Shalu Jose" userId="S::sjose7814@conestogac.on.ca::4987340e-f4b7-437d-b1a5-377f8f0fd37e" providerId="AD" clId="Web-{1C5EE485-A1A1-4F99-B25B-A9E54B808F02}" dt="2023-03-25T01:03:39.654" v="25"/>
          <ac:spMkLst>
            <pc:docMk/>
            <pc:sldMk cId="2435781517" sldId="260"/>
            <ac:spMk id="35" creationId="{8D71EDA1-87BF-4D5D-AB79-F346FD19278A}"/>
          </ac:spMkLst>
        </pc:spChg>
        <pc:spChg chg="add del">
          <ac:chgData name="Shalu Jose" userId="S::sjose7814@conestogac.on.ca::4987340e-f4b7-437d-b1a5-377f8f0fd37e" providerId="AD" clId="Web-{1C5EE485-A1A1-4F99-B25B-A9E54B808F02}" dt="2023-03-25T01:03:59.857" v="27"/>
          <ac:spMkLst>
            <pc:docMk/>
            <pc:sldMk cId="2435781517" sldId="260"/>
            <ac:spMk id="37" creationId="{3346177D-ADC4-4968-B747-5CFCD390B5B9}"/>
          </ac:spMkLst>
        </pc:spChg>
        <pc:spChg chg="add del">
          <ac:chgData name="Shalu Jose" userId="S::sjose7814@conestogac.on.ca::4987340e-f4b7-437d-b1a5-377f8f0fd37e" providerId="AD" clId="Web-{1C5EE485-A1A1-4F99-B25B-A9E54B808F02}" dt="2023-03-25T01:03:59.857" v="27"/>
          <ac:spMkLst>
            <pc:docMk/>
            <pc:sldMk cId="2435781517" sldId="260"/>
            <ac:spMk id="38" creationId="{0844A943-BF79-4FEA-ABB1-3BD54D236606}"/>
          </ac:spMkLst>
        </pc:spChg>
        <pc:spChg chg="add del">
          <ac:chgData name="Shalu Jose" userId="S::sjose7814@conestogac.on.ca::4987340e-f4b7-437d-b1a5-377f8f0fd37e" providerId="AD" clId="Web-{1C5EE485-A1A1-4F99-B25B-A9E54B808F02}" dt="2023-03-25T01:03:59.857" v="27"/>
          <ac:spMkLst>
            <pc:docMk/>
            <pc:sldMk cId="2435781517" sldId="260"/>
            <ac:spMk id="39" creationId="{6437CC72-F4A8-4DC3-AFAB-D22C482C8100}"/>
          </ac:spMkLst>
        </pc:spChg>
        <pc:spChg chg="add">
          <ac:chgData name="Shalu Jose" userId="S::sjose7814@conestogac.on.ca::4987340e-f4b7-437d-b1a5-377f8f0fd37e" providerId="AD" clId="Web-{1C5EE485-A1A1-4F99-B25B-A9E54B808F02}" dt="2023-03-25T01:03:59.872" v="28"/>
          <ac:spMkLst>
            <pc:docMk/>
            <pc:sldMk cId="2435781517" sldId="260"/>
            <ac:spMk id="41" creationId="{A9E881A4-A468-403A-9941-F8FFD5C68144}"/>
          </ac:spMkLst>
        </pc:spChg>
        <pc:spChg chg="add">
          <ac:chgData name="Shalu Jose" userId="S::sjose7814@conestogac.on.ca::4987340e-f4b7-437d-b1a5-377f8f0fd37e" providerId="AD" clId="Web-{1C5EE485-A1A1-4F99-B25B-A9E54B808F02}" dt="2023-03-25T01:03:59.872" v="28"/>
          <ac:spMkLst>
            <pc:docMk/>
            <pc:sldMk cId="2435781517" sldId="260"/>
            <ac:spMk id="42" creationId="{6F168544-607B-491A-8601-3087D0FCE1DD}"/>
          </ac:spMkLst>
        </pc:spChg>
        <pc:graphicFrameChg chg="add del mod ord modGraphic">
          <ac:chgData name="Shalu Jose" userId="S::sjose7814@conestogac.on.ca::4987340e-f4b7-437d-b1a5-377f8f0fd37e" providerId="AD" clId="Web-{1C5EE485-A1A1-4F99-B25B-A9E54B808F02}" dt="2023-03-25T01:02:27.295" v="19"/>
          <ac:graphicFrameMkLst>
            <pc:docMk/>
            <pc:sldMk cId="2435781517" sldId="260"/>
            <ac:graphicFrameMk id="4" creationId="{AB245CD4-76E8-931F-B8FB-7567C158C374}"/>
          </ac:graphicFrameMkLst>
        </pc:graphicFrameChg>
        <pc:graphicFrameChg chg="add del mod ord modGraphic">
          <ac:chgData name="Shalu Jose" userId="S::sjose7814@conestogac.on.ca::4987340e-f4b7-437d-b1a5-377f8f0fd37e" providerId="AD" clId="Web-{1C5EE485-A1A1-4F99-B25B-A9E54B808F02}" dt="2023-03-25T01:03:22.732" v="23"/>
          <ac:graphicFrameMkLst>
            <pc:docMk/>
            <pc:sldMk cId="2435781517" sldId="260"/>
            <ac:graphicFrameMk id="5" creationId="{C84834A6-57CA-AF20-33F4-B3936D32F3D3}"/>
          </ac:graphicFrameMkLst>
        </pc:graphicFrameChg>
        <pc:graphicFrameChg chg="add mod ord modGraphic">
          <ac:chgData name="Shalu Jose" userId="S::sjose7814@conestogac.on.ca::4987340e-f4b7-437d-b1a5-377f8f0fd37e" providerId="AD" clId="Web-{1C5EE485-A1A1-4F99-B25B-A9E54B808F02}" dt="2023-03-25T01:07:05.058" v="51"/>
          <ac:graphicFrameMkLst>
            <pc:docMk/>
            <pc:sldMk cId="2435781517" sldId="260"/>
            <ac:graphicFrameMk id="9" creationId="{C51B2B8C-3863-42BE-50B7-6B11773DEDB1}"/>
          </ac:graphicFrameMkLst>
        </pc:graphicFrameChg>
        <pc:picChg chg="add mod ord">
          <ac:chgData name="Shalu Jose" userId="S::sjose7814@conestogac.on.ca::4987340e-f4b7-437d-b1a5-377f8f0fd37e" providerId="AD" clId="Web-{1C5EE485-A1A1-4F99-B25B-A9E54B808F02}" dt="2023-03-25T01:03:59.872" v="28"/>
          <ac:picMkLst>
            <pc:docMk/>
            <pc:sldMk cId="2435781517" sldId="260"/>
            <ac:picMk id="7" creationId="{F823F232-A005-E40B-EE76-47A7356CAAB8}"/>
          </ac:picMkLst>
        </pc:picChg>
      </pc:sldChg>
      <pc:sldChg chg="addSp delSp modSp new mod setBg addAnim">
        <pc:chgData name="Shalu Jose" userId="S::sjose7814@conestogac.on.ca::4987340e-f4b7-437d-b1a5-377f8f0fd37e" providerId="AD" clId="Web-{1C5EE485-A1A1-4F99-B25B-A9E54B808F02}" dt="2023-03-25T01:49:36.480" v="479" actId="20577"/>
        <pc:sldMkLst>
          <pc:docMk/>
          <pc:sldMk cId="113917170" sldId="261"/>
        </pc:sldMkLst>
        <pc:spChg chg="mod">
          <ac:chgData name="Shalu Jose" userId="S::sjose7814@conestogac.on.ca::4987340e-f4b7-437d-b1a5-377f8f0fd37e" providerId="AD" clId="Web-{1C5EE485-A1A1-4F99-B25B-A9E54B808F02}" dt="2023-03-25T01:09:27.118" v="87" actId="1076"/>
          <ac:spMkLst>
            <pc:docMk/>
            <pc:sldMk cId="113917170" sldId="261"/>
            <ac:spMk id="2" creationId="{7DD535FC-2154-E495-9758-16BCEB7BDC18}"/>
          </ac:spMkLst>
        </pc:spChg>
        <pc:spChg chg="del">
          <ac:chgData name="Shalu Jose" userId="S::sjose7814@conestogac.on.ca::4987340e-f4b7-437d-b1a5-377f8f0fd37e" providerId="AD" clId="Web-{1C5EE485-A1A1-4F99-B25B-A9E54B808F02}" dt="2023-03-25T01:07:57.510" v="69"/>
          <ac:spMkLst>
            <pc:docMk/>
            <pc:sldMk cId="113917170" sldId="261"/>
            <ac:spMk id="3" creationId="{2416F74C-A10D-DA0A-13FD-13AFB5F9446B}"/>
          </ac:spMkLst>
        </pc:spChg>
        <pc:spChg chg="add mod">
          <ac:chgData name="Shalu Jose" userId="S::sjose7814@conestogac.on.ca::4987340e-f4b7-437d-b1a5-377f8f0fd37e" providerId="AD" clId="Web-{1C5EE485-A1A1-4F99-B25B-A9E54B808F02}" dt="2023-03-25T01:49:36.480" v="479" actId="20577"/>
          <ac:spMkLst>
            <pc:docMk/>
            <pc:sldMk cId="113917170" sldId="261"/>
            <ac:spMk id="4" creationId="{FB34AD4C-AD59-EC52-7CDB-57BCF17F6BEC}"/>
          </ac:spMkLst>
        </pc:spChg>
        <pc:spChg chg="add del">
          <ac:chgData name="Shalu Jose" userId="S::sjose7814@conestogac.on.ca::4987340e-f4b7-437d-b1a5-377f8f0fd37e" providerId="AD" clId="Web-{1C5EE485-A1A1-4F99-B25B-A9E54B808F02}" dt="2023-03-25T01:08:57.822" v="78"/>
          <ac:spMkLst>
            <pc:docMk/>
            <pc:sldMk cId="113917170" sldId="261"/>
            <ac:spMk id="9" creationId="{32E62931-8EB4-42BB-BAAB-D8757BE66D8E}"/>
          </ac:spMkLst>
        </pc:spChg>
        <pc:spChg chg="add">
          <ac:chgData name="Shalu Jose" userId="S::sjose7814@conestogac.on.ca::4987340e-f4b7-437d-b1a5-377f8f0fd37e" providerId="AD" clId="Web-{1C5EE485-A1A1-4F99-B25B-A9E54B808F02}" dt="2023-03-25T01:08:57.822" v="78"/>
          <ac:spMkLst>
            <pc:docMk/>
            <pc:sldMk cId="113917170" sldId="261"/>
            <ac:spMk id="14" creationId="{8D0D6D3E-D7F9-4591-9CA9-DDF4DB1F73DA}"/>
          </ac:spMkLst>
        </pc:spChg>
        <pc:spChg chg="add">
          <ac:chgData name="Shalu Jose" userId="S::sjose7814@conestogac.on.ca::4987340e-f4b7-437d-b1a5-377f8f0fd37e" providerId="AD" clId="Web-{1C5EE485-A1A1-4F99-B25B-A9E54B808F02}" dt="2023-03-25T01:08:57.822" v="78"/>
          <ac:spMkLst>
            <pc:docMk/>
            <pc:sldMk cId="113917170" sldId="261"/>
            <ac:spMk id="16" creationId="{C4C9F2B0-1044-46EB-8AEB-C3BFFDE6C2CC}"/>
          </ac:spMkLst>
        </pc:spChg>
        <pc:spChg chg="add">
          <ac:chgData name="Shalu Jose" userId="S::sjose7814@conestogac.on.ca::4987340e-f4b7-437d-b1a5-377f8f0fd37e" providerId="AD" clId="Web-{1C5EE485-A1A1-4F99-B25B-A9E54B808F02}" dt="2023-03-25T01:08:57.822" v="78"/>
          <ac:spMkLst>
            <pc:docMk/>
            <pc:sldMk cId="113917170" sldId="261"/>
            <ac:spMk id="18" creationId="{D28B54C3-B57B-472A-B96E-1FCB67093DC2}"/>
          </ac:spMkLst>
        </pc:spChg>
        <pc:spChg chg="add">
          <ac:chgData name="Shalu Jose" userId="S::sjose7814@conestogac.on.ca::4987340e-f4b7-437d-b1a5-377f8f0fd37e" providerId="AD" clId="Web-{1C5EE485-A1A1-4F99-B25B-A9E54B808F02}" dt="2023-03-25T01:08:57.822" v="78"/>
          <ac:spMkLst>
            <pc:docMk/>
            <pc:sldMk cId="113917170" sldId="261"/>
            <ac:spMk id="20" creationId="{7DB3C429-F8DA-49B9-AF84-21996FCF78B5}"/>
          </ac:spMkLst>
        </pc:spChg>
        <pc:picChg chg="add mod">
          <ac:chgData name="Shalu Jose" userId="S::sjose7814@conestogac.on.ca::4987340e-f4b7-437d-b1a5-377f8f0fd37e" providerId="AD" clId="Web-{1C5EE485-A1A1-4F99-B25B-A9E54B808F02}" dt="2023-03-25T01:31:05.791" v="390" actId="1076"/>
          <ac:picMkLst>
            <pc:docMk/>
            <pc:sldMk cId="113917170" sldId="261"/>
            <ac:picMk id="5" creationId="{6FC50BDD-48C1-BECD-639F-E59151048805}"/>
          </ac:picMkLst>
        </pc:picChg>
      </pc:sldChg>
    </pc:docChg>
  </pc:docChgLst>
  <pc:docChgLst>
    <pc:chgData name="Shalu Jose" userId="S::sjose7814@conestogac.on.ca::4987340e-f4b7-437d-b1a5-377f8f0fd37e" providerId="AD" clId="Web-{5A2CF962-58BA-4AB9-A6A6-C7706F4EE856}"/>
    <pc:docChg chg="addSld modSld">
      <pc:chgData name="Shalu Jose" userId="S::sjose7814@conestogac.on.ca::4987340e-f4b7-437d-b1a5-377f8f0fd37e" providerId="AD" clId="Web-{5A2CF962-58BA-4AB9-A6A6-C7706F4EE856}" dt="2023-04-06T03:53:44.905" v="285"/>
      <pc:docMkLst>
        <pc:docMk/>
      </pc:docMkLst>
      <pc:sldChg chg="addSp delSp modNotes">
        <pc:chgData name="Shalu Jose" userId="S::sjose7814@conestogac.on.ca::4987340e-f4b7-437d-b1a5-377f8f0fd37e" providerId="AD" clId="Web-{5A2CF962-58BA-4AB9-A6A6-C7706F4EE856}" dt="2023-04-06T03:53:37.655" v="281"/>
        <pc:sldMkLst>
          <pc:docMk/>
          <pc:sldMk cId="3535524506" sldId="264"/>
        </pc:sldMkLst>
        <pc:spChg chg="del">
          <ac:chgData name="Shalu Jose" userId="S::sjose7814@conestogac.on.ca::4987340e-f4b7-437d-b1a5-377f8f0fd37e" providerId="AD" clId="Web-{5A2CF962-58BA-4AB9-A6A6-C7706F4EE856}" dt="2023-04-06T03:48:38.751" v="42"/>
          <ac:spMkLst>
            <pc:docMk/>
            <pc:sldMk cId="3535524506" sldId="264"/>
            <ac:spMk id="4" creationId="{D9BA1D9E-0C58-29CA-3386-00D22F40873E}"/>
          </ac:spMkLst>
        </pc:spChg>
        <pc:graphicFrameChg chg="add">
          <ac:chgData name="Shalu Jose" userId="S::sjose7814@conestogac.on.ca::4987340e-f4b7-437d-b1a5-377f8f0fd37e" providerId="AD" clId="Web-{5A2CF962-58BA-4AB9-A6A6-C7706F4EE856}" dt="2023-04-06T03:48:38.751" v="42"/>
          <ac:graphicFrameMkLst>
            <pc:docMk/>
            <pc:sldMk cId="3535524506" sldId="264"/>
            <ac:graphicFrameMk id="38" creationId="{A39DC3CA-465F-E113-6B47-43062896F191}"/>
          </ac:graphicFrameMkLst>
        </pc:graphicFrameChg>
      </pc:sldChg>
      <pc:sldChg chg="addSp delSp modSp add replId modNotes">
        <pc:chgData name="Shalu Jose" userId="S::sjose7814@conestogac.on.ca::4987340e-f4b7-437d-b1a5-377f8f0fd37e" providerId="AD" clId="Web-{5A2CF962-58BA-4AB9-A6A6-C7706F4EE856}" dt="2023-04-06T03:53:44.905" v="285"/>
        <pc:sldMkLst>
          <pc:docMk/>
          <pc:sldMk cId="1503627102" sldId="265"/>
        </pc:sldMkLst>
        <pc:spChg chg="mod">
          <ac:chgData name="Shalu Jose" userId="S::sjose7814@conestogac.on.ca::4987340e-f4b7-437d-b1a5-377f8f0fd37e" providerId="AD" clId="Web-{5A2CF962-58BA-4AB9-A6A6-C7706F4EE856}" dt="2023-04-06T03:46:13.796" v="31"/>
          <ac:spMkLst>
            <pc:docMk/>
            <pc:sldMk cId="1503627102" sldId="265"/>
            <ac:spMk id="2" creationId="{E7BA4C87-ADA7-0675-986A-05D9875B8DD4}"/>
          </ac:spMkLst>
        </pc:spChg>
        <pc:spChg chg="mod">
          <ac:chgData name="Shalu Jose" userId="S::sjose7814@conestogac.on.ca::4987340e-f4b7-437d-b1a5-377f8f0fd37e" providerId="AD" clId="Web-{5A2CF962-58BA-4AB9-A6A6-C7706F4EE856}" dt="2023-04-06T03:52:29.812" v="206" actId="20577"/>
          <ac:spMkLst>
            <pc:docMk/>
            <pc:sldMk cId="1503627102" sldId="265"/>
            <ac:spMk id="4" creationId="{D9BA1D9E-0C58-29CA-3386-00D22F40873E}"/>
          </ac:spMkLst>
        </pc:spChg>
        <pc:spChg chg="del">
          <ac:chgData name="Shalu Jose" userId="S::sjose7814@conestogac.on.ca::4987340e-f4b7-437d-b1a5-377f8f0fd37e" providerId="AD" clId="Web-{5A2CF962-58BA-4AB9-A6A6-C7706F4EE856}" dt="2023-04-06T03:46:13.796" v="31"/>
          <ac:spMkLst>
            <pc:docMk/>
            <pc:sldMk cId="1503627102" sldId="265"/>
            <ac:spMk id="22" creationId="{1CD81A2A-6ED4-4EF4-A14C-912D31E14800}"/>
          </ac:spMkLst>
        </pc:spChg>
        <pc:spChg chg="del">
          <ac:chgData name="Shalu Jose" userId="S::sjose7814@conestogac.on.ca::4987340e-f4b7-437d-b1a5-377f8f0fd37e" providerId="AD" clId="Web-{5A2CF962-58BA-4AB9-A6A6-C7706F4EE856}" dt="2023-04-06T03:46:13.796" v="31"/>
          <ac:spMkLst>
            <pc:docMk/>
            <pc:sldMk cId="1503627102" sldId="265"/>
            <ac:spMk id="24" creationId="{1661932C-CA15-4E17-B115-FAE7CBEE4789}"/>
          </ac:spMkLst>
        </pc:spChg>
        <pc:spChg chg="del">
          <ac:chgData name="Shalu Jose" userId="S::sjose7814@conestogac.on.ca::4987340e-f4b7-437d-b1a5-377f8f0fd37e" providerId="AD" clId="Web-{5A2CF962-58BA-4AB9-A6A6-C7706F4EE856}" dt="2023-04-06T03:46:13.796" v="31"/>
          <ac:spMkLst>
            <pc:docMk/>
            <pc:sldMk cId="1503627102" sldId="265"/>
            <ac:spMk id="26" creationId="{8590ADD5-9383-4D3D-9047-3DA2593CCB5D}"/>
          </ac:spMkLst>
        </pc:spChg>
        <pc:spChg chg="del">
          <ac:chgData name="Shalu Jose" userId="S::sjose7814@conestogac.on.ca::4987340e-f4b7-437d-b1a5-377f8f0fd37e" providerId="AD" clId="Web-{5A2CF962-58BA-4AB9-A6A6-C7706F4EE856}" dt="2023-04-06T03:46:13.796" v="31"/>
          <ac:spMkLst>
            <pc:docMk/>
            <pc:sldMk cId="1503627102" sldId="265"/>
            <ac:spMk id="28" creationId="{DABE3E45-88CF-45D8-8D40-C773324D93F6}"/>
          </ac:spMkLst>
        </pc:spChg>
        <pc:spChg chg="del">
          <ac:chgData name="Shalu Jose" userId="S::sjose7814@conestogac.on.ca::4987340e-f4b7-437d-b1a5-377f8f0fd37e" providerId="AD" clId="Web-{5A2CF962-58BA-4AB9-A6A6-C7706F4EE856}" dt="2023-04-06T03:46:13.796" v="31"/>
          <ac:spMkLst>
            <pc:docMk/>
            <pc:sldMk cId="1503627102" sldId="265"/>
            <ac:spMk id="32" creationId="{B91ECDA9-56DC-4270-8F33-01C5637B8CEB}"/>
          </ac:spMkLst>
        </pc:spChg>
        <pc:spChg chg="del">
          <ac:chgData name="Shalu Jose" userId="S::sjose7814@conestogac.on.ca::4987340e-f4b7-437d-b1a5-377f8f0fd37e" providerId="AD" clId="Web-{5A2CF962-58BA-4AB9-A6A6-C7706F4EE856}" dt="2023-04-06T03:46:13.796" v="31"/>
          <ac:spMkLst>
            <pc:docMk/>
            <pc:sldMk cId="1503627102" sldId="265"/>
            <ac:spMk id="34" creationId="{75F47824-961D-465D-84F9-EAE11BC6173B}"/>
          </ac:spMkLst>
        </pc:spChg>
        <pc:spChg chg="del">
          <ac:chgData name="Shalu Jose" userId="S::sjose7814@conestogac.on.ca::4987340e-f4b7-437d-b1a5-377f8f0fd37e" providerId="AD" clId="Web-{5A2CF962-58BA-4AB9-A6A6-C7706F4EE856}" dt="2023-04-06T03:46:13.796" v="31"/>
          <ac:spMkLst>
            <pc:docMk/>
            <pc:sldMk cId="1503627102" sldId="265"/>
            <ac:spMk id="36" creationId="{FEC9DA3E-C1D7-472D-B7C0-F71AE41FBA23}"/>
          </ac:spMkLst>
        </pc:spChg>
        <pc:spChg chg="add">
          <ac:chgData name="Shalu Jose" userId="S::sjose7814@conestogac.on.ca::4987340e-f4b7-437d-b1a5-377f8f0fd37e" providerId="AD" clId="Web-{5A2CF962-58BA-4AB9-A6A6-C7706F4EE856}" dt="2023-04-06T03:46:13.796" v="31"/>
          <ac:spMkLst>
            <pc:docMk/>
            <pc:sldMk cId="1503627102" sldId="265"/>
            <ac:spMk id="41" creationId="{7B831B6F-405A-4B47-B9BB-5CA88F285844}"/>
          </ac:spMkLst>
        </pc:spChg>
        <pc:spChg chg="add">
          <ac:chgData name="Shalu Jose" userId="S::sjose7814@conestogac.on.ca::4987340e-f4b7-437d-b1a5-377f8f0fd37e" providerId="AD" clId="Web-{5A2CF962-58BA-4AB9-A6A6-C7706F4EE856}" dt="2023-04-06T03:46:13.796" v="31"/>
          <ac:spMkLst>
            <pc:docMk/>
            <pc:sldMk cId="1503627102" sldId="265"/>
            <ac:spMk id="43" creationId="{15109354-9C5D-4F8C-B0E6-D1043C7BF20A}"/>
          </ac:spMkLst>
        </pc:spChg>
        <pc:spChg chg="add">
          <ac:chgData name="Shalu Jose" userId="S::sjose7814@conestogac.on.ca::4987340e-f4b7-437d-b1a5-377f8f0fd37e" providerId="AD" clId="Web-{5A2CF962-58BA-4AB9-A6A6-C7706F4EE856}" dt="2023-04-06T03:46:13.796" v="31"/>
          <ac:spMkLst>
            <pc:docMk/>
            <pc:sldMk cId="1503627102" sldId="265"/>
            <ac:spMk id="45" creationId="{49B530FE-A87D-41A0-A920-ADC6539EAA44}"/>
          </ac:spMkLst>
        </pc:spChg>
        <pc:picChg chg="mod ord">
          <ac:chgData name="Shalu Jose" userId="S::sjose7814@conestogac.on.ca::4987340e-f4b7-437d-b1a5-377f8f0fd37e" providerId="AD" clId="Web-{5A2CF962-58BA-4AB9-A6A6-C7706F4EE856}" dt="2023-04-06T03:46:13.796" v="31"/>
          <ac:picMkLst>
            <pc:docMk/>
            <pc:sldMk cId="1503627102" sldId="265"/>
            <ac:picMk id="7" creationId="{BEB514AC-8EC9-B4F7-C0C3-4DE452624381}"/>
          </ac:picMkLst>
        </pc:picChg>
        <pc:cxnChg chg="del">
          <ac:chgData name="Shalu Jose" userId="S::sjose7814@conestogac.on.ca::4987340e-f4b7-437d-b1a5-377f8f0fd37e" providerId="AD" clId="Web-{5A2CF962-58BA-4AB9-A6A6-C7706F4EE856}" dt="2023-04-06T03:46:13.796" v="31"/>
          <ac:cxnSpMkLst>
            <pc:docMk/>
            <pc:sldMk cId="1503627102" sldId="265"/>
            <ac:cxnSpMk id="30" creationId="{49CD1692-827B-4C8D-B4A1-134FD04CF45C}"/>
          </ac:cxnSpMkLst>
        </pc:cxnChg>
      </pc:sldChg>
    </pc:docChg>
  </pc:docChgLst>
  <pc:docChgLst>
    <pc:chgData name="Shalu Jose" userId="S::sjose7814@conestogac.on.ca::4987340e-f4b7-437d-b1a5-377f8f0fd37e" providerId="AD" clId="Web-{B4A7777B-6C1F-4C74-A5E4-8F813C8475E3}"/>
    <pc:docChg chg="modSld">
      <pc:chgData name="Shalu Jose" userId="S::sjose7814@conestogac.on.ca::4987340e-f4b7-437d-b1a5-377f8f0fd37e" providerId="AD" clId="Web-{B4A7777B-6C1F-4C74-A5E4-8F813C8475E3}" dt="2023-04-10T23:24:17.485" v="333" actId="1076"/>
      <pc:docMkLst>
        <pc:docMk/>
      </pc:docMkLst>
      <pc:sldChg chg="addSp delSp modSp mod setClrOvrMap">
        <pc:chgData name="Shalu Jose" userId="S::sjose7814@conestogac.on.ca::4987340e-f4b7-437d-b1a5-377f8f0fd37e" providerId="AD" clId="Web-{B4A7777B-6C1F-4C74-A5E4-8F813C8475E3}" dt="2023-04-10T22:57:25.488" v="325" actId="20577"/>
        <pc:sldMkLst>
          <pc:docMk/>
          <pc:sldMk cId="2435781517" sldId="260"/>
        </pc:sldMkLst>
        <pc:spChg chg="add del mod">
          <ac:chgData name="Shalu Jose" userId="S::sjose7814@conestogac.on.ca::4987340e-f4b7-437d-b1a5-377f8f0fd37e" providerId="AD" clId="Web-{B4A7777B-6C1F-4C74-A5E4-8F813C8475E3}" dt="2023-04-10T22:45:02.341" v="127" actId="20577"/>
          <ac:spMkLst>
            <pc:docMk/>
            <pc:sldMk cId="2435781517" sldId="260"/>
            <ac:spMk id="2" creationId="{C86100B9-C90F-29E5-891A-C21430B8078D}"/>
          </ac:spMkLst>
        </pc:spChg>
        <pc:spChg chg="add del mod">
          <ac:chgData name="Shalu Jose" userId="S::sjose7814@conestogac.on.ca::4987340e-f4b7-437d-b1a5-377f8f0fd37e" providerId="AD" clId="Web-{B4A7777B-6C1F-4C74-A5E4-8F813C8475E3}" dt="2023-04-10T22:40:32.594" v="102"/>
          <ac:spMkLst>
            <pc:docMk/>
            <pc:sldMk cId="2435781517" sldId="260"/>
            <ac:spMk id="4" creationId="{0D5378B6-01D6-A2C9-93FB-45122BCDD9D7}"/>
          </ac:spMkLst>
        </pc:spChg>
        <pc:spChg chg="add del mod">
          <ac:chgData name="Shalu Jose" userId="S::sjose7814@conestogac.on.ca::4987340e-f4b7-437d-b1a5-377f8f0fd37e" providerId="AD" clId="Web-{B4A7777B-6C1F-4C74-A5E4-8F813C8475E3}" dt="2023-04-10T22:41:28.843" v="104"/>
          <ac:spMkLst>
            <pc:docMk/>
            <pc:sldMk cId="2435781517" sldId="260"/>
            <ac:spMk id="8" creationId="{76896B63-1449-2356-BBD6-3257412A98EF}"/>
          </ac:spMkLst>
        </pc:spChg>
        <pc:spChg chg="add del mod">
          <ac:chgData name="Shalu Jose" userId="S::sjose7814@conestogac.on.ca::4987340e-f4b7-437d-b1a5-377f8f0fd37e" providerId="AD" clId="Web-{B4A7777B-6C1F-4C74-A5E4-8F813C8475E3}" dt="2023-04-10T22:44:36.966" v="120"/>
          <ac:spMkLst>
            <pc:docMk/>
            <pc:sldMk cId="2435781517" sldId="260"/>
            <ac:spMk id="14" creationId="{F52B5728-24B3-E9A0-F109-97F4C5888628}"/>
          </ac:spMkLst>
        </pc:spChg>
        <pc:spChg chg="add mod">
          <ac:chgData name="Shalu Jose" userId="S::sjose7814@conestogac.on.ca::4987340e-f4b7-437d-b1a5-377f8f0fd37e" providerId="AD" clId="Web-{B4A7777B-6C1F-4C74-A5E4-8F813C8475E3}" dt="2023-04-10T22:46:59.371" v="175" actId="20577"/>
          <ac:spMkLst>
            <pc:docMk/>
            <pc:sldMk cId="2435781517" sldId="260"/>
            <ac:spMk id="15" creationId="{3A447A7F-9909-EAAF-F3F0-F163C94DEF30}"/>
          </ac:spMkLst>
        </pc:spChg>
        <pc:spChg chg="add mod">
          <ac:chgData name="Shalu Jose" userId="S::sjose7814@conestogac.on.ca::4987340e-f4b7-437d-b1a5-377f8f0fd37e" providerId="AD" clId="Web-{B4A7777B-6C1F-4C74-A5E4-8F813C8475E3}" dt="2023-04-10T22:57:25.488" v="325" actId="20577"/>
          <ac:spMkLst>
            <pc:docMk/>
            <pc:sldMk cId="2435781517" sldId="260"/>
            <ac:spMk id="16" creationId="{6CF9FF8E-CD1A-6613-BFCD-C52D56ACB2CA}"/>
          </ac:spMkLst>
        </pc:spChg>
        <pc:spChg chg="add mod">
          <ac:chgData name="Shalu Jose" userId="S::sjose7814@conestogac.on.ca::4987340e-f4b7-437d-b1a5-377f8f0fd37e" providerId="AD" clId="Web-{B4A7777B-6C1F-4C74-A5E4-8F813C8475E3}" dt="2023-04-10T22:50:48.790" v="232" actId="20577"/>
          <ac:spMkLst>
            <pc:docMk/>
            <pc:sldMk cId="2435781517" sldId="260"/>
            <ac:spMk id="17" creationId="{E57879E2-750C-1F17-465C-CCC564A07A27}"/>
          </ac:spMkLst>
        </pc:spChg>
        <pc:spChg chg="add mod">
          <ac:chgData name="Shalu Jose" userId="S::sjose7814@conestogac.on.ca::4987340e-f4b7-437d-b1a5-377f8f0fd37e" providerId="AD" clId="Web-{B4A7777B-6C1F-4C74-A5E4-8F813C8475E3}" dt="2023-04-10T22:54:17.913" v="281" actId="20577"/>
          <ac:spMkLst>
            <pc:docMk/>
            <pc:sldMk cId="2435781517" sldId="260"/>
            <ac:spMk id="18" creationId="{242EB38F-7193-4628-3074-58FC4CAA855B}"/>
          </ac:spMkLst>
        </pc:spChg>
        <pc:spChg chg="del">
          <ac:chgData name="Shalu Jose" userId="S::sjose7814@conestogac.on.ca::4987340e-f4b7-437d-b1a5-377f8f0fd37e" providerId="AD" clId="Web-{B4A7777B-6C1F-4C74-A5E4-8F813C8475E3}" dt="2023-04-10T22:39:33.141" v="101"/>
          <ac:spMkLst>
            <pc:docMk/>
            <pc:sldMk cId="2435781517" sldId="260"/>
            <ac:spMk id="41" creationId="{A9E881A4-A468-403A-9941-F8FFD5C68144}"/>
          </ac:spMkLst>
        </pc:spChg>
        <pc:spChg chg="del">
          <ac:chgData name="Shalu Jose" userId="S::sjose7814@conestogac.on.ca::4987340e-f4b7-437d-b1a5-377f8f0fd37e" providerId="AD" clId="Web-{B4A7777B-6C1F-4C74-A5E4-8F813C8475E3}" dt="2023-04-10T22:39:33.141" v="101"/>
          <ac:spMkLst>
            <pc:docMk/>
            <pc:sldMk cId="2435781517" sldId="260"/>
            <ac:spMk id="42" creationId="{6F168544-607B-491A-8601-3087D0FCE1DD}"/>
          </ac:spMkLst>
        </pc:spChg>
        <pc:spChg chg="add del">
          <ac:chgData name="Shalu Jose" userId="S::sjose7814@conestogac.on.ca::4987340e-f4b7-437d-b1a5-377f8f0fd37e" providerId="AD" clId="Web-{B4A7777B-6C1F-4C74-A5E4-8F813C8475E3}" dt="2023-04-10T22:41:37.421" v="105"/>
          <ac:spMkLst>
            <pc:docMk/>
            <pc:sldMk cId="2435781517" sldId="260"/>
            <ac:spMk id="47" creationId="{5A0118C5-4F8D-4CF4-BADD-53FEACC6C42A}"/>
          </ac:spMkLst>
        </pc:spChg>
        <pc:spChg chg="add del">
          <ac:chgData name="Shalu Jose" userId="S::sjose7814@conestogac.on.ca::4987340e-f4b7-437d-b1a5-377f8f0fd37e" providerId="AD" clId="Web-{B4A7777B-6C1F-4C74-A5E4-8F813C8475E3}" dt="2023-04-10T22:41:37.421" v="105"/>
          <ac:spMkLst>
            <pc:docMk/>
            <pc:sldMk cId="2435781517" sldId="260"/>
            <ac:spMk id="53" creationId="{CAEBFCD5-5356-4326-8D39-8235A46CD7B2}"/>
          </ac:spMkLst>
        </pc:spChg>
        <pc:spChg chg="add del">
          <ac:chgData name="Shalu Jose" userId="S::sjose7814@conestogac.on.ca::4987340e-f4b7-437d-b1a5-377f8f0fd37e" providerId="AD" clId="Web-{B4A7777B-6C1F-4C74-A5E4-8F813C8475E3}" dt="2023-04-10T22:42:56.826" v="116"/>
          <ac:spMkLst>
            <pc:docMk/>
            <pc:sldMk cId="2435781517" sldId="260"/>
            <ac:spMk id="87" creationId="{58E34A7C-9136-A867-101B-4454EBF2B415}"/>
          </ac:spMkLst>
        </pc:spChg>
        <pc:spChg chg="add del">
          <ac:chgData name="Shalu Jose" userId="S::sjose7814@conestogac.on.ca::4987340e-f4b7-437d-b1a5-377f8f0fd37e" providerId="AD" clId="Web-{B4A7777B-6C1F-4C74-A5E4-8F813C8475E3}" dt="2023-04-10T22:42:56.826" v="116"/>
          <ac:spMkLst>
            <pc:docMk/>
            <pc:sldMk cId="2435781517" sldId="260"/>
            <ac:spMk id="90" creationId="{B95B9BA8-1D69-4796-85F5-B6D0BD52354B}"/>
          </ac:spMkLst>
        </pc:spChg>
        <pc:grpChg chg="add del">
          <ac:chgData name="Shalu Jose" userId="S::sjose7814@conestogac.on.ca::4987340e-f4b7-437d-b1a5-377f8f0fd37e" providerId="AD" clId="Web-{B4A7777B-6C1F-4C74-A5E4-8F813C8475E3}" dt="2023-04-10T22:41:37.421" v="105"/>
          <ac:grpSpMkLst>
            <pc:docMk/>
            <pc:sldMk cId="2435781517" sldId="260"/>
            <ac:grpSpMk id="49" creationId="{134CC3FF-7AA4-46F4-8B24-2F9383D86DBD}"/>
          </ac:grpSpMkLst>
        </pc:grpChg>
        <pc:grpChg chg="add del">
          <ac:chgData name="Shalu Jose" userId="S::sjose7814@conestogac.on.ca::4987340e-f4b7-437d-b1a5-377f8f0fd37e" providerId="AD" clId="Web-{B4A7777B-6C1F-4C74-A5E4-8F813C8475E3}" dt="2023-04-10T22:41:37.421" v="105"/>
          <ac:grpSpMkLst>
            <pc:docMk/>
            <pc:sldMk cId="2435781517" sldId="260"/>
            <ac:grpSpMk id="55" creationId="{5F2AA49C-5AC0-41C7-BFAF-74B8D8293C8F}"/>
          </ac:grpSpMkLst>
        </pc:grpChg>
        <pc:grpChg chg="add del">
          <ac:chgData name="Shalu Jose" userId="S::sjose7814@conestogac.on.ca::4987340e-f4b7-437d-b1a5-377f8f0fd37e" providerId="AD" clId="Web-{B4A7777B-6C1F-4C74-A5E4-8F813C8475E3}" dt="2023-04-10T22:41:37.421" v="105"/>
          <ac:grpSpMkLst>
            <pc:docMk/>
            <pc:sldMk cId="2435781517" sldId="260"/>
            <ac:grpSpMk id="70" creationId="{BB32367D-C4F2-49D5-A586-298C7CA821B0}"/>
          </ac:grpSpMkLst>
        </pc:grpChg>
        <pc:grpChg chg="add del">
          <ac:chgData name="Shalu Jose" userId="S::sjose7814@conestogac.on.ca::4987340e-f4b7-437d-b1a5-377f8f0fd37e" providerId="AD" clId="Web-{B4A7777B-6C1F-4C74-A5E4-8F813C8475E3}" dt="2023-04-10T22:42:56.826" v="116"/>
          <ac:grpSpMkLst>
            <pc:docMk/>
            <pc:sldMk cId="2435781517" sldId="260"/>
            <ac:grpSpMk id="92" creationId="{A18E8AF0-57F3-4E67-AB90-C8DAC71353FE}"/>
          </ac:grpSpMkLst>
        </pc:grpChg>
        <pc:graphicFrameChg chg="add del mod ord modGraphic">
          <ac:chgData name="Shalu Jose" userId="S::sjose7814@conestogac.on.ca::4987340e-f4b7-437d-b1a5-377f8f0fd37e" providerId="AD" clId="Web-{B4A7777B-6C1F-4C74-A5E4-8F813C8475E3}" dt="2023-04-10T22:40:43.094" v="103"/>
          <ac:graphicFrameMkLst>
            <pc:docMk/>
            <pc:sldMk cId="2435781517" sldId="260"/>
            <ac:graphicFrameMk id="5" creationId="{6C9B7341-C900-249E-E1A0-B05AEEE51345}"/>
          </ac:graphicFrameMkLst>
        </pc:graphicFrameChg>
        <pc:graphicFrameChg chg="del">
          <ac:chgData name="Shalu Jose" userId="S::sjose7814@conestogac.on.ca::4987340e-f4b7-437d-b1a5-377f8f0fd37e" providerId="AD" clId="Web-{B4A7777B-6C1F-4C74-A5E4-8F813C8475E3}" dt="2023-04-10T22:39:01.220" v="87"/>
          <ac:graphicFrameMkLst>
            <pc:docMk/>
            <pc:sldMk cId="2435781517" sldId="260"/>
            <ac:graphicFrameMk id="9" creationId="{C51B2B8C-3863-42BE-50B7-6B11773DEDB1}"/>
          </ac:graphicFrameMkLst>
        </pc:graphicFrameChg>
        <pc:graphicFrameChg chg="add mod modGraphic">
          <ac:chgData name="Shalu Jose" userId="S::sjose7814@conestogac.on.ca::4987340e-f4b7-437d-b1a5-377f8f0fd37e" providerId="AD" clId="Web-{B4A7777B-6C1F-4C74-A5E4-8F813C8475E3}" dt="2023-04-10T22:56:24.005" v="301" actId="1076"/>
          <ac:graphicFrameMkLst>
            <pc:docMk/>
            <pc:sldMk cId="2435781517" sldId="260"/>
            <ac:graphicFrameMk id="12" creationId="{ABFEFD81-5FA2-B425-1197-B1BB0DF1209C}"/>
          </ac:graphicFrameMkLst>
        </pc:graphicFrameChg>
        <pc:picChg chg="del mod ord">
          <ac:chgData name="Shalu Jose" userId="S::sjose7814@conestogac.on.ca::4987340e-f4b7-437d-b1a5-377f8f0fd37e" providerId="AD" clId="Web-{B4A7777B-6C1F-4C74-A5E4-8F813C8475E3}" dt="2023-04-10T22:41:44.796" v="106"/>
          <ac:picMkLst>
            <pc:docMk/>
            <pc:sldMk cId="2435781517" sldId="260"/>
            <ac:picMk id="7" creationId="{F823F232-A005-E40B-EE76-47A7356CAAB8}"/>
          </ac:picMkLst>
        </pc:picChg>
        <pc:picChg chg="add del mod ord">
          <ac:chgData name="Shalu Jose" userId="S::sjose7814@conestogac.on.ca::4987340e-f4b7-437d-b1a5-377f8f0fd37e" providerId="AD" clId="Web-{B4A7777B-6C1F-4C74-A5E4-8F813C8475E3}" dt="2023-04-10T22:42:49.217" v="115"/>
          <ac:picMkLst>
            <pc:docMk/>
            <pc:sldMk cId="2435781517" sldId="260"/>
            <ac:picMk id="10" creationId="{116C9EA2-E1A3-75CB-5AE0-C0CA5D0A22F1}"/>
          </ac:picMkLst>
        </pc:picChg>
        <pc:picChg chg="add">
          <ac:chgData name="Shalu Jose" userId="S::sjose7814@conestogac.on.ca::4987340e-f4b7-437d-b1a5-377f8f0fd37e" providerId="AD" clId="Web-{B4A7777B-6C1F-4C74-A5E4-8F813C8475E3}" dt="2023-04-10T22:42:56.826" v="116"/>
          <ac:picMkLst>
            <pc:docMk/>
            <pc:sldMk cId="2435781517" sldId="260"/>
            <ac:picMk id="104" creationId="{C868BD78-7080-8E1E-5293-830BC2FA0F04}"/>
          </ac:picMkLst>
        </pc:picChg>
      </pc:sldChg>
      <pc:sldChg chg="modSp">
        <pc:chgData name="Shalu Jose" userId="S::sjose7814@conestogac.on.ca::4987340e-f4b7-437d-b1a5-377f8f0fd37e" providerId="AD" clId="Web-{B4A7777B-6C1F-4C74-A5E4-8F813C8475E3}" dt="2023-04-10T22:57:09.536" v="320"/>
        <pc:sldMkLst>
          <pc:docMk/>
          <pc:sldMk cId="3110877910" sldId="263"/>
        </pc:sldMkLst>
        <pc:graphicFrameChg chg="mod modGraphic">
          <ac:chgData name="Shalu Jose" userId="S::sjose7814@conestogac.on.ca::4987340e-f4b7-437d-b1a5-377f8f0fd37e" providerId="AD" clId="Web-{B4A7777B-6C1F-4C74-A5E4-8F813C8475E3}" dt="2023-04-10T22:57:09.536" v="320"/>
          <ac:graphicFrameMkLst>
            <pc:docMk/>
            <pc:sldMk cId="3110877910" sldId="263"/>
            <ac:graphicFrameMk id="9" creationId="{C51B2B8C-3863-42BE-50B7-6B11773DEDB1}"/>
          </ac:graphicFrameMkLst>
        </pc:graphicFrameChg>
      </pc:sldChg>
      <pc:sldChg chg="addSp delSp modSp addAnim delAnim">
        <pc:chgData name="Shalu Jose" userId="S::sjose7814@conestogac.on.ca::4987340e-f4b7-437d-b1a5-377f8f0fd37e" providerId="AD" clId="Web-{B4A7777B-6C1F-4C74-A5E4-8F813C8475E3}" dt="2023-04-10T23:24:17.485" v="333" actId="1076"/>
        <pc:sldMkLst>
          <pc:docMk/>
          <pc:sldMk cId="2224290966" sldId="266"/>
        </pc:sldMkLst>
        <pc:spChg chg="mod">
          <ac:chgData name="Shalu Jose" userId="S::sjose7814@conestogac.on.ca::4987340e-f4b7-437d-b1a5-377f8f0fd37e" providerId="AD" clId="Web-{B4A7777B-6C1F-4C74-A5E4-8F813C8475E3}" dt="2023-04-10T22:37:20.908" v="83" actId="20577"/>
          <ac:spMkLst>
            <pc:docMk/>
            <pc:sldMk cId="2224290966" sldId="266"/>
            <ac:spMk id="2" creationId="{A970656B-66A0-1776-7A88-562D9D0D35FD}"/>
          </ac:spMkLst>
        </pc:spChg>
        <pc:spChg chg="add del">
          <ac:chgData name="Shalu Jose" userId="S::sjose7814@conestogac.on.ca::4987340e-f4b7-437d-b1a5-377f8f0fd37e" providerId="AD" clId="Web-{B4A7777B-6C1F-4C74-A5E4-8F813C8475E3}" dt="2023-04-10T23:22:36.548" v="328"/>
          <ac:spMkLst>
            <pc:docMk/>
            <pc:sldMk cId="2224290966" sldId="266"/>
            <ac:spMk id="3" creationId="{4D33A905-1024-6A63-F3DB-2A1A5B65BB6E}"/>
          </ac:spMkLst>
        </pc:spChg>
        <pc:spChg chg="add del">
          <ac:chgData name="Shalu Jose" userId="S::sjose7814@conestogac.on.ca::4987340e-f4b7-437d-b1a5-377f8f0fd37e" providerId="AD" clId="Web-{B4A7777B-6C1F-4C74-A5E4-8F813C8475E3}" dt="2023-04-10T23:24:10.829" v="332"/>
          <ac:spMkLst>
            <pc:docMk/>
            <pc:sldMk cId="2224290966" sldId="266"/>
            <ac:spMk id="4" creationId="{4C7D63CB-8322-2B98-BDD1-8430D0BB6D16}"/>
          </ac:spMkLst>
        </pc:spChg>
        <pc:spChg chg="add del mod">
          <ac:chgData name="Shalu Jose" userId="S::sjose7814@conestogac.on.ca::4987340e-f4b7-437d-b1a5-377f8f0fd37e" providerId="AD" clId="Web-{B4A7777B-6C1F-4C74-A5E4-8F813C8475E3}" dt="2023-04-10T22:32:29.568" v="23"/>
          <ac:spMkLst>
            <pc:docMk/>
            <pc:sldMk cId="2224290966" sldId="266"/>
            <ac:spMk id="5" creationId="{8FA08985-F498-41E9-2E25-74EB4D14D04F}"/>
          </ac:spMkLst>
        </pc:spChg>
        <pc:spChg chg="del">
          <ac:chgData name="Shalu Jose" userId="S::sjose7814@conestogac.on.ca::4987340e-f4b7-437d-b1a5-377f8f0fd37e" providerId="AD" clId="Web-{B4A7777B-6C1F-4C74-A5E4-8F813C8475E3}" dt="2023-04-10T22:31:10.850" v="5"/>
          <ac:spMkLst>
            <pc:docMk/>
            <pc:sldMk cId="2224290966" sldId="266"/>
            <ac:spMk id="10" creationId="{A3363022-C969-41E9-8EB2-E4C94908C1FA}"/>
          </ac:spMkLst>
        </pc:spChg>
        <pc:spChg chg="del">
          <ac:chgData name="Shalu Jose" userId="S::sjose7814@conestogac.on.ca::4987340e-f4b7-437d-b1a5-377f8f0fd37e" providerId="AD" clId="Web-{B4A7777B-6C1F-4C74-A5E4-8F813C8475E3}" dt="2023-04-10T22:31:10.850" v="5"/>
          <ac:spMkLst>
            <pc:docMk/>
            <pc:sldMk cId="2224290966" sldId="266"/>
            <ac:spMk id="12" creationId="{8D1AD6B3-BE88-4CEB-BA17-790657CC4729}"/>
          </ac:spMkLst>
        </pc:spChg>
        <pc:spChg chg="add del mod">
          <ac:chgData name="Shalu Jose" userId="S::sjose7814@conestogac.on.ca::4987340e-f4b7-437d-b1a5-377f8f0fd37e" providerId="AD" clId="Web-{B4A7777B-6C1F-4C74-A5E4-8F813C8475E3}" dt="2023-04-10T22:33:04.068" v="34"/>
          <ac:spMkLst>
            <pc:docMk/>
            <pc:sldMk cId="2224290966" sldId="266"/>
            <ac:spMk id="13" creationId="{8A394864-6FC7-EB59-7FD3-AB712B8919C5}"/>
          </ac:spMkLst>
        </pc:spChg>
        <pc:spChg chg="add del">
          <ac:chgData name="Shalu Jose" userId="S::sjose7814@conestogac.on.ca::4987340e-f4b7-437d-b1a5-377f8f0fd37e" providerId="AD" clId="Web-{B4A7777B-6C1F-4C74-A5E4-8F813C8475E3}" dt="2023-04-10T22:31:29.912" v="7"/>
          <ac:spMkLst>
            <pc:docMk/>
            <pc:sldMk cId="2224290966" sldId="266"/>
            <ac:spMk id="22" creationId="{E18F6E8B-15ED-43C7-94BA-91549A651C73}"/>
          </ac:spMkLst>
        </pc:spChg>
        <pc:spChg chg="add del">
          <ac:chgData name="Shalu Jose" userId="S::sjose7814@conestogac.on.ca::4987340e-f4b7-437d-b1a5-377f8f0fd37e" providerId="AD" clId="Web-{B4A7777B-6C1F-4C74-A5E4-8F813C8475E3}" dt="2023-04-10T22:31:29.912" v="7"/>
          <ac:spMkLst>
            <pc:docMk/>
            <pc:sldMk cId="2224290966" sldId="266"/>
            <ac:spMk id="29" creationId="{B81933D1-5615-42C7-9C0B-4EB7105CCE2D}"/>
          </ac:spMkLst>
        </pc:spChg>
        <pc:spChg chg="add del">
          <ac:chgData name="Shalu Jose" userId="S::sjose7814@conestogac.on.ca::4987340e-f4b7-437d-b1a5-377f8f0fd37e" providerId="AD" clId="Web-{B4A7777B-6C1F-4C74-A5E4-8F813C8475E3}" dt="2023-04-10T22:31:29.912" v="7"/>
          <ac:spMkLst>
            <pc:docMk/>
            <pc:sldMk cId="2224290966" sldId="266"/>
            <ac:spMk id="31" creationId="{B089A89A-1E9C-4761-9DFF-53C275FBF870}"/>
          </ac:spMkLst>
        </pc:spChg>
        <pc:spChg chg="add del">
          <ac:chgData name="Shalu Jose" userId="S::sjose7814@conestogac.on.ca::4987340e-f4b7-437d-b1a5-377f8f0fd37e" providerId="AD" clId="Web-{B4A7777B-6C1F-4C74-A5E4-8F813C8475E3}" dt="2023-04-10T22:31:29.912" v="7"/>
          <ac:spMkLst>
            <pc:docMk/>
            <pc:sldMk cId="2224290966" sldId="266"/>
            <ac:spMk id="33" creationId="{19C9EAEA-39D0-4B0E-A0EB-51E7B26740B1}"/>
          </ac:spMkLst>
        </pc:spChg>
        <pc:spChg chg="add del">
          <ac:chgData name="Shalu Jose" userId="S::sjose7814@conestogac.on.ca::4987340e-f4b7-437d-b1a5-377f8f0fd37e" providerId="AD" clId="Web-{B4A7777B-6C1F-4C74-A5E4-8F813C8475E3}" dt="2023-04-10T22:35:54.472" v="61"/>
          <ac:spMkLst>
            <pc:docMk/>
            <pc:sldMk cId="2224290966" sldId="266"/>
            <ac:spMk id="38" creationId="{16A15A88-001A-4EEF-8984-D87E643599AB}"/>
          </ac:spMkLst>
        </pc:spChg>
        <pc:spChg chg="add">
          <ac:chgData name="Shalu Jose" userId="S::sjose7814@conestogac.on.ca::4987340e-f4b7-437d-b1a5-377f8f0fd37e" providerId="AD" clId="Web-{B4A7777B-6C1F-4C74-A5E4-8F813C8475E3}" dt="2023-04-10T22:35:54.472" v="61"/>
          <ac:spMkLst>
            <pc:docMk/>
            <pc:sldMk cId="2224290966" sldId="266"/>
            <ac:spMk id="44" creationId="{5F18414D-1626-4996-AACB-23D3DE45B03B}"/>
          </ac:spMkLst>
        </pc:spChg>
        <pc:spChg chg="add">
          <ac:chgData name="Shalu Jose" userId="S::sjose7814@conestogac.on.ca::4987340e-f4b7-437d-b1a5-377f8f0fd37e" providerId="AD" clId="Web-{B4A7777B-6C1F-4C74-A5E4-8F813C8475E3}" dt="2023-04-10T22:35:54.472" v="61"/>
          <ac:spMkLst>
            <pc:docMk/>
            <pc:sldMk cId="2224290966" sldId="266"/>
            <ac:spMk id="45" creationId="{D84C2E9E-0B5D-4B5F-9A1F-70EBDCE39034}"/>
          </ac:spMkLst>
        </pc:spChg>
        <pc:spChg chg="add del">
          <ac:chgData name="Shalu Jose" userId="S::sjose7814@conestogac.on.ca::4987340e-f4b7-437d-b1a5-377f8f0fd37e" providerId="AD" clId="Web-{B4A7777B-6C1F-4C74-A5E4-8F813C8475E3}" dt="2023-04-10T22:32:51.521" v="30"/>
          <ac:spMkLst>
            <pc:docMk/>
            <pc:sldMk cId="2224290966" sldId="266"/>
            <ac:spMk id="47" creationId="{C6B158B5-50B5-4927-A367-7C9F3AFE5DCB}"/>
          </ac:spMkLst>
        </pc:spChg>
        <pc:spChg chg="add del">
          <ac:chgData name="Shalu Jose" userId="S::sjose7814@conestogac.on.ca::4987340e-f4b7-437d-b1a5-377f8f0fd37e" providerId="AD" clId="Web-{B4A7777B-6C1F-4C74-A5E4-8F813C8475E3}" dt="2023-04-10T22:32:51.521" v="30"/>
          <ac:spMkLst>
            <pc:docMk/>
            <pc:sldMk cId="2224290966" sldId="266"/>
            <ac:spMk id="49" creationId="{B01367A3-F670-4BD9-9972-F7E97FC227ED}"/>
          </ac:spMkLst>
        </pc:spChg>
        <pc:spChg chg="add del">
          <ac:chgData name="Shalu Jose" userId="S::sjose7814@conestogac.on.ca::4987340e-f4b7-437d-b1a5-377f8f0fd37e" providerId="AD" clId="Web-{B4A7777B-6C1F-4C74-A5E4-8F813C8475E3}" dt="2023-04-10T22:32:51.521" v="30"/>
          <ac:spMkLst>
            <pc:docMk/>
            <pc:sldMk cId="2224290966" sldId="266"/>
            <ac:spMk id="51" creationId="{38C3DB02-606C-40EC-8381-7A29A1ADFAE7}"/>
          </ac:spMkLst>
        </pc:spChg>
        <pc:grpChg chg="del">
          <ac:chgData name="Shalu Jose" userId="S::sjose7814@conestogac.on.ca::4987340e-f4b7-437d-b1a5-377f8f0fd37e" providerId="AD" clId="Web-{B4A7777B-6C1F-4C74-A5E4-8F813C8475E3}" dt="2023-04-10T22:31:10.850" v="5"/>
          <ac:grpSpMkLst>
            <pc:docMk/>
            <pc:sldMk cId="2224290966" sldId="266"/>
            <ac:grpSpMk id="14" creationId="{89D1390B-7E13-4B4F-9CB2-391063412E54}"/>
          </ac:grpSpMkLst>
        </pc:grpChg>
        <pc:grpChg chg="add del">
          <ac:chgData name="Shalu Jose" userId="S::sjose7814@conestogac.on.ca::4987340e-f4b7-437d-b1a5-377f8f0fd37e" providerId="AD" clId="Web-{B4A7777B-6C1F-4C74-A5E4-8F813C8475E3}" dt="2023-04-10T22:31:29.912" v="7"/>
          <ac:grpSpMkLst>
            <pc:docMk/>
            <pc:sldMk cId="2224290966" sldId="266"/>
            <ac:grpSpMk id="24" creationId="{032D8612-31EB-44CF-A1D0-14FD4C705424}"/>
          </ac:grpSpMkLst>
        </pc:grpChg>
        <pc:grpChg chg="add del">
          <ac:chgData name="Shalu Jose" userId="S::sjose7814@conestogac.on.ca::4987340e-f4b7-437d-b1a5-377f8f0fd37e" providerId="AD" clId="Web-{B4A7777B-6C1F-4C74-A5E4-8F813C8475E3}" dt="2023-04-10T22:35:54.472" v="61"/>
          <ac:grpSpMkLst>
            <pc:docMk/>
            <pc:sldMk cId="2224290966" sldId="266"/>
            <ac:grpSpMk id="40" creationId="{A7900967-84CA-47B4-9F1C-E787BAC1496A}"/>
          </ac:grpSpMkLst>
        </pc:grpChg>
        <pc:graphicFrameChg chg="del">
          <ac:chgData name="Shalu Jose" userId="S::sjose7814@conestogac.on.ca::4987340e-f4b7-437d-b1a5-377f8f0fd37e" providerId="AD" clId="Web-{B4A7777B-6C1F-4C74-A5E4-8F813C8475E3}" dt="2023-04-10T22:30:45.335" v="0"/>
          <ac:graphicFrameMkLst>
            <pc:docMk/>
            <pc:sldMk cId="2224290966" sldId="266"/>
            <ac:graphicFrameMk id="4" creationId="{24F763D1-79D7-6828-00D6-F68562D5F57E}"/>
          </ac:graphicFrameMkLst>
        </pc:graphicFrameChg>
        <pc:graphicFrameChg chg="add del mod">
          <ac:chgData name="Shalu Jose" userId="S::sjose7814@conestogac.on.ca::4987340e-f4b7-437d-b1a5-377f8f0fd37e" providerId="AD" clId="Web-{B4A7777B-6C1F-4C74-A5E4-8F813C8475E3}" dt="2023-04-10T23:22:56.407" v="331"/>
          <ac:graphicFrameMkLst>
            <pc:docMk/>
            <pc:sldMk cId="2224290966" sldId="266"/>
            <ac:graphicFrameMk id="6" creationId="{555727C7-A84F-E24C-E364-63ACE997A37F}"/>
          </ac:graphicFrameMkLst>
        </pc:graphicFrameChg>
        <pc:graphicFrameChg chg="add del mod">
          <ac:chgData name="Shalu Jose" userId="S::sjose7814@conestogac.on.ca::4987340e-f4b7-437d-b1a5-377f8f0fd37e" providerId="AD" clId="Web-{B4A7777B-6C1F-4C74-A5E4-8F813C8475E3}" dt="2023-04-10T22:32:02.756" v="18"/>
          <ac:graphicFrameMkLst>
            <pc:docMk/>
            <pc:sldMk cId="2224290966" sldId="266"/>
            <ac:graphicFrameMk id="9" creationId="{A6A15086-E501-8020-652E-DA6622D6B259}"/>
          </ac:graphicFrameMkLst>
        </pc:graphicFrameChg>
        <pc:graphicFrameChg chg="add del mod modGraphic">
          <ac:chgData name="Shalu Jose" userId="S::sjose7814@conestogac.on.ca::4987340e-f4b7-437d-b1a5-377f8f0fd37e" providerId="AD" clId="Web-{B4A7777B-6C1F-4C74-A5E4-8F813C8475E3}" dt="2023-04-10T22:35:32.144" v="60"/>
          <ac:graphicFrameMkLst>
            <pc:docMk/>
            <pc:sldMk cId="2224290966" sldId="266"/>
            <ac:graphicFrameMk id="20" creationId="{B380B5EE-F992-0DB7-DAE1-527F99BB0FB0}"/>
          </ac:graphicFrameMkLst>
        </pc:graphicFrameChg>
        <pc:graphicFrameChg chg="add mod modGraphic">
          <ac:chgData name="Shalu Jose" userId="S::sjose7814@conestogac.on.ca::4987340e-f4b7-437d-b1a5-377f8f0fd37e" providerId="AD" clId="Web-{B4A7777B-6C1F-4C74-A5E4-8F813C8475E3}" dt="2023-04-10T23:24:17.485" v="333" actId="1076"/>
          <ac:graphicFrameMkLst>
            <pc:docMk/>
            <pc:sldMk cId="2224290966" sldId="266"/>
            <ac:graphicFrameMk id="23" creationId="{89D815DF-A9BF-3790-975C-190B146A820B}"/>
          </ac:graphicFrameMkLst>
        </pc:graphicFrameChg>
        <pc:picChg chg="add del mod">
          <ac:chgData name="Shalu Jose" userId="S::sjose7814@conestogac.on.ca::4987340e-f4b7-437d-b1a5-377f8f0fd37e" providerId="AD" clId="Web-{B4A7777B-6C1F-4C74-A5E4-8F813C8475E3}" dt="2023-04-10T22:32:29.568" v="23"/>
          <ac:picMkLst>
            <pc:docMk/>
            <pc:sldMk cId="2224290966" sldId="266"/>
            <ac:picMk id="3" creationId="{FE76AC44-1F9A-FD7B-5D2D-5B7B78DFA10F}"/>
          </ac:picMkLst>
        </pc:picChg>
        <pc:picChg chg="del mod">
          <ac:chgData name="Shalu Jose" userId="S::sjose7814@conestogac.on.ca::4987340e-f4b7-437d-b1a5-377f8f0fd37e" providerId="AD" clId="Web-{B4A7777B-6C1F-4C74-A5E4-8F813C8475E3}" dt="2023-04-10T22:31:16.178" v="6"/>
          <ac:picMkLst>
            <pc:docMk/>
            <pc:sldMk cId="2224290966" sldId="266"/>
            <ac:picMk id="7" creationId="{E4A679E6-AA24-E82F-C5BA-41AF2B3D7097}"/>
          </ac:picMkLst>
        </pc:picChg>
        <pc:picChg chg="add mod">
          <ac:chgData name="Shalu Jose" userId="S::sjose7814@conestogac.on.ca::4987340e-f4b7-437d-b1a5-377f8f0fd37e" providerId="AD" clId="Web-{B4A7777B-6C1F-4C74-A5E4-8F813C8475E3}" dt="2023-04-10T22:36:33.596" v="75" actId="14100"/>
          <ac:picMkLst>
            <pc:docMk/>
            <pc:sldMk cId="2224290966" sldId="266"/>
            <ac:picMk id="11" creationId="{48AD5A87-B167-A76B-99F1-CFED743AD313}"/>
          </ac:picMkLst>
        </pc:picChg>
        <pc:cxnChg chg="add">
          <ac:chgData name="Shalu Jose" userId="S::sjose7814@conestogac.on.ca::4987340e-f4b7-437d-b1a5-377f8f0fd37e" providerId="AD" clId="Web-{B4A7777B-6C1F-4C74-A5E4-8F813C8475E3}" dt="2023-04-10T22:35:54.472" v="61"/>
          <ac:cxnSpMkLst>
            <pc:docMk/>
            <pc:sldMk cId="2224290966" sldId="266"/>
            <ac:cxnSpMk id="46" creationId="{07A9243D-8FC3-4B36-874B-55906B03F484}"/>
          </ac:cxnSpMkLst>
        </pc:cxnChg>
      </pc:sldChg>
      <pc:sldChg chg="addSp delSp modSp">
        <pc:chgData name="Shalu Jose" userId="S::sjose7814@conestogac.on.ca::4987340e-f4b7-437d-b1a5-377f8f0fd37e" providerId="AD" clId="Web-{B4A7777B-6C1F-4C74-A5E4-8F813C8475E3}" dt="2023-04-10T22:37:59.658" v="86"/>
        <pc:sldMkLst>
          <pc:docMk/>
          <pc:sldMk cId="1758651993" sldId="267"/>
        </pc:sldMkLst>
        <pc:spChg chg="mod">
          <ac:chgData name="Shalu Jose" userId="S::sjose7814@conestogac.on.ca::4987340e-f4b7-437d-b1a5-377f8f0fd37e" providerId="AD" clId="Web-{B4A7777B-6C1F-4C74-A5E4-8F813C8475E3}" dt="2023-04-10T22:37:59.658" v="86"/>
          <ac:spMkLst>
            <pc:docMk/>
            <pc:sldMk cId="1758651993" sldId="267"/>
            <ac:spMk id="2" creationId="{D5841493-C5A5-4C04-762C-5BAEA9E54C04}"/>
          </ac:spMkLst>
        </pc:spChg>
        <pc:spChg chg="mod">
          <ac:chgData name="Shalu Jose" userId="S::sjose7814@conestogac.on.ca::4987340e-f4b7-437d-b1a5-377f8f0fd37e" providerId="AD" clId="Web-{B4A7777B-6C1F-4C74-A5E4-8F813C8475E3}" dt="2023-04-10T22:37:59.658" v="86"/>
          <ac:spMkLst>
            <pc:docMk/>
            <pc:sldMk cId="1758651993" sldId="267"/>
            <ac:spMk id="3" creationId="{3A0B5D1C-CA96-0E63-9302-8370726AAD91}"/>
          </ac:spMkLst>
        </pc:spChg>
        <pc:spChg chg="mod">
          <ac:chgData name="Shalu Jose" userId="S::sjose7814@conestogac.on.ca::4987340e-f4b7-437d-b1a5-377f8f0fd37e" providerId="AD" clId="Web-{B4A7777B-6C1F-4C74-A5E4-8F813C8475E3}" dt="2023-04-10T22:37:59.658" v="86"/>
          <ac:spMkLst>
            <pc:docMk/>
            <pc:sldMk cId="1758651993" sldId="267"/>
            <ac:spMk id="11" creationId="{351E429E-D7F1-7237-5762-929EE93C3DE5}"/>
          </ac:spMkLst>
        </pc:spChg>
        <pc:spChg chg="mod">
          <ac:chgData name="Shalu Jose" userId="S::sjose7814@conestogac.on.ca::4987340e-f4b7-437d-b1a5-377f8f0fd37e" providerId="AD" clId="Web-{B4A7777B-6C1F-4C74-A5E4-8F813C8475E3}" dt="2023-04-10T22:37:59.658" v="86"/>
          <ac:spMkLst>
            <pc:docMk/>
            <pc:sldMk cId="1758651993" sldId="267"/>
            <ac:spMk id="14" creationId="{2877F63A-306D-1702-FFC3-FB8A485ADDDC}"/>
          </ac:spMkLst>
        </pc:spChg>
        <pc:spChg chg="del">
          <ac:chgData name="Shalu Jose" userId="S::sjose7814@conestogac.on.ca::4987340e-f4b7-437d-b1a5-377f8f0fd37e" providerId="AD" clId="Web-{B4A7777B-6C1F-4C74-A5E4-8F813C8475E3}" dt="2023-04-10T22:37:59.658" v="86"/>
          <ac:spMkLst>
            <pc:docMk/>
            <pc:sldMk cId="1758651993" sldId="267"/>
            <ac:spMk id="123" creationId="{620FDFD2-19AF-4124-A49A-BAC0929B1300}"/>
          </ac:spMkLst>
        </pc:spChg>
        <pc:spChg chg="add">
          <ac:chgData name="Shalu Jose" userId="S::sjose7814@conestogac.on.ca::4987340e-f4b7-437d-b1a5-377f8f0fd37e" providerId="AD" clId="Web-{B4A7777B-6C1F-4C74-A5E4-8F813C8475E3}" dt="2023-04-10T22:37:59.658" v="86"/>
          <ac:spMkLst>
            <pc:docMk/>
            <pc:sldMk cId="1758651993" sldId="267"/>
            <ac:spMk id="132" creationId="{B95B9BA8-1D69-4796-85F5-B6D0BD52354B}"/>
          </ac:spMkLst>
        </pc:spChg>
        <pc:grpChg chg="del">
          <ac:chgData name="Shalu Jose" userId="S::sjose7814@conestogac.on.ca::4987340e-f4b7-437d-b1a5-377f8f0fd37e" providerId="AD" clId="Web-{B4A7777B-6C1F-4C74-A5E4-8F813C8475E3}" dt="2023-04-10T22:37:59.658" v="86"/>
          <ac:grpSpMkLst>
            <pc:docMk/>
            <pc:sldMk cId="1758651993" sldId="267"/>
            <ac:grpSpMk id="125" creationId="{7F6F6FC6-9A5F-4E14-8105-15D94914A798}"/>
          </ac:grpSpMkLst>
        </pc:grpChg>
        <pc:grpChg chg="add">
          <ac:chgData name="Shalu Jose" userId="S::sjose7814@conestogac.on.ca::4987340e-f4b7-437d-b1a5-377f8f0fd37e" providerId="AD" clId="Web-{B4A7777B-6C1F-4C74-A5E4-8F813C8475E3}" dt="2023-04-10T22:37:59.658" v="86"/>
          <ac:grpSpMkLst>
            <pc:docMk/>
            <pc:sldMk cId="1758651993" sldId="267"/>
            <ac:grpSpMk id="134" creationId="{A18E8AF0-57F3-4E67-AB90-C8DAC71353FE}"/>
          </ac:grpSpMkLst>
        </pc:grpChg>
        <pc:picChg chg="mod">
          <ac:chgData name="Shalu Jose" userId="S::sjose7814@conestogac.on.ca::4987340e-f4b7-437d-b1a5-377f8f0fd37e" providerId="AD" clId="Web-{B4A7777B-6C1F-4C74-A5E4-8F813C8475E3}" dt="2023-04-10T22:37:59.658" v="86"/>
          <ac:picMkLst>
            <pc:docMk/>
            <pc:sldMk cId="1758651993" sldId="267"/>
            <ac:picMk id="10" creationId="{B3A55C56-C769-227F-2983-413D140BE47A}"/>
          </ac:picMkLst>
        </pc:picChg>
        <pc:picChg chg="mod">
          <ac:chgData name="Shalu Jose" userId="S::sjose7814@conestogac.on.ca::4987340e-f4b7-437d-b1a5-377f8f0fd37e" providerId="AD" clId="Web-{B4A7777B-6C1F-4C74-A5E4-8F813C8475E3}" dt="2023-04-10T22:37:59.658" v="86"/>
          <ac:picMkLst>
            <pc:docMk/>
            <pc:sldMk cId="1758651993" sldId="267"/>
            <ac:picMk id="13" creationId="{306D2634-78DE-86C8-4A4C-35EB0419DD46}"/>
          </ac:picMkLst>
        </pc:picChg>
      </pc:sldChg>
    </pc:docChg>
  </pc:docChgLst>
  <pc:docChgLst>
    <pc:chgData name="Arun Joy" userId="S::ajoy1745@conestogac.on.ca::67a0b6ec-a8b4-434c-a190-1463866b03be" providerId="AD" clId="Web-{ADC769E0-D2D4-494B-96A5-AE9731ABFFF6}"/>
    <pc:docChg chg="modSld">
      <pc:chgData name="Arun Joy" userId="S::ajoy1745@conestogac.on.ca::67a0b6ec-a8b4-434c-a190-1463866b03be" providerId="AD" clId="Web-{ADC769E0-D2D4-494B-96A5-AE9731ABFFF6}" dt="2023-04-13T03:47:44.019" v="20" actId="20577"/>
      <pc:docMkLst>
        <pc:docMk/>
      </pc:docMkLst>
      <pc:sldChg chg="mod setBg">
        <pc:chgData name="Arun Joy" userId="S::ajoy1745@conestogac.on.ca::67a0b6ec-a8b4-434c-a190-1463866b03be" providerId="AD" clId="Web-{ADC769E0-D2D4-494B-96A5-AE9731ABFFF6}" dt="2023-04-13T03:31:32.207" v="8"/>
        <pc:sldMkLst>
          <pc:docMk/>
          <pc:sldMk cId="3186504461" sldId="257"/>
        </pc:sldMkLst>
      </pc:sldChg>
      <pc:sldChg chg="mod setBg">
        <pc:chgData name="Arun Joy" userId="S::ajoy1745@conestogac.on.ca::67a0b6ec-a8b4-434c-a190-1463866b03be" providerId="AD" clId="Web-{ADC769E0-D2D4-494B-96A5-AE9731ABFFF6}" dt="2023-04-13T03:28:47.315" v="0"/>
        <pc:sldMkLst>
          <pc:docMk/>
          <pc:sldMk cId="1503627102" sldId="265"/>
        </pc:sldMkLst>
      </pc:sldChg>
      <pc:sldChg chg="modSp mod setBg">
        <pc:chgData name="Arun Joy" userId="S::ajoy1745@conestogac.on.ca::67a0b6ec-a8b4-434c-a190-1463866b03be" providerId="AD" clId="Web-{ADC769E0-D2D4-494B-96A5-AE9731ABFFF6}" dt="2023-04-13T03:38:44.709" v="17"/>
        <pc:sldMkLst>
          <pc:docMk/>
          <pc:sldMk cId="2224290966" sldId="266"/>
        </pc:sldMkLst>
        <pc:graphicFrameChg chg="mod modGraphic">
          <ac:chgData name="Arun Joy" userId="S::ajoy1745@conestogac.on.ca::67a0b6ec-a8b4-434c-a190-1463866b03be" providerId="AD" clId="Web-{ADC769E0-D2D4-494B-96A5-AE9731ABFFF6}" dt="2023-04-13T03:38:44.709" v="17"/>
          <ac:graphicFrameMkLst>
            <pc:docMk/>
            <pc:sldMk cId="2224290966" sldId="266"/>
            <ac:graphicFrameMk id="23" creationId="{89D815DF-A9BF-3790-975C-190B146A820B}"/>
          </ac:graphicFrameMkLst>
        </pc:graphicFrameChg>
      </pc:sldChg>
      <pc:sldChg chg="mod setBg">
        <pc:chgData name="Arun Joy" userId="S::ajoy1745@conestogac.on.ca::67a0b6ec-a8b4-434c-a190-1463866b03be" providerId="AD" clId="Web-{ADC769E0-D2D4-494B-96A5-AE9731ABFFF6}" dt="2023-04-13T03:30:56.175" v="7"/>
        <pc:sldMkLst>
          <pc:docMk/>
          <pc:sldMk cId="1758651993" sldId="267"/>
        </pc:sldMkLst>
      </pc:sldChg>
      <pc:sldChg chg="mod setBg">
        <pc:chgData name="Arun Joy" userId="S::ajoy1745@conestogac.on.ca::67a0b6ec-a8b4-434c-a190-1463866b03be" providerId="AD" clId="Web-{ADC769E0-D2D4-494B-96A5-AE9731ABFFF6}" dt="2023-04-13T03:33:16.488" v="9"/>
        <pc:sldMkLst>
          <pc:docMk/>
          <pc:sldMk cId="3352392936" sldId="270"/>
        </pc:sldMkLst>
      </pc:sldChg>
      <pc:sldChg chg="mod setBg">
        <pc:chgData name="Arun Joy" userId="S::ajoy1745@conestogac.on.ca::67a0b6ec-a8b4-434c-a190-1463866b03be" providerId="AD" clId="Web-{ADC769E0-D2D4-494B-96A5-AE9731ABFFF6}" dt="2023-04-13T03:29:18.440" v="1"/>
        <pc:sldMkLst>
          <pc:docMk/>
          <pc:sldMk cId="4167737998" sldId="273"/>
        </pc:sldMkLst>
      </pc:sldChg>
      <pc:sldChg chg="modSp mod setBg">
        <pc:chgData name="Arun Joy" userId="S::ajoy1745@conestogac.on.ca::67a0b6ec-a8b4-434c-a190-1463866b03be" providerId="AD" clId="Web-{ADC769E0-D2D4-494B-96A5-AE9731ABFFF6}" dt="2023-04-13T03:47:44.019" v="20" actId="20577"/>
        <pc:sldMkLst>
          <pc:docMk/>
          <pc:sldMk cId="3831856973" sldId="274"/>
        </pc:sldMkLst>
        <pc:spChg chg="mod">
          <ac:chgData name="Arun Joy" userId="S::ajoy1745@conestogac.on.ca::67a0b6ec-a8b4-434c-a190-1463866b03be" providerId="AD" clId="Web-{ADC769E0-D2D4-494B-96A5-AE9731ABFFF6}" dt="2023-04-13T03:47:44.019" v="20" actId="20577"/>
          <ac:spMkLst>
            <pc:docMk/>
            <pc:sldMk cId="3831856973" sldId="274"/>
            <ac:spMk id="2" creationId="{A970656B-66A0-1776-7A88-562D9D0D35FD}"/>
          </ac:spMkLst>
        </pc:spChg>
        <pc:spChg chg="mod">
          <ac:chgData name="Arun Joy" userId="S::ajoy1745@conestogac.on.ca::67a0b6ec-a8b4-434c-a190-1463866b03be" providerId="AD" clId="Web-{ADC769E0-D2D4-494B-96A5-AE9731ABFFF6}" dt="2023-04-13T03:30:00.487" v="4" actId="20577"/>
          <ac:spMkLst>
            <pc:docMk/>
            <pc:sldMk cId="3831856973" sldId="274"/>
            <ac:spMk id="3" creationId="{21B5C417-3F23-6975-7361-C42AE35DF4DB}"/>
          </ac:spMkLst>
        </pc:spChg>
      </pc:sldChg>
    </pc:docChg>
  </pc:docChgLst>
  <pc:docChgLst>
    <pc:chgData name="Akshay Kochuparambil Joseph" userId="S::akochuparambilj8746@conestogac.on.ca::7370ef50-685a-4c9c-b356-3fae073a95a8" providerId="AD" clId="Web-{7F6233A0-C150-40B1-A1F8-4975A4D47528}"/>
    <pc:docChg chg="modSld">
      <pc:chgData name="Akshay Kochuparambil Joseph" userId="S::akochuparambilj8746@conestogac.on.ca::7370ef50-685a-4c9c-b356-3fae073a95a8" providerId="AD" clId="Web-{7F6233A0-C150-40B1-A1F8-4975A4D47528}" dt="2023-04-06T02:03:06.938" v="1"/>
      <pc:docMkLst>
        <pc:docMk/>
      </pc:docMkLst>
      <pc:sldChg chg="modSp">
        <pc:chgData name="Akshay Kochuparambil Joseph" userId="S::akochuparambilj8746@conestogac.on.ca::7370ef50-685a-4c9c-b356-3fae073a95a8" providerId="AD" clId="Web-{7F6233A0-C150-40B1-A1F8-4975A4D47528}" dt="2023-04-06T02:03:06.938" v="1"/>
        <pc:sldMkLst>
          <pc:docMk/>
          <pc:sldMk cId="2435781517" sldId="260"/>
        </pc:sldMkLst>
        <pc:graphicFrameChg chg="mod modGraphic">
          <ac:chgData name="Akshay Kochuparambil Joseph" userId="S::akochuparambilj8746@conestogac.on.ca::7370ef50-685a-4c9c-b356-3fae073a95a8" providerId="AD" clId="Web-{7F6233A0-C150-40B1-A1F8-4975A4D47528}" dt="2023-04-06T02:03:06.938" v="1"/>
          <ac:graphicFrameMkLst>
            <pc:docMk/>
            <pc:sldMk cId="2435781517" sldId="260"/>
            <ac:graphicFrameMk id="9" creationId="{C51B2B8C-3863-42BE-50B7-6B11773DEDB1}"/>
          </ac:graphicFrameMkLst>
        </pc:graphicFrameChg>
      </pc:sldChg>
    </pc:docChg>
  </pc:docChgLst>
  <pc:docChgLst>
    <pc:chgData name="Arun Joy" userId="S::ajoy1745@conestogac.on.ca::67a0b6ec-a8b4-434c-a190-1463866b03be" providerId="AD" clId="Web-{B98A47E4-A741-44B7-A39B-93674C7D3698}"/>
    <pc:docChg chg="modSld">
      <pc:chgData name="Arun Joy" userId="S::ajoy1745@conestogac.on.ca::67a0b6ec-a8b4-434c-a190-1463866b03be" providerId="AD" clId="Web-{B98A47E4-A741-44B7-A39B-93674C7D3698}" dt="2023-04-13T13:26:35.066" v="0"/>
      <pc:docMkLst>
        <pc:docMk/>
      </pc:docMkLst>
      <pc:sldChg chg="mod setBg">
        <pc:chgData name="Arun Joy" userId="S::ajoy1745@conestogac.on.ca::67a0b6ec-a8b4-434c-a190-1463866b03be" providerId="AD" clId="Web-{B98A47E4-A741-44B7-A39B-93674C7D3698}" dt="2023-04-13T13:26:35.066" v="0"/>
        <pc:sldMkLst>
          <pc:docMk/>
          <pc:sldMk cId="109857222" sldId="256"/>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2E29D6-FB22-458F-8DA8-B11E43616B7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DDE4ED5-C74D-447B-933C-11E857B0478D}">
      <dgm:prSet/>
      <dgm:spPr/>
      <dgm:t>
        <a:bodyPr/>
        <a:lstStyle/>
        <a:p>
          <a:pPr>
            <a:lnSpc>
              <a:spcPct val="100000"/>
            </a:lnSpc>
          </a:pPr>
          <a:r>
            <a:rPr lang="en-US">
              <a:solidFill>
                <a:schemeClr val="bg1"/>
              </a:solidFill>
              <a:latin typeface="Arial"/>
              <a:cs typeface="Arial"/>
            </a:rPr>
            <a:t>Each Attributes in Data was analyzed against Attrition</a:t>
          </a:r>
          <a:br>
            <a:rPr lang="en-US">
              <a:solidFill>
                <a:schemeClr val="bg1"/>
              </a:solidFill>
              <a:latin typeface="Arial"/>
              <a:cs typeface="Arial"/>
            </a:rPr>
          </a:br>
          <a:endParaRPr lang="en-US">
            <a:solidFill>
              <a:schemeClr val="bg1"/>
            </a:solidFill>
            <a:latin typeface="Arial"/>
            <a:cs typeface="Arial"/>
          </a:endParaRPr>
        </a:p>
      </dgm:t>
    </dgm:pt>
    <dgm:pt modelId="{36EA135F-4795-41D0-B385-9785D99CEC09}" type="parTrans" cxnId="{5BB6507B-D9AA-4525-BFF0-6DE3C384552F}">
      <dgm:prSet/>
      <dgm:spPr/>
      <dgm:t>
        <a:bodyPr/>
        <a:lstStyle/>
        <a:p>
          <a:endParaRPr lang="en-US"/>
        </a:p>
      </dgm:t>
    </dgm:pt>
    <dgm:pt modelId="{643BC523-6167-41ED-811D-FFD86D17A6AB}" type="sibTrans" cxnId="{5BB6507B-D9AA-4525-BFF0-6DE3C384552F}">
      <dgm:prSet/>
      <dgm:spPr/>
      <dgm:t>
        <a:bodyPr/>
        <a:lstStyle/>
        <a:p>
          <a:endParaRPr lang="en-US"/>
        </a:p>
      </dgm:t>
    </dgm:pt>
    <dgm:pt modelId="{CFBF7C8B-DBEE-49EE-AA93-ABF5B3ECC6EE}">
      <dgm:prSet/>
      <dgm:spPr/>
      <dgm:t>
        <a:bodyPr/>
        <a:lstStyle/>
        <a:p>
          <a:pPr>
            <a:lnSpc>
              <a:spcPct val="100000"/>
            </a:lnSpc>
          </a:pPr>
          <a:r>
            <a:rPr lang="en-US">
              <a:solidFill>
                <a:schemeClr val="bg1"/>
              </a:solidFill>
              <a:latin typeface="Arial"/>
              <a:cs typeface="Arial"/>
            </a:rPr>
            <a:t>Result: The attributes set was decreased tremendously to have second level Analysis</a:t>
          </a:r>
        </a:p>
      </dgm:t>
    </dgm:pt>
    <dgm:pt modelId="{5D81154B-9A5D-4862-AEC3-D72E720AEED3}" type="parTrans" cxnId="{BA27689B-6B41-4B21-BF28-E749278FDE0D}">
      <dgm:prSet/>
      <dgm:spPr/>
      <dgm:t>
        <a:bodyPr/>
        <a:lstStyle/>
        <a:p>
          <a:endParaRPr lang="en-US"/>
        </a:p>
      </dgm:t>
    </dgm:pt>
    <dgm:pt modelId="{228EB568-D01A-43D9-AE14-675E7382221C}" type="sibTrans" cxnId="{BA27689B-6B41-4B21-BF28-E749278FDE0D}">
      <dgm:prSet/>
      <dgm:spPr/>
      <dgm:t>
        <a:bodyPr/>
        <a:lstStyle/>
        <a:p>
          <a:endParaRPr lang="en-US"/>
        </a:p>
      </dgm:t>
    </dgm:pt>
    <dgm:pt modelId="{94F915EE-D1D9-43B1-875D-500D5A758943}" type="pres">
      <dgm:prSet presAssocID="{2E2E29D6-FB22-458F-8DA8-B11E43616B70}" presName="root" presStyleCnt="0">
        <dgm:presLayoutVars>
          <dgm:dir/>
          <dgm:resizeHandles val="exact"/>
        </dgm:presLayoutVars>
      </dgm:prSet>
      <dgm:spPr/>
    </dgm:pt>
    <dgm:pt modelId="{3832C51A-9E2D-4053-A7E1-A8A1D8765701}" type="pres">
      <dgm:prSet presAssocID="{DDDE4ED5-C74D-447B-933C-11E857B0478D}" presName="compNode" presStyleCnt="0"/>
      <dgm:spPr/>
    </dgm:pt>
    <dgm:pt modelId="{78848546-38FC-4B2B-9D4A-F69174A6C664}" type="pres">
      <dgm:prSet presAssocID="{DDDE4ED5-C74D-447B-933C-11E857B0478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B05F2D4A-B618-4FCD-88D4-C1F1B4DE91AB}" type="pres">
      <dgm:prSet presAssocID="{DDDE4ED5-C74D-447B-933C-11E857B0478D}" presName="spaceRect" presStyleCnt="0"/>
      <dgm:spPr/>
    </dgm:pt>
    <dgm:pt modelId="{6DB11F7A-BCC4-4D36-B3D5-3C94F1849486}" type="pres">
      <dgm:prSet presAssocID="{DDDE4ED5-C74D-447B-933C-11E857B0478D}" presName="textRect" presStyleLbl="revTx" presStyleIdx="0" presStyleCnt="2">
        <dgm:presLayoutVars>
          <dgm:chMax val="1"/>
          <dgm:chPref val="1"/>
        </dgm:presLayoutVars>
      </dgm:prSet>
      <dgm:spPr/>
    </dgm:pt>
    <dgm:pt modelId="{E3562171-25EA-4B19-BD13-D88AE11D2B8D}" type="pres">
      <dgm:prSet presAssocID="{643BC523-6167-41ED-811D-FFD86D17A6AB}" presName="sibTrans" presStyleCnt="0"/>
      <dgm:spPr/>
    </dgm:pt>
    <dgm:pt modelId="{6A537012-4075-4E6F-B0E2-4C47ED628BD9}" type="pres">
      <dgm:prSet presAssocID="{CFBF7C8B-DBEE-49EE-AA93-ABF5B3ECC6EE}" presName="compNode" presStyleCnt="0"/>
      <dgm:spPr/>
    </dgm:pt>
    <dgm:pt modelId="{014F5E8E-AE9F-4E9D-B7AD-C3EEB5EF247C}" type="pres">
      <dgm:prSet presAssocID="{CFBF7C8B-DBEE-49EE-AA93-ABF5B3ECC6E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6BA91843-77C2-4E91-8AC8-D7B0C2630F2C}" type="pres">
      <dgm:prSet presAssocID="{CFBF7C8B-DBEE-49EE-AA93-ABF5B3ECC6EE}" presName="spaceRect" presStyleCnt="0"/>
      <dgm:spPr/>
    </dgm:pt>
    <dgm:pt modelId="{09ED70D1-1A7B-4A96-A5C4-7DFD58315B65}" type="pres">
      <dgm:prSet presAssocID="{CFBF7C8B-DBEE-49EE-AA93-ABF5B3ECC6EE}" presName="textRect" presStyleLbl="revTx" presStyleIdx="1" presStyleCnt="2">
        <dgm:presLayoutVars>
          <dgm:chMax val="1"/>
          <dgm:chPref val="1"/>
        </dgm:presLayoutVars>
      </dgm:prSet>
      <dgm:spPr/>
    </dgm:pt>
  </dgm:ptLst>
  <dgm:cxnLst>
    <dgm:cxn modelId="{89BFC877-4AFC-41C9-B9FA-CD9A50AB1447}" type="presOf" srcId="{DDDE4ED5-C74D-447B-933C-11E857B0478D}" destId="{6DB11F7A-BCC4-4D36-B3D5-3C94F1849486}" srcOrd="0" destOrd="0" presId="urn:microsoft.com/office/officeart/2018/2/layout/IconLabelList"/>
    <dgm:cxn modelId="{5BB6507B-D9AA-4525-BFF0-6DE3C384552F}" srcId="{2E2E29D6-FB22-458F-8DA8-B11E43616B70}" destId="{DDDE4ED5-C74D-447B-933C-11E857B0478D}" srcOrd="0" destOrd="0" parTransId="{36EA135F-4795-41D0-B385-9785D99CEC09}" sibTransId="{643BC523-6167-41ED-811D-FFD86D17A6AB}"/>
    <dgm:cxn modelId="{BA27689B-6B41-4B21-BF28-E749278FDE0D}" srcId="{2E2E29D6-FB22-458F-8DA8-B11E43616B70}" destId="{CFBF7C8B-DBEE-49EE-AA93-ABF5B3ECC6EE}" srcOrd="1" destOrd="0" parTransId="{5D81154B-9A5D-4862-AEC3-D72E720AEED3}" sibTransId="{228EB568-D01A-43D9-AE14-675E7382221C}"/>
    <dgm:cxn modelId="{5C5EEDB3-8E33-4FFE-81CE-4638B302D083}" type="presOf" srcId="{CFBF7C8B-DBEE-49EE-AA93-ABF5B3ECC6EE}" destId="{09ED70D1-1A7B-4A96-A5C4-7DFD58315B65}" srcOrd="0" destOrd="0" presId="urn:microsoft.com/office/officeart/2018/2/layout/IconLabelList"/>
    <dgm:cxn modelId="{A5FC7EF5-879F-4F60-9210-F91C7FE3D045}" type="presOf" srcId="{2E2E29D6-FB22-458F-8DA8-B11E43616B70}" destId="{94F915EE-D1D9-43B1-875D-500D5A758943}" srcOrd="0" destOrd="0" presId="urn:microsoft.com/office/officeart/2018/2/layout/IconLabelList"/>
    <dgm:cxn modelId="{9C55D8CA-BE2A-4FDB-8F50-04C0DAA126FC}" type="presParOf" srcId="{94F915EE-D1D9-43B1-875D-500D5A758943}" destId="{3832C51A-9E2D-4053-A7E1-A8A1D8765701}" srcOrd="0" destOrd="0" presId="urn:microsoft.com/office/officeart/2018/2/layout/IconLabelList"/>
    <dgm:cxn modelId="{A79B3F6B-7D9B-487F-84E0-3EE5C68D8D50}" type="presParOf" srcId="{3832C51A-9E2D-4053-A7E1-A8A1D8765701}" destId="{78848546-38FC-4B2B-9D4A-F69174A6C664}" srcOrd="0" destOrd="0" presId="urn:microsoft.com/office/officeart/2018/2/layout/IconLabelList"/>
    <dgm:cxn modelId="{9A92C591-6AE0-42BF-9583-F893DD783E66}" type="presParOf" srcId="{3832C51A-9E2D-4053-A7E1-A8A1D8765701}" destId="{B05F2D4A-B618-4FCD-88D4-C1F1B4DE91AB}" srcOrd="1" destOrd="0" presId="urn:microsoft.com/office/officeart/2018/2/layout/IconLabelList"/>
    <dgm:cxn modelId="{6B93C14D-0004-486A-8CF6-7297212FE7F2}" type="presParOf" srcId="{3832C51A-9E2D-4053-A7E1-A8A1D8765701}" destId="{6DB11F7A-BCC4-4D36-B3D5-3C94F1849486}" srcOrd="2" destOrd="0" presId="urn:microsoft.com/office/officeart/2018/2/layout/IconLabelList"/>
    <dgm:cxn modelId="{5C07E560-22C2-42B2-871F-D5F09928E2ED}" type="presParOf" srcId="{94F915EE-D1D9-43B1-875D-500D5A758943}" destId="{E3562171-25EA-4B19-BD13-D88AE11D2B8D}" srcOrd="1" destOrd="0" presId="urn:microsoft.com/office/officeart/2018/2/layout/IconLabelList"/>
    <dgm:cxn modelId="{7E568475-A16D-4438-A831-64CE747EC6E3}" type="presParOf" srcId="{94F915EE-D1D9-43B1-875D-500D5A758943}" destId="{6A537012-4075-4E6F-B0E2-4C47ED628BD9}" srcOrd="2" destOrd="0" presId="urn:microsoft.com/office/officeart/2018/2/layout/IconLabelList"/>
    <dgm:cxn modelId="{894059C5-2DC8-4D7E-88D2-007AB0952562}" type="presParOf" srcId="{6A537012-4075-4E6F-B0E2-4C47ED628BD9}" destId="{014F5E8E-AE9F-4E9D-B7AD-C3EEB5EF247C}" srcOrd="0" destOrd="0" presId="urn:microsoft.com/office/officeart/2018/2/layout/IconLabelList"/>
    <dgm:cxn modelId="{E2E16658-9218-4FC7-8B47-D2996671984B}" type="presParOf" srcId="{6A537012-4075-4E6F-B0E2-4C47ED628BD9}" destId="{6BA91843-77C2-4E91-8AC8-D7B0C2630F2C}" srcOrd="1" destOrd="0" presId="urn:microsoft.com/office/officeart/2018/2/layout/IconLabelList"/>
    <dgm:cxn modelId="{11549017-AE71-4C96-A64F-C33732F6CE41}" type="presParOf" srcId="{6A537012-4075-4E6F-B0E2-4C47ED628BD9}" destId="{09ED70D1-1A7B-4A96-A5C4-7DFD58315B65}" srcOrd="2" destOrd="0" presId="urn:microsoft.com/office/officeart/2018/2/layout/Icon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409AED-2E5D-44D6-803E-846F718D7BDA}" type="doc">
      <dgm:prSet loTypeId="urn:microsoft.com/office/officeart/2005/8/layout/vProcess5" loCatId="process" qsTypeId="urn:microsoft.com/office/officeart/2005/8/quickstyle/simple2" qsCatId="simple" csTypeId="urn:microsoft.com/office/officeart/2005/8/colors/accent0_3" csCatId="mainScheme" phldr="1"/>
      <dgm:spPr/>
      <dgm:t>
        <a:bodyPr/>
        <a:lstStyle/>
        <a:p>
          <a:endParaRPr lang="en-US"/>
        </a:p>
      </dgm:t>
    </dgm:pt>
    <dgm:pt modelId="{134ACA6B-5E3A-41D0-994C-90579F70A90C}">
      <dgm:prSet/>
      <dgm:spPr/>
      <dgm:t>
        <a:bodyPr/>
        <a:lstStyle/>
        <a:p>
          <a:r>
            <a:rPr lang="en-US">
              <a:latin typeface="Arial"/>
              <a:cs typeface="Arial"/>
            </a:rPr>
            <a:t>In this stage combination of different attributes selected from first level analysis were considered for Analysis</a:t>
          </a:r>
        </a:p>
      </dgm:t>
    </dgm:pt>
    <dgm:pt modelId="{AC4171E4-27E6-4CD8-8836-B344A72C5507}" type="parTrans" cxnId="{FF0C86CC-3CDD-4AE4-910C-319EDCFC6581}">
      <dgm:prSet/>
      <dgm:spPr/>
      <dgm:t>
        <a:bodyPr/>
        <a:lstStyle/>
        <a:p>
          <a:endParaRPr lang="en-US"/>
        </a:p>
      </dgm:t>
    </dgm:pt>
    <dgm:pt modelId="{0EF3A99C-533A-4F8B-A2D3-25661AEA403D}" type="sibTrans" cxnId="{FF0C86CC-3CDD-4AE4-910C-319EDCFC6581}">
      <dgm:prSet/>
      <dgm:spPr/>
      <dgm:t>
        <a:bodyPr/>
        <a:lstStyle/>
        <a:p>
          <a:endParaRPr lang="en-US"/>
        </a:p>
      </dgm:t>
    </dgm:pt>
    <dgm:pt modelId="{DAABC454-031A-4BD6-9731-A66801C1B1D1}">
      <dgm:prSet/>
      <dgm:spPr/>
      <dgm:t>
        <a:bodyPr/>
        <a:lstStyle/>
        <a:p>
          <a:pPr rtl="0"/>
          <a:r>
            <a:rPr lang="en-US">
              <a:latin typeface="Arial"/>
              <a:cs typeface="Arial"/>
            </a:rPr>
            <a:t>Result 1: The main reason for Attrition was analyzed low salary and low stock option level</a:t>
          </a:r>
        </a:p>
      </dgm:t>
    </dgm:pt>
    <dgm:pt modelId="{ACBE9D29-9E48-46D3-8426-50AA6466444F}" type="parTrans" cxnId="{37A20368-0A2E-4F4B-9BF2-4F703F4A9EAE}">
      <dgm:prSet/>
      <dgm:spPr/>
      <dgm:t>
        <a:bodyPr/>
        <a:lstStyle/>
        <a:p>
          <a:endParaRPr lang="en-US"/>
        </a:p>
      </dgm:t>
    </dgm:pt>
    <dgm:pt modelId="{8D1F6EBE-232A-48BD-9AF2-0653ABEACE32}" type="sibTrans" cxnId="{37A20368-0A2E-4F4B-9BF2-4F703F4A9EAE}">
      <dgm:prSet/>
      <dgm:spPr/>
      <dgm:t>
        <a:bodyPr/>
        <a:lstStyle/>
        <a:p>
          <a:endParaRPr lang="en-US"/>
        </a:p>
      </dgm:t>
    </dgm:pt>
    <dgm:pt modelId="{74111C8A-9315-4017-93C9-7EBABC3C4C36}">
      <dgm:prSet phldr="0"/>
      <dgm:spPr/>
      <dgm:t>
        <a:bodyPr/>
        <a:lstStyle/>
        <a:p>
          <a:pPr rtl="0"/>
          <a:r>
            <a:rPr lang="en-US">
              <a:latin typeface="Arial"/>
              <a:cs typeface="Arial"/>
            </a:rPr>
            <a:t>Result The Higher level of attrition was seen in Bachelors Probably because they are opting for higher degree</a:t>
          </a:r>
        </a:p>
      </dgm:t>
    </dgm:pt>
    <dgm:pt modelId="{CB7A2694-C92C-4504-8B35-7FCB068C7F4A}" type="parTrans" cxnId="{27C3885C-43E1-41DE-A0F3-22510C87FE45}">
      <dgm:prSet/>
      <dgm:spPr/>
    </dgm:pt>
    <dgm:pt modelId="{0FAD9347-EF9C-4B76-958D-7575DE61DCC9}" type="sibTrans" cxnId="{27C3885C-43E1-41DE-A0F3-22510C87FE45}">
      <dgm:prSet/>
      <dgm:spPr/>
    </dgm:pt>
    <dgm:pt modelId="{6E1D8892-FE4D-45D9-A323-2627E925EF0A}" type="pres">
      <dgm:prSet presAssocID="{4C409AED-2E5D-44D6-803E-846F718D7BDA}" presName="outerComposite" presStyleCnt="0">
        <dgm:presLayoutVars>
          <dgm:chMax val="5"/>
          <dgm:dir/>
          <dgm:resizeHandles val="exact"/>
        </dgm:presLayoutVars>
      </dgm:prSet>
      <dgm:spPr/>
    </dgm:pt>
    <dgm:pt modelId="{CFC27F8D-0853-4D6F-8A4A-A8DC0A2C225D}" type="pres">
      <dgm:prSet presAssocID="{4C409AED-2E5D-44D6-803E-846F718D7BDA}" presName="dummyMaxCanvas" presStyleCnt="0">
        <dgm:presLayoutVars/>
      </dgm:prSet>
      <dgm:spPr/>
    </dgm:pt>
    <dgm:pt modelId="{B84CBAB7-AC16-4A23-940E-2FFA49BA214C}" type="pres">
      <dgm:prSet presAssocID="{4C409AED-2E5D-44D6-803E-846F718D7BDA}" presName="ThreeNodes_1" presStyleLbl="node1" presStyleIdx="0" presStyleCnt="3">
        <dgm:presLayoutVars>
          <dgm:bulletEnabled val="1"/>
        </dgm:presLayoutVars>
      </dgm:prSet>
      <dgm:spPr/>
    </dgm:pt>
    <dgm:pt modelId="{CEA4F4CE-4198-43A0-BD05-613A4E95CE4C}" type="pres">
      <dgm:prSet presAssocID="{4C409AED-2E5D-44D6-803E-846F718D7BDA}" presName="ThreeNodes_2" presStyleLbl="node1" presStyleIdx="1" presStyleCnt="3">
        <dgm:presLayoutVars>
          <dgm:bulletEnabled val="1"/>
        </dgm:presLayoutVars>
      </dgm:prSet>
      <dgm:spPr/>
    </dgm:pt>
    <dgm:pt modelId="{77DD750F-2F2A-422E-907F-869F88AB2248}" type="pres">
      <dgm:prSet presAssocID="{4C409AED-2E5D-44D6-803E-846F718D7BDA}" presName="ThreeNodes_3" presStyleLbl="node1" presStyleIdx="2" presStyleCnt="3">
        <dgm:presLayoutVars>
          <dgm:bulletEnabled val="1"/>
        </dgm:presLayoutVars>
      </dgm:prSet>
      <dgm:spPr/>
    </dgm:pt>
    <dgm:pt modelId="{4F2D00FF-097E-4EC1-8F01-F692442C4C6D}" type="pres">
      <dgm:prSet presAssocID="{4C409AED-2E5D-44D6-803E-846F718D7BDA}" presName="ThreeConn_1-2" presStyleLbl="fgAccFollowNode1" presStyleIdx="0" presStyleCnt="2">
        <dgm:presLayoutVars>
          <dgm:bulletEnabled val="1"/>
        </dgm:presLayoutVars>
      </dgm:prSet>
      <dgm:spPr/>
    </dgm:pt>
    <dgm:pt modelId="{96802F63-6B79-4805-8877-3B9D1430E40B}" type="pres">
      <dgm:prSet presAssocID="{4C409AED-2E5D-44D6-803E-846F718D7BDA}" presName="ThreeConn_2-3" presStyleLbl="fgAccFollowNode1" presStyleIdx="1" presStyleCnt="2">
        <dgm:presLayoutVars>
          <dgm:bulletEnabled val="1"/>
        </dgm:presLayoutVars>
      </dgm:prSet>
      <dgm:spPr/>
    </dgm:pt>
    <dgm:pt modelId="{4A3617BD-CE2D-4863-90AC-7A55F1EC136B}" type="pres">
      <dgm:prSet presAssocID="{4C409AED-2E5D-44D6-803E-846F718D7BDA}" presName="ThreeNodes_1_text" presStyleLbl="node1" presStyleIdx="2" presStyleCnt="3">
        <dgm:presLayoutVars>
          <dgm:bulletEnabled val="1"/>
        </dgm:presLayoutVars>
      </dgm:prSet>
      <dgm:spPr/>
    </dgm:pt>
    <dgm:pt modelId="{114E06A3-C93E-4680-B2A1-C9CE30259FFB}" type="pres">
      <dgm:prSet presAssocID="{4C409AED-2E5D-44D6-803E-846F718D7BDA}" presName="ThreeNodes_2_text" presStyleLbl="node1" presStyleIdx="2" presStyleCnt="3">
        <dgm:presLayoutVars>
          <dgm:bulletEnabled val="1"/>
        </dgm:presLayoutVars>
      </dgm:prSet>
      <dgm:spPr/>
    </dgm:pt>
    <dgm:pt modelId="{C27DA057-F5F1-42C0-AE9F-069CF49BF248}" type="pres">
      <dgm:prSet presAssocID="{4C409AED-2E5D-44D6-803E-846F718D7BDA}" presName="ThreeNodes_3_text" presStyleLbl="node1" presStyleIdx="2" presStyleCnt="3">
        <dgm:presLayoutVars>
          <dgm:bulletEnabled val="1"/>
        </dgm:presLayoutVars>
      </dgm:prSet>
      <dgm:spPr/>
    </dgm:pt>
  </dgm:ptLst>
  <dgm:cxnLst>
    <dgm:cxn modelId="{255A3716-D1B8-4D50-A528-94BBDEE34C99}" type="presOf" srcId="{DAABC454-031A-4BD6-9731-A66801C1B1D1}" destId="{114E06A3-C93E-4680-B2A1-C9CE30259FFB}" srcOrd="1" destOrd="0" presId="urn:microsoft.com/office/officeart/2005/8/layout/vProcess5"/>
    <dgm:cxn modelId="{26145020-E849-46E7-88BE-577D767F2126}" type="presOf" srcId="{74111C8A-9315-4017-93C9-7EBABC3C4C36}" destId="{C27DA057-F5F1-42C0-AE9F-069CF49BF248}" srcOrd="1" destOrd="0" presId="urn:microsoft.com/office/officeart/2005/8/layout/vProcess5"/>
    <dgm:cxn modelId="{92B1E42D-9990-4F8C-AC27-014C45B56D1A}" type="presOf" srcId="{4C409AED-2E5D-44D6-803E-846F718D7BDA}" destId="{6E1D8892-FE4D-45D9-A323-2627E925EF0A}" srcOrd="0" destOrd="0" presId="urn:microsoft.com/office/officeart/2005/8/layout/vProcess5"/>
    <dgm:cxn modelId="{27C3885C-43E1-41DE-A0F3-22510C87FE45}" srcId="{4C409AED-2E5D-44D6-803E-846F718D7BDA}" destId="{74111C8A-9315-4017-93C9-7EBABC3C4C36}" srcOrd="2" destOrd="0" parTransId="{CB7A2694-C92C-4504-8B35-7FCB068C7F4A}" sibTransId="{0FAD9347-EF9C-4B76-958D-7575DE61DCC9}"/>
    <dgm:cxn modelId="{4E2BA246-317E-4D96-9C29-0E0AA3AD0273}" type="presOf" srcId="{0EF3A99C-533A-4F8B-A2D3-25661AEA403D}" destId="{4F2D00FF-097E-4EC1-8F01-F692442C4C6D}" srcOrd="0" destOrd="0" presId="urn:microsoft.com/office/officeart/2005/8/layout/vProcess5"/>
    <dgm:cxn modelId="{37A20368-0A2E-4F4B-9BF2-4F703F4A9EAE}" srcId="{4C409AED-2E5D-44D6-803E-846F718D7BDA}" destId="{DAABC454-031A-4BD6-9731-A66801C1B1D1}" srcOrd="1" destOrd="0" parTransId="{ACBE9D29-9E48-46D3-8426-50AA6466444F}" sibTransId="{8D1F6EBE-232A-48BD-9AF2-0653ABEACE32}"/>
    <dgm:cxn modelId="{DFBB4F83-8256-4E1A-90A8-BFE0F95F4615}" type="presOf" srcId="{134ACA6B-5E3A-41D0-994C-90579F70A90C}" destId="{4A3617BD-CE2D-4863-90AC-7A55F1EC136B}" srcOrd="1" destOrd="0" presId="urn:microsoft.com/office/officeart/2005/8/layout/vProcess5"/>
    <dgm:cxn modelId="{88B545B7-44A9-475D-87F4-33B8AD2E4169}" type="presOf" srcId="{8D1F6EBE-232A-48BD-9AF2-0653ABEACE32}" destId="{96802F63-6B79-4805-8877-3B9D1430E40B}" srcOrd="0" destOrd="0" presId="urn:microsoft.com/office/officeart/2005/8/layout/vProcess5"/>
    <dgm:cxn modelId="{F84101BA-B7A8-4BBE-AE16-A350AE69840D}" type="presOf" srcId="{134ACA6B-5E3A-41D0-994C-90579F70A90C}" destId="{B84CBAB7-AC16-4A23-940E-2FFA49BA214C}" srcOrd="0" destOrd="0" presId="urn:microsoft.com/office/officeart/2005/8/layout/vProcess5"/>
    <dgm:cxn modelId="{FF0C86CC-3CDD-4AE4-910C-319EDCFC6581}" srcId="{4C409AED-2E5D-44D6-803E-846F718D7BDA}" destId="{134ACA6B-5E3A-41D0-994C-90579F70A90C}" srcOrd="0" destOrd="0" parTransId="{AC4171E4-27E6-4CD8-8836-B344A72C5507}" sibTransId="{0EF3A99C-533A-4F8B-A2D3-25661AEA403D}"/>
    <dgm:cxn modelId="{EE3EE2DF-E2CB-48BB-B5F2-A2E425F3F03F}" type="presOf" srcId="{DAABC454-031A-4BD6-9731-A66801C1B1D1}" destId="{CEA4F4CE-4198-43A0-BD05-613A4E95CE4C}" srcOrd="0" destOrd="0" presId="urn:microsoft.com/office/officeart/2005/8/layout/vProcess5"/>
    <dgm:cxn modelId="{792BE4E3-FDBA-4D4A-B827-3E40E91191CA}" type="presOf" srcId="{74111C8A-9315-4017-93C9-7EBABC3C4C36}" destId="{77DD750F-2F2A-422E-907F-869F88AB2248}" srcOrd="0" destOrd="0" presId="urn:microsoft.com/office/officeart/2005/8/layout/vProcess5"/>
    <dgm:cxn modelId="{D5442DC6-D82A-45BA-A77F-1339DBCABB1B}" type="presParOf" srcId="{6E1D8892-FE4D-45D9-A323-2627E925EF0A}" destId="{CFC27F8D-0853-4D6F-8A4A-A8DC0A2C225D}" srcOrd="0" destOrd="0" presId="urn:microsoft.com/office/officeart/2005/8/layout/vProcess5"/>
    <dgm:cxn modelId="{C0FF1C10-ED40-4898-9253-FC867A130F2C}" type="presParOf" srcId="{6E1D8892-FE4D-45D9-A323-2627E925EF0A}" destId="{B84CBAB7-AC16-4A23-940E-2FFA49BA214C}" srcOrd="1" destOrd="0" presId="urn:microsoft.com/office/officeart/2005/8/layout/vProcess5"/>
    <dgm:cxn modelId="{1BA6FF0A-7E5E-4633-B625-0CF97383EF8A}" type="presParOf" srcId="{6E1D8892-FE4D-45D9-A323-2627E925EF0A}" destId="{CEA4F4CE-4198-43A0-BD05-613A4E95CE4C}" srcOrd="2" destOrd="0" presId="urn:microsoft.com/office/officeart/2005/8/layout/vProcess5"/>
    <dgm:cxn modelId="{E76F1EEE-1AD4-44BE-91E1-D5D33177B476}" type="presParOf" srcId="{6E1D8892-FE4D-45D9-A323-2627E925EF0A}" destId="{77DD750F-2F2A-422E-907F-869F88AB2248}" srcOrd="3" destOrd="0" presId="urn:microsoft.com/office/officeart/2005/8/layout/vProcess5"/>
    <dgm:cxn modelId="{FF6B1D1D-5BA1-47F4-9501-95D96ADD5D8E}" type="presParOf" srcId="{6E1D8892-FE4D-45D9-A323-2627E925EF0A}" destId="{4F2D00FF-097E-4EC1-8F01-F692442C4C6D}" srcOrd="4" destOrd="0" presId="urn:microsoft.com/office/officeart/2005/8/layout/vProcess5"/>
    <dgm:cxn modelId="{3F7B5B05-5790-49D6-AFFB-1BE78DB5CD92}" type="presParOf" srcId="{6E1D8892-FE4D-45D9-A323-2627E925EF0A}" destId="{96802F63-6B79-4805-8877-3B9D1430E40B}" srcOrd="5" destOrd="0" presId="urn:microsoft.com/office/officeart/2005/8/layout/vProcess5"/>
    <dgm:cxn modelId="{23C4F74A-A575-445C-8BEE-C76D2ABEEE19}" type="presParOf" srcId="{6E1D8892-FE4D-45D9-A323-2627E925EF0A}" destId="{4A3617BD-CE2D-4863-90AC-7A55F1EC136B}" srcOrd="6" destOrd="0" presId="urn:microsoft.com/office/officeart/2005/8/layout/vProcess5"/>
    <dgm:cxn modelId="{4DAFACEE-2B28-49D1-9372-5BDF385D2252}" type="presParOf" srcId="{6E1D8892-FE4D-45D9-A323-2627E925EF0A}" destId="{114E06A3-C93E-4680-B2A1-C9CE30259FFB}" srcOrd="7" destOrd="0" presId="urn:microsoft.com/office/officeart/2005/8/layout/vProcess5"/>
    <dgm:cxn modelId="{B9CB095F-75AA-47AB-B42B-30605019913B}" type="presParOf" srcId="{6E1D8892-FE4D-45D9-A323-2627E925EF0A}" destId="{C27DA057-F5F1-42C0-AE9F-069CF49BF248}" srcOrd="8" destOrd="0" presId="urn:microsoft.com/office/officeart/2005/8/layout/vProcess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48546-38FC-4B2B-9D4A-F69174A6C664}">
      <dsp:nvSpPr>
        <dsp:cNvPr id="0" name=""/>
        <dsp:cNvSpPr/>
      </dsp:nvSpPr>
      <dsp:spPr>
        <a:xfrm>
          <a:off x="809156" y="824913"/>
          <a:ext cx="1199812" cy="1199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B11F7A-BCC4-4D36-B3D5-3C94F1849486}">
      <dsp:nvSpPr>
        <dsp:cNvPr id="0" name=""/>
        <dsp:cNvSpPr/>
      </dsp:nvSpPr>
      <dsp:spPr>
        <a:xfrm>
          <a:off x="75938" y="2363674"/>
          <a:ext cx="266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solidFill>
                <a:schemeClr val="bg1"/>
              </a:solidFill>
              <a:latin typeface="Arial"/>
              <a:cs typeface="Arial"/>
            </a:rPr>
            <a:t>Each Attributes in Data was analyzed against Attrition</a:t>
          </a:r>
          <a:br>
            <a:rPr lang="en-US" sz="1600" kern="1200">
              <a:solidFill>
                <a:schemeClr val="bg1"/>
              </a:solidFill>
              <a:latin typeface="Arial"/>
              <a:cs typeface="Arial"/>
            </a:rPr>
          </a:br>
          <a:endParaRPr lang="en-US" sz="1600" kern="1200">
            <a:solidFill>
              <a:schemeClr val="bg1"/>
            </a:solidFill>
            <a:latin typeface="Arial"/>
            <a:cs typeface="Arial"/>
          </a:endParaRPr>
        </a:p>
      </dsp:txBody>
      <dsp:txXfrm>
        <a:off x="75938" y="2363674"/>
        <a:ext cx="2666250" cy="720000"/>
      </dsp:txXfrm>
    </dsp:sp>
    <dsp:sp modelId="{014F5E8E-AE9F-4E9D-B7AD-C3EEB5EF247C}">
      <dsp:nvSpPr>
        <dsp:cNvPr id="0" name=""/>
        <dsp:cNvSpPr/>
      </dsp:nvSpPr>
      <dsp:spPr>
        <a:xfrm>
          <a:off x="3942000" y="824913"/>
          <a:ext cx="1199812" cy="1199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ED70D1-1A7B-4A96-A5C4-7DFD58315B65}">
      <dsp:nvSpPr>
        <dsp:cNvPr id="0" name=""/>
        <dsp:cNvSpPr/>
      </dsp:nvSpPr>
      <dsp:spPr>
        <a:xfrm>
          <a:off x="3208781" y="2363674"/>
          <a:ext cx="266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solidFill>
                <a:schemeClr val="bg1"/>
              </a:solidFill>
              <a:latin typeface="Arial"/>
              <a:cs typeface="Arial"/>
            </a:rPr>
            <a:t>Result: The attributes set was decreased tremendously to have second level Analysis</a:t>
          </a:r>
        </a:p>
      </dsp:txBody>
      <dsp:txXfrm>
        <a:off x="3208781" y="2363674"/>
        <a:ext cx="266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4CBAB7-AC16-4A23-940E-2FFA49BA214C}">
      <dsp:nvSpPr>
        <dsp:cNvPr id="0" name=""/>
        <dsp:cNvSpPr/>
      </dsp:nvSpPr>
      <dsp:spPr>
        <a:xfrm>
          <a:off x="0" y="0"/>
          <a:ext cx="3737595" cy="1025283"/>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latin typeface="Arial"/>
              <a:cs typeface="Arial"/>
            </a:rPr>
            <a:t>In this stage combination of different attributes selected from first level analysis were considered for Analysis</a:t>
          </a:r>
        </a:p>
      </dsp:txBody>
      <dsp:txXfrm>
        <a:off x="30030" y="30030"/>
        <a:ext cx="2631233" cy="965223"/>
      </dsp:txXfrm>
    </dsp:sp>
    <dsp:sp modelId="{CEA4F4CE-4198-43A0-BD05-613A4E95CE4C}">
      <dsp:nvSpPr>
        <dsp:cNvPr id="0" name=""/>
        <dsp:cNvSpPr/>
      </dsp:nvSpPr>
      <dsp:spPr>
        <a:xfrm>
          <a:off x="329787" y="1196163"/>
          <a:ext cx="3737595" cy="1025283"/>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a:latin typeface="Arial"/>
              <a:cs typeface="Arial"/>
            </a:rPr>
            <a:t>Result 1: The main reason for Attrition was analyzed low salary and low stock option level</a:t>
          </a:r>
        </a:p>
      </dsp:txBody>
      <dsp:txXfrm>
        <a:off x="359817" y="1226193"/>
        <a:ext cx="2681313" cy="965223"/>
      </dsp:txXfrm>
    </dsp:sp>
    <dsp:sp modelId="{77DD750F-2F2A-422E-907F-869F88AB2248}">
      <dsp:nvSpPr>
        <dsp:cNvPr id="0" name=""/>
        <dsp:cNvSpPr/>
      </dsp:nvSpPr>
      <dsp:spPr>
        <a:xfrm>
          <a:off x="659575" y="2392327"/>
          <a:ext cx="3737595" cy="1025283"/>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a:latin typeface="Arial"/>
              <a:cs typeface="Arial"/>
            </a:rPr>
            <a:t>Result The Higher level of attrition was seen in Bachelors Probably because they are opting for higher degree</a:t>
          </a:r>
        </a:p>
      </dsp:txBody>
      <dsp:txXfrm>
        <a:off x="689605" y="2422357"/>
        <a:ext cx="2681313" cy="965223"/>
      </dsp:txXfrm>
    </dsp:sp>
    <dsp:sp modelId="{4F2D00FF-097E-4EC1-8F01-F692442C4C6D}">
      <dsp:nvSpPr>
        <dsp:cNvPr id="0" name=""/>
        <dsp:cNvSpPr/>
      </dsp:nvSpPr>
      <dsp:spPr>
        <a:xfrm>
          <a:off x="3071161" y="777506"/>
          <a:ext cx="666434" cy="666434"/>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221109" y="777506"/>
        <a:ext cx="366538" cy="501492"/>
      </dsp:txXfrm>
    </dsp:sp>
    <dsp:sp modelId="{96802F63-6B79-4805-8877-3B9D1430E40B}">
      <dsp:nvSpPr>
        <dsp:cNvPr id="0" name=""/>
        <dsp:cNvSpPr/>
      </dsp:nvSpPr>
      <dsp:spPr>
        <a:xfrm>
          <a:off x="3400949" y="1966835"/>
          <a:ext cx="666434" cy="666434"/>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550897" y="1966835"/>
        <a:ext cx="366538" cy="50149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3D5FE-0B7C-4DE7-987E-C7E2B8B561DD}" type="datetimeFigureOut">
              <a:t>4/16/2023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B180C6-A288-4245-BDA2-F280AA258FC2}" type="slidenum">
              <a:t>‹#›</a:t>
            </a:fld>
            <a:endParaRPr lang="en-US"/>
          </a:p>
        </p:txBody>
      </p:sp>
    </p:spTree>
    <p:extLst>
      <p:ext uri="{BB962C8B-B14F-4D97-AF65-F5344CB8AC3E}">
        <p14:creationId xmlns:p14="http://schemas.microsoft.com/office/powerpoint/2010/main" val="3508042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mission is to help our client increase productivity by reducing attrition rates through data-driven insights and actionable recommendations. We achieve this by analyzing different attributes provided by customer and find any inform strategies to improve employee retention. By collaborating closely with HR and other stakeholders, we aim to develop targeted interventions that address the root causes of attrition and help create a more engaged and motivated workforce. We are committed to delivering a solution that not only reduces attrition, but also drives long-term business success.</a:t>
            </a:r>
          </a:p>
        </p:txBody>
      </p:sp>
      <p:sp>
        <p:nvSpPr>
          <p:cNvPr id="4" name="Slide Number Placeholder 3"/>
          <p:cNvSpPr>
            <a:spLocks noGrp="1"/>
          </p:cNvSpPr>
          <p:nvPr>
            <p:ph type="sldNum" sz="quarter" idx="5"/>
          </p:nvPr>
        </p:nvSpPr>
        <p:spPr/>
        <p:txBody>
          <a:bodyPr/>
          <a:lstStyle/>
          <a:p>
            <a:fld id="{FBB180C6-A288-4245-BDA2-F280AA258FC2}" type="slidenum">
              <a:rPr lang="en-US"/>
              <a:t>1</a:t>
            </a:fld>
            <a:endParaRPr lang="en-US"/>
          </a:p>
        </p:txBody>
      </p:sp>
    </p:spTree>
    <p:extLst>
      <p:ext uri="{BB962C8B-B14F-4D97-AF65-F5344CB8AC3E}">
        <p14:creationId xmlns:p14="http://schemas.microsoft.com/office/powerpoint/2010/main" val="2012431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0" lvl="1" indent="-342900">
              <a:buFont typeface="Arial,Sans-Serif"/>
              <a:buChar char="•"/>
            </a:pPr>
            <a:r>
              <a:rPr lang="en-US"/>
              <a:t>Data provided by the company was clean </a:t>
            </a:r>
          </a:p>
          <a:p>
            <a:pPr marL="1257300" lvl="2" indent="-342900">
              <a:buFont typeface="Courier New,monospace"/>
              <a:buChar char="•"/>
            </a:pPr>
            <a:r>
              <a:rPr lang="en-US"/>
              <a:t>using '</a:t>
            </a:r>
            <a:r>
              <a:rPr lang="en-US" err="1"/>
              <a:t>isnull</a:t>
            </a:r>
            <a:r>
              <a:rPr lang="en-US"/>
              <a:t>()' function it was clear that there were no null values present in the data</a:t>
            </a:r>
            <a:endParaRPr lang="en-US">
              <a:cs typeface="Calibri"/>
            </a:endParaRPr>
          </a:p>
          <a:p>
            <a:pPr marL="1257300" lvl="2" indent="-342900">
              <a:buFont typeface="Courier New,monospace"/>
              <a:buChar char="•"/>
            </a:pPr>
            <a:r>
              <a:rPr lang="en-US"/>
              <a:t>Using Unique function team could easily identify that there was no issues related to case sensitive data</a:t>
            </a:r>
            <a:br>
              <a:rPr lang="en-US">
                <a:cs typeface="+mn-lt"/>
              </a:rPr>
            </a:b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FBB180C6-A288-4245-BDA2-F280AA258FC2}" type="slidenum">
              <a:t>10</a:t>
            </a:fld>
            <a:endParaRPr lang="en-US"/>
          </a:p>
        </p:txBody>
      </p:sp>
    </p:spTree>
    <p:extLst>
      <p:ext uri="{BB962C8B-B14F-4D97-AF65-F5344CB8AC3E}">
        <p14:creationId xmlns:p14="http://schemas.microsoft.com/office/powerpoint/2010/main" val="3086082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0" lvl="1" indent="-342900">
              <a:buFont typeface="Arial,Sans-Serif"/>
              <a:buChar char="•"/>
            </a:pPr>
            <a:r>
              <a:rPr lang="en-US"/>
              <a:t>Data provided by the company was clean </a:t>
            </a:r>
          </a:p>
          <a:p>
            <a:pPr marL="1257300" lvl="2" indent="-342900">
              <a:buFont typeface="Courier New,monospace"/>
              <a:buChar char="•"/>
            </a:pPr>
            <a:r>
              <a:rPr lang="en-US"/>
              <a:t>using '</a:t>
            </a:r>
            <a:r>
              <a:rPr lang="en-US" err="1"/>
              <a:t>isnull</a:t>
            </a:r>
            <a:r>
              <a:rPr lang="en-US"/>
              <a:t>()' function it was clear that there were no null values present in the data</a:t>
            </a:r>
            <a:endParaRPr lang="en-US">
              <a:cs typeface="Calibri"/>
            </a:endParaRPr>
          </a:p>
          <a:p>
            <a:pPr marL="1257300" lvl="2" indent="-342900">
              <a:buFont typeface="Courier New,monospace"/>
              <a:buChar char="•"/>
            </a:pPr>
            <a:r>
              <a:rPr lang="en-US"/>
              <a:t>Using Unique function team could easily identify that there was no issues related to case sensitive data</a:t>
            </a:r>
            <a:br>
              <a:rPr lang="en-US">
                <a:cs typeface="+mn-lt"/>
              </a:rPr>
            </a:b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FBB180C6-A288-4245-BDA2-F280AA258FC2}" type="slidenum">
              <a:t>11</a:t>
            </a:fld>
            <a:endParaRPr lang="en-US"/>
          </a:p>
        </p:txBody>
      </p:sp>
    </p:spTree>
    <p:extLst>
      <p:ext uri="{BB962C8B-B14F-4D97-AF65-F5344CB8AC3E}">
        <p14:creationId xmlns:p14="http://schemas.microsoft.com/office/powerpoint/2010/main" val="2132197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we use Python for Data Analysis due to following factors:</a:t>
            </a:r>
          </a:p>
          <a:p>
            <a:pPr marL="228600" indent="-228600">
              <a:buAutoNum type="arabicPeriod"/>
            </a:pPr>
            <a:r>
              <a:rPr lang="en-US">
                <a:cs typeface="Calibri"/>
              </a:rPr>
              <a:t>Ease of use: Pythons simple and consistent syntax make it user friendly to beginners while still captivating experienced programmers.</a:t>
            </a:r>
          </a:p>
          <a:p>
            <a:pPr marL="228600" indent="-228600">
              <a:buAutoNum type="arabicPeriod"/>
            </a:pPr>
            <a:r>
              <a:rPr lang="en-US">
                <a:cs typeface="Calibri"/>
              </a:rPr>
              <a:t>Python boasts exceptional libraries including the likes of NumPy, Pandas and Matplotlib that provide efficient and flexible data manipulation.</a:t>
            </a:r>
          </a:p>
          <a:p>
            <a:pPr marL="228600" indent="-228600">
              <a:buAutoNum type="arabicPeriod"/>
            </a:pPr>
            <a:endParaRPr lang="en-US">
              <a:cs typeface="Calibri"/>
            </a:endParaRPr>
          </a:p>
        </p:txBody>
      </p:sp>
      <p:sp>
        <p:nvSpPr>
          <p:cNvPr id="4" name="Slide Number Placeholder 3"/>
          <p:cNvSpPr>
            <a:spLocks noGrp="1"/>
          </p:cNvSpPr>
          <p:nvPr>
            <p:ph type="sldNum" sz="quarter" idx="5"/>
          </p:nvPr>
        </p:nvSpPr>
        <p:spPr/>
        <p:txBody>
          <a:bodyPr/>
          <a:lstStyle/>
          <a:p>
            <a:fld id="{FBB180C6-A288-4245-BDA2-F280AA258FC2}" type="slidenum">
              <a:rPr lang="en-US"/>
              <a:t>12</a:t>
            </a:fld>
            <a:endParaRPr lang="en-US"/>
          </a:p>
        </p:txBody>
      </p:sp>
    </p:spTree>
    <p:extLst>
      <p:ext uri="{BB962C8B-B14F-4D97-AF65-F5344CB8AC3E}">
        <p14:creationId xmlns:p14="http://schemas.microsoft.com/office/powerpoint/2010/main" val="669342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a:cs typeface="Calibri"/>
            </a:endParaRPr>
          </a:p>
          <a:p>
            <a:pPr marL="171450" indent="-171450">
              <a:buFont typeface="Arial"/>
              <a:buChar char="•"/>
            </a:pPr>
            <a:r>
              <a:rPr lang="en-US">
                <a:cs typeface="Calibri"/>
              </a:rPr>
              <a:t> data=data.dropna(how='all', axis = 0): This line removes all rows from the Data Frame that have Null values for all of their values.</a:t>
            </a:r>
          </a:p>
          <a:p>
            <a:pPr marL="171450" indent="-171450">
              <a:buFont typeface="Arial"/>
              <a:buChar char="•"/>
            </a:pPr>
            <a:r>
              <a:rPr lang="en-US">
                <a:cs typeface="Calibri"/>
              </a:rPr>
              <a:t>data=</a:t>
            </a:r>
            <a:r>
              <a:rPr lang="en-US" err="1">
                <a:cs typeface="Calibri"/>
              </a:rPr>
              <a:t>data.dropna</a:t>
            </a:r>
            <a:r>
              <a:rPr lang="en-US">
                <a:cs typeface="Calibri"/>
              </a:rPr>
              <a:t>(how='all', axis = 1): This line removes all columns from the Data Frame that have Null values for all of their values. </a:t>
            </a:r>
          </a:p>
          <a:p>
            <a:pPr marL="171450" indent="-171450">
              <a:buFont typeface="Arial"/>
              <a:buChar char="•"/>
            </a:pPr>
            <a:r>
              <a:rPr lang="en-US">
                <a:cs typeface="Calibri"/>
              </a:rPr>
              <a:t>data=</a:t>
            </a:r>
            <a:r>
              <a:rPr lang="en-US" err="1">
                <a:cs typeface="Calibri"/>
              </a:rPr>
              <a:t>data.replace</a:t>
            </a:r>
            <a:r>
              <a:rPr lang="en-US">
                <a:cs typeface="Calibri"/>
              </a:rPr>
              <a:t>(' ',None): This line changes every instance of the space character in the Data Frame to a None value. </a:t>
            </a:r>
          </a:p>
          <a:p>
            <a:pPr marL="171450" indent="-171450">
              <a:buFont typeface="Arial"/>
              <a:buChar char="•"/>
            </a:pPr>
            <a:r>
              <a:rPr lang="en-US" err="1">
                <a:cs typeface="Calibri"/>
              </a:rPr>
              <a:t>data.columns</a:t>
            </a:r>
            <a:r>
              <a:rPr lang="en-US">
                <a:cs typeface="Calibri"/>
              </a:rPr>
              <a:t>=</a:t>
            </a:r>
            <a:r>
              <a:rPr lang="en-US" err="1">
                <a:cs typeface="Calibri"/>
              </a:rPr>
              <a:t>data.columns.str.strip</a:t>
            </a:r>
            <a:r>
              <a:rPr lang="en-US">
                <a:cs typeface="Calibri"/>
              </a:rPr>
              <a:t>(): This line cleans up the column names in the Data Frame by removing any leading or following whitespace.</a:t>
            </a:r>
          </a:p>
        </p:txBody>
      </p:sp>
      <p:sp>
        <p:nvSpPr>
          <p:cNvPr id="4" name="Slide Number Placeholder 3"/>
          <p:cNvSpPr>
            <a:spLocks noGrp="1"/>
          </p:cNvSpPr>
          <p:nvPr>
            <p:ph type="sldNum" sz="quarter" idx="5"/>
          </p:nvPr>
        </p:nvSpPr>
        <p:spPr/>
        <p:txBody>
          <a:bodyPr/>
          <a:lstStyle/>
          <a:p>
            <a:fld id="{FBB180C6-A288-4245-BDA2-F280AA258FC2}" type="slidenum">
              <a:rPr lang="en-US"/>
              <a:t>13</a:t>
            </a:fld>
            <a:endParaRPr lang="en-US"/>
          </a:p>
        </p:txBody>
      </p:sp>
    </p:spTree>
    <p:extLst>
      <p:ext uri="{BB962C8B-B14F-4D97-AF65-F5344CB8AC3E}">
        <p14:creationId xmlns:p14="http://schemas.microsoft.com/office/powerpoint/2010/main" val="980684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a:buChar char="•"/>
            </a:pPr>
            <a:r>
              <a:rPr lang="en-US">
                <a:cs typeface="Calibri"/>
              </a:rPr>
              <a:t>Using Pandas package Loc &amp; Boolean function we have analyzed each column against Attrition . In some case if the data range was numbers we have considered different intervals  or range</a:t>
            </a:r>
          </a:p>
          <a:p>
            <a:pPr marL="228600" indent="-228600">
              <a:buFont typeface="Arial"/>
              <a:buChar char="•"/>
            </a:pPr>
            <a:r>
              <a:rPr lang="en-US">
                <a:cs typeface="Calibri"/>
              </a:rPr>
              <a:t>Results are as below:</a:t>
            </a:r>
            <a:br>
              <a:rPr lang="en-US">
                <a:cs typeface="+mn-lt"/>
              </a:rPr>
            </a:br>
            <a:r>
              <a:rPr lang="en-US">
                <a:cs typeface="+mn-lt"/>
              </a:rPr>
              <a:t>.Decreased dataset to 13 attributes.</a:t>
            </a:r>
            <a:r>
              <a:rPr lang="en-US"/>
              <a:t> Which are 'AgeInterval1', 'Department', 'DistanceFromHomeInterval1', 'Education', '</a:t>
            </a:r>
            <a:r>
              <a:rPr lang="en-US" err="1"/>
              <a:t>JobLevel</a:t>
            </a:r>
            <a:r>
              <a:rPr lang="en-US"/>
              <a:t>', 'MonthlyIncomeRange1', '</a:t>
            </a:r>
            <a:r>
              <a:rPr lang="en-US" err="1"/>
              <a:t>NumCompaniesWorked</a:t>
            </a:r>
            <a:r>
              <a:rPr lang="en-US"/>
              <a:t>', 'PerformanceRating1', '</a:t>
            </a:r>
            <a:r>
              <a:rPr lang="en-US" err="1"/>
              <a:t>StockOptionLevel</a:t>
            </a:r>
            <a:r>
              <a:rPr lang="en-US"/>
              <a:t>', 'TotalWorkingYears1', 'YearsAtCompany1', '</a:t>
            </a:r>
            <a:r>
              <a:rPr lang="en-US" err="1"/>
              <a:t>YearsSinceLastPromotion</a:t>
            </a:r>
            <a:r>
              <a:rPr lang="en-US"/>
              <a:t>', 'YearsWithCurrManager1']</a:t>
            </a:r>
            <a:endParaRPr lang="en-US">
              <a:cs typeface="+mn-lt"/>
            </a:endParaRPr>
          </a:p>
          <a:p>
            <a:br>
              <a:rPr lang="en-US">
                <a:cs typeface="+mn-lt"/>
              </a:rPr>
            </a:br>
            <a:br>
              <a:rPr lang="en-US">
                <a:cs typeface="+mn-lt"/>
              </a:rPr>
            </a:br>
            <a:br>
              <a:rPr lang="en-US">
                <a:cs typeface="+mn-lt"/>
              </a:rPr>
            </a:br>
            <a:endParaRPr lang="en-US">
              <a:cs typeface="Calibri"/>
            </a:endParaRPr>
          </a:p>
        </p:txBody>
      </p:sp>
      <p:sp>
        <p:nvSpPr>
          <p:cNvPr id="4" name="Slide Number Placeholder 3"/>
          <p:cNvSpPr>
            <a:spLocks noGrp="1"/>
          </p:cNvSpPr>
          <p:nvPr>
            <p:ph type="sldNum" sz="quarter" idx="5"/>
          </p:nvPr>
        </p:nvSpPr>
        <p:spPr/>
        <p:txBody>
          <a:bodyPr/>
          <a:lstStyle/>
          <a:p>
            <a:fld id="{FBB180C6-A288-4245-BDA2-F280AA258FC2}" type="slidenum">
              <a:rPr lang="en-US"/>
              <a:t>14</a:t>
            </a:fld>
            <a:endParaRPr lang="en-US"/>
          </a:p>
        </p:txBody>
      </p:sp>
    </p:spTree>
    <p:extLst>
      <p:ext uri="{BB962C8B-B14F-4D97-AF65-F5344CB8AC3E}">
        <p14:creationId xmlns:p14="http://schemas.microsoft.com/office/powerpoint/2010/main" val="3687520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AutoNum type="arabicPeriod"/>
            </a:pPr>
            <a:r>
              <a:rPr lang="en-US">
                <a:cs typeface="Calibri"/>
              </a:rPr>
              <a:t>For the first step analysis, we use the loc function  for checking the relationship between attrition rate and all other attributes.</a:t>
            </a:r>
          </a:p>
          <a:p>
            <a:pPr marL="285750" indent="-285750">
              <a:buAutoNum type="arabicPeriod"/>
            </a:pPr>
            <a:r>
              <a:rPr lang="en-US">
                <a:cs typeface="Calibri"/>
              </a:rPr>
              <a:t>We use the pandas package as well as the </a:t>
            </a:r>
            <a:r>
              <a:rPr lang="en-US" err="1">
                <a:cs typeface="Calibri"/>
              </a:rPr>
              <a:t>numpy</a:t>
            </a:r>
            <a:r>
              <a:rPr lang="en-US">
                <a:cs typeface="Calibri"/>
              </a:rPr>
              <a:t> package for the analysis.</a:t>
            </a:r>
          </a:p>
          <a:p>
            <a:pPr marL="285750" indent="-285750">
              <a:buAutoNum type="arabicPeriod"/>
            </a:pPr>
            <a:r>
              <a:rPr lang="en-US"/>
              <a:t>count=</a:t>
            </a:r>
            <a:r>
              <a:rPr lang="en-US" err="1"/>
              <a:t>data.loc</a:t>
            </a:r>
            <a:r>
              <a:rPr lang="en-US"/>
              <a:t>[data['Attrition'] == 'Yes','</a:t>
            </a:r>
            <a:r>
              <a:rPr lang="en-US" err="1"/>
              <a:t>BusinessTravel</a:t>
            </a:r>
            <a:r>
              <a:rPr lang="en-US"/>
              <a:t>'].</a:t>
            </a:r>
            <a:r>
              <a:rPr lang="en-US" err="1"/>
              <a:t>value_counts</a:t>
            </a:r>
            <a:r>
              <a:rPr lang="en-US"/>
              <a:t>(): This line calculates the total number of departing workers for the "</a:t>
            </a:r>
            <a:r>
              <a:rPr lang="en-US" err="1"/>
              <a:t>BusinessTravel</a:t>
            </a:r>
            <a:r>
              <a:rPr lang="en-US"/>
              <a:t>" category. It then uses the </a:t>
            </a:r>
            <a:r>
              <a:rPr lang="en-US" err="1"/>
              <a:t>value_counts</a:t>
            </a:r>
            <a:r>
              <a:rPr lang="en-US"/>
              <a:t>() function on the "Business Travel" column to select just the rows where "Attrition" is 'Yes' and calculates the number of workers in each category.</a:t>
            </a:r>
          </a:p>
          <a:p>
            <a:pPr marL="285750" indent="-285750">
              <a:buAutoNum type="arabicPeriod"/>
            </a:pPr>
            <a:r>
              <a:rPr lang="en-US">
                <a:cs typeface="Calibri"/>
              </a:rPr>
              <a:t>count=</a:t>
            </a:r>
            <a:r>
              <a:rPr lang="en-US" err="1">
                <a:cs typeface="Calibri"/>
              </a:rPr>
              <a:t>data.loc</a:t>
            </a:r>
            <a:r>
              <a:rPr lang="en-US">
                <a:cs typeface="Calibri"/>
              </a:rPr>
              <a:t>[data['Attrition'] == '</a:t>
            </a:r>
            <a:r>
              <a:rPr lang="en-US" err="1">
                <a:cs typeface="Calibri"/>
              </a:rPr>
              <a:t>Yes','Gender</a:t>
            </a:r>
            <a:r>
              <a:rPr lang="en-US">
                <a:cs typeface="Calibri"/>
              </a:rPr>
              <a:t>'].</a:t>
            </a:r>
            <a:r>
              <a:rPr lang="en-US" err="1">
                <a:cs typeface="Calibri"/>
              </a:rPr>
              <a:t>value_counts</a:t>
            </a:r>
            <a:r>
              <a:rPr lang="en-US">
                <a:cs typeface="Calibri"/>
              </a:rPr>
              <a:t>(): The identical function is performed here, but using the "Gender" category. </a:t>
            </a:r>
          </a:p>
        </p:txBody>
      </p:sp>
      <p:sp>
        <p:nvSpPr>
          <p:cNvPr id="4" name="Slide Number Placeholder 3"/>
          <p:cNvSpPr>
            <a:spLocks noGrp="1"/>
          </p:cNvSpPr>
          <p:nvPr>
            <p:ph type="sldNum" sz="quarter" idx="5"/>
          </p:nvPr>
        </p:nvSpPr>
        <p:spPr/>
        <p:txBody>
          <a:bodyPr/>
          <a:lstStyle/>
          <a:p>
            <a:fld id="{FBB180C6-A288-4245-BDA2-F280AA258FC2}" type="slidenum">
              <a:rPr lang="en-US"/>
              <a:t>15</a:t>
            </a:fld>
            <a:endParaRPr lang="en-US"/>
          </a:p>
        </p:txBody>
      </p:sp>
    </p:spTree>
    <p:extLst>
      <p:ext uri="{BB962C8B-B14F-4D97-AF65-F5344CB8AC3E}">
        <p14:creationId xmlns:p14="http://schemas.microsoft.com/office/powerpoint/2010/main" val="1026907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a:buChar char="•"/>
            </a:pPr>
            <a:endParaRPr lang="en-US">
              <a:cs typeface="+mn-lt"/>
            </a:endParaRPr>
          </a:p>
          <a:p>
            <a:r>
              <a:rPr lang="en-US">
                <a:cs typeface="+mn-lt"/>
              </a:rPr>
              <a:t>Combination of attributes were used to analyze the importance of one attribute over another against attrition.</a:t>
            </a:r>
            <a:br>
              <a:rPr lang="en-US">
                <a:cs typeface="+mn-lt"/>
              </a:rPr>
            </a:br>
            <a:br>
              <a:rPr lang="en-US">
                <a:cs typeface="+mn-lt"/>
              </a:rPr>
            </a:br>
            <a:endParaRPr lang="en-US">
              <a:cs typeface="Calibri"/>
            </a:endParaRPr>
          </a:p>
        </p:txBody>
      </p:sp>
      <p:sp>
        <p:nvSpPr>
          <p:cNvPr id="4" name="Slide Number Placeholder 3"/>
          <p:cNvSpPr>
            <a:spLocks noGrp="1"/>
          </p:cNvSpPr>
          <p:nvPr>
            <p:ph type="sldNum" sz="quarter" idx="5"/>
          </p:nvPr>
        </p:nvSpPr>
        <p:spPr/>
        <p:txBody>
          <a:bodyPr/>
          <a:lstStyle/>
          <a:p>
            <a:fld id="{FBB180C6-A288-4245-BDA2-F280AA258FC2}" type="slidenum">
              <a:rPr lang="en-US"/>
              <a:t>16</a:t>
            </a:fld>
            <a:endParaRPr lang="en-US"/>
          </a:p>
        </p:txBody>
      </p:sp>
    </p:spTree>
    <p:extLst>
      <p:ext uri="{BB962C8B-B14F-4D97-AF65-F5344CB8AC3E}">
        <p14:creationId xmlns:p14="http://schemas.microsoft.com/office/powerpoint/2010/main" val="4206806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AutoNum type="arabicPeriod"/>
            </a:pPr>
            <a:r>
              <a:rPr lang="en-US">
                <a:cs typeface="Calibri"/>
              </a:rPr>
              <a:t>The slide shows the attrition rate over monthly income and stock option level in 2022.</a:t>
            </a:r>
          </a:p>
        </p:txBody>
      </p:sp>
      <p:sp>
        <p:nvSpPr>
          <p:cNvPr id="4" name="Slide Number Placeholder 3"/>
          <p:cNvSpPr>
            <a:spLocks noGrp="1"/>
          </p:cNvSpPr>
          <p:nvPr>
            <p:ph type="sldNum" sz="quarter" idx="5"/>
          </p:nvPr>
        </p:nvSpPr>
        <p:spPr/>
        <p:txBody>
          <a:bodyPr/>
          <a:lstStyle/>
          <a:p>
            <a:fld id="{FBB180C6-A288-4245-BDA2-F280AA258FC2}" type="slidenum">
              <a:rPr lang="en-US"/>
              <a:t>17</a:t>
            </a:fld>
            <a:endParaRPr lang="en-US"/>
          </a:p>
        </p:txBody>
      </p:sp>
    </p:spTree>
    <p:extLst>
      <p:ext uri="{BB962C8B-B14F-4D97-AF65-F5344CB8AC3E}">
        <p14:creationId xmlns:p14="http://schemas.microsoft.com/office/powerpoint/2010/main" val="1251000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AutoNum type="arabicPeriod"/>
            </a:pPr>
            <a:r>
              <a:rPr lang="en-US">
                <a:cs typeface="Calibri"/>
              </a:rPr>
              <a:t>The slide shows the attrition rate against education in year 2022.</a:t>
            </a:r>
          </a:p>
        </p:txBody>
      </p:sp>
      <p:sp>
        <p:nvSpPr>
          <p:cNvPr id="4" name="Slide Number Placeholder 3"/>
          <p:cNvSpPr>
            <a:spLocks noGrp="1"/>
          </p:cNvSpPr>
          <p:nvPr>
            <p:ph type="sldNum" sz="quarter" idx="5"/>
          </p:nvPr>
        </p:nvSpPr>
        <p:spPr/>
        <p:txBody>
          <a:bodyPr/>
          <a:lstStyle/>
          <a:p>
            <a:fld id="{FBB180C6-A288-4245-BDA2-F280AA258FC2}" type="slidenum">
              <a:rPr lang="en-US"/>
              <a:t>18</a:t>
            </a:fld>
            <a:endParaRPr lang="en-US"/>
          </a:p>
        </p:txBody>
      </p:sp>
    </p:spTree>
    <p:extLst>
      <p:ext uri="{BB962C8B-B14F-4D97-AF65-F5344CB8AC3E}">
        <p14:creationId xmlns:p14="http://schemas.microsoft.com/office/powerpoint/2010/main" val="4062862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 particular information available to be added in the notes</a:t>
            </a:r>
          </a:p>
        </p:txBody>
      </p:sp>
      <p:sp>
        <p:nvSpPr>
          <p:cNvPr id="4" name="Slide Number Placeholder 3"/>
          <p:cNvSpPr>
            <a:spLocks noGrp="1"/>
          </p:cNvSpPr>
          <p:nvPr>
            <p:ph type="sldNum" sz="quarter" idx="5"/>
          </p:nvPr>
        </p:nvSpPr>
        <p:spPr/>
        <p:txBody>
          <a:bodyPr/>
          <a:lstStyle/>
          <a:p>
            <a:fld id="{FBB180C6-A288-4245-BDA2-F280AA258FC2}" type="slidenum">
              <a:rPr lang="en-US"/>
              <a:t>19</a:t>
            </a:fld>
            <a:endParaRPr lang="en-US"/>
          </a:p>
        </p:txBody>
      </p:sp>
    </p:spTree>
    <p:extLst>
      <p:ext uri="{BB962C8B-B14F-4D97-AF65-F5344CB8AC3E}">
        <p14:creationId xmlns:p14="http://schemas.microsoft.com/office/powerpoint/2010/main" val="2760287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mission is to help our client increase productivity by reducing attrition rates through data-driven insights and actionable recommendations. We achieve this by analyzing different attributes provided by customer and find any inform strategies to improve employee retention. By collaborating closely with HR and other stakeholders, we aim to develop targeted interventions that address the root causes of attrition and help create a more engaged and motivated workforce. We are committed to delivering a solution that not only reduces attrition, but also drives long-term business success.</a:t>
            </a:r>
          </a:p>
        </p:txBody>
      </p:sp>
      <p:sp>
        <p:nvSpPr>
          <p:cNvPr id="4" name="Slide Number Placeholder 3"/>
          <p:cNvSpPr>
            <a:spLocks noGrp="1"/>
          </p:cNvSpPr>
          <p:nvPr>
            <p:ph type="sldNum" sz="quarter" idx="5"/>
          </p:nvPr>
        </p:nvSpPr>
        <p:spPr/>
        <p:txBody>
          <a:bodyPr/>
          <a:lstStyle/>
          <a:p>
            <a:fld id="{FBB180C6-A288-4245-BDA2-F280AA258FC2}" type="slidenum">
              <a:rPr lang="en-US"/>
              <a:t>2</a:t>
            </a:fld>
            <a:endParaRPr lang="en-US"/>
          </a:p>
        </p:txBody>
      </p:sp>
    </p:spTree>
    <p:extLst>
      <p:ext uri="{BB962C8B-B14F-4D97-AF65-F5344CB8AC3E}">
        <p14:creationId xmlns:p14="http://schemas.microsoft.com/office/powerpoint/2010/main" val="5413199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No particular information available to be added in the notes</a:t>
            </a:r>
          </a:p>
          <a:p>
            <a:pPr marL="285750" indent="-285750">
              <a:buAutoNum type="arabicPeriod"/>
            </a:pPr>
            <a:endParaRPr lang="en-US">
              <a:cs typeface="Calibri"/>
            </a:endParaRPr>
          </a:p>
        </p:txBody>
      </p:sp>
      <p:sp>
        <p:nvSpPr>
          <p:cNvPr id="4" name="Slide Number Placeholder 3"/>
          <p:cNvSpPr>
            <a:spLocks noGrp="1"/>
          </p:cNvSpPr>
          <p:nvPr>
            <p:ph type="sldNum" sz="quarter" idx="5"/>
          </p:nvPr>
        </p:nvSpPr>
        <p:spPr/>
        <p:txBody>
          <a:bodyPr/>
          <a:lstStyle/>
          <a:p>
            <a:fld id="{FBB180C6-A288-4245-BDA2-F280AA258FC2}" type="slidenum">
              <a:rPr lang="en-US"/>
              <a:t>20</a:t>
            </a:fld>
            <a:endParaRPr lang="en-US"/>
          </a:p>
        </p:txBody>
      </p:sp>
    </p:spTree>
    <p:extLst>
      <p:ext uri="{BB962C8B-B14F-4D97-AF65-F5344CB8AC3E}">
        <p14:creationId xmlns:p14="http://schemas.microsoft.com/office/powerpoint/2010/main" val="3287350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No particular information available to be added in the notes</a:t>
            </a:r>
          </a:p>
          <a:p>
            <a:pPr marL="285750" indent="-285750">
              <a:buAutoNum type="arabicPeriod"/>
            </a:pPr>
            <a:endParaRPr lang="en-US">
              <a:cs typeface="Calibri"/>
            </a:endParaRPr>
          </a:p>
        </p:txBody>
      </p:sp>
      <p:sp>
        <p:nvSpPr>
          <p:cNvPr id="4" name="Slide Number Placeholder 3"/>
          <p:cNvSpPr>
            <a:spLocks noGrp="1"/>
          </p:cNvSpPr>
          <p:nvPr>
            <p:ph type="sldNum" sz="quarter" idx="5"/>
          </p:nvPr>
        </p:nvSpPr>
        <p:spPr/>
        <p:txBody>
          <a:bodyPr/>
          <a:lstStyle/>
          <a:p>
            <a:fld id="{FBB180C6-A288-4245-BDA2-F280AA258FC2}" type="slidenum">
              <a:rPr lang="en-US"/>
              <a:t>21</a:t>
            </a:fld>
            <a:endParaRPr lang="en-US"/>
          </a:p>
        </p:txBody>
      </p:sp>
    </p:spTree>
    <p:extLst>
      <p:ext uri="{BB962C8B-B14F-4D97-AF65-F5344CB8AC3E}">
        <p14:creationId xmlns:p14="http://schemas.microsoft.com/office/powerpoint/2010/main" val="2296096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mission is to help our client increase productivity by reducing attrition rates through data-driven insights and actionable recommendations. We achieve this by analyzing different attributes provided by customer and find any inform strategies to improve employee retention. By collaborating closely with HR and other stakeholders, we aim to develop targeted interventions that address the root causes of attrition and help create a more engaged and motivated workforce. We are committed to delivering a solution that not only reduces attrition, but also drives long-term business success.</a:t>
            </a:r>
          </a:p>
        </p:txBody>
      </p:sp>
      <p:sp>
        <p:nvSpPr>
          <p:cNvPr id="4" name="Slide Number Placeholder 3"/>
          <p:cNvSpPr>
            <a:spLocks noGrp="1"/>
          </p:cNvSpPr>
          <p:nvPr>
            <p:ph type="sldNum" sz="quarter" idx="5"/>
          </p:nvPr>
        </p:nvSpPr>
        <p:spPr/>
        <p:txBody>
          <a:bodyPr/>
          <a:lstStyle/>
          <a:p>
            <a:fld id="{FBB180C6-A288-4245-BDA2-F280AA258FC2}" type="slidenum">
              <a:rPr lang="en-US"/>
              <a:t>3</a:t>
            </a:fld>
            <a:endParaRPr lang="en-US"/>
          </a:p>
        </p:txBody>
      </p:sp>
    </p:spTree>
    <p:extLst>
      <p:ext uri="{BB962C8B-B14F-4D97-AF65-F5344CB8AC3E}">
        <p14:creationId xmlns:p14="http://schemas.microsoft.com/office/powerpoint/2010/main" val="238526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mission is to help our client increase productivity by reducing attrition rates through data-driven insights and actionable recommendations. We achieve this by analyzing different attributes provided by customer and find any inform strategies to improve employee retention. By collaborating closely with HR and other stakeholders, we aim to develop targeted interventions that address the root causes of attrition and help create a more engaged and motivated workforce. We are committed to delivering a solution that not only reduces attrition, but also drives long-term business success.</a:t>
            </a:r>
          </a:p>
        </p:txBody>
      </p:sp>
      <p:sp>
        <p:nvSpPr>
          <p:cNvPr id="4" name="Slide Number Placeholder 3"/>
          <p:cNvSpPr>
            <a:spLocks noGrp="1"/>
          </p:cNvSpPr>
          <p:nvPr>
            <p:ph type="sldNum" sz="quarter" idx="5"/>
          </p:nvPr>
        </p:nvSpPr>
        <p:spPr/>
        <p:txBody>
          <a:bodyPr/>
          <a:lstStyle/>
          <a:p>
            <a:fld id="{FBB180C6-A288-4245-BDA2-F280AA258FC2}" type="slidenum">
              <a:rPr lang="en-US"/>
              <a:t>4</a:t>
            </a:fld>
            <a:endParaRPr lang="en-US"/>
          </a:p>
        </p:txBody>
      </p:sp>
    </p:spTree>
    <p:extLst>
      <p:ext uri="{BB962C8B-B14F-4D97-AF65-F5344CB8AC3E}">
        <p14:creationId xmlns:p14="http://schemas.microsoft.com/office/powerpoint/2010/main" val="2760525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mission is to help our client increase productivity by reducing attrition rates through data-driven insights and actionable recommendations. We achieve this by analyzing different attributes provided by customer and find any inform strategies to improve employee retention. By collaborating closely with HR and other stakeholders, we aim to develop targeted interventions that address the root causes of attrition and help create a more engaged and motivated workforce. We are committed to delivering a solution that not only reduces attrition, but also drives long-term business success.</a:t>
            </a:r>
          </a:p>
        </p:txBody>
      </p:sp>
      <p:sp>
        <p:nvSpPr>
          <p:cNvPr id="4" name="Slide Number Placeholder 3"/>
          <p:cNvSpPr>
            <a:spLocks noGrp="1"/>
          </p:cNvSpPr>
          <p:nvPr>
            <p:ph type="sldNum" sz="quarter" idx="5"/>
          </p:nvPr>
        </p:nvSpPr>
        <p:spPr/>
        <p:txBody>
          <a:bodyPr/>
          <a:lstStyle/>
          <a:p>
            <a:fld id="{FBB180C6-A288-4245-BDA2-F280AA258FC2}" type="slidenum">
              <a:rPr lang="en-US"/>
              <a:t>5</a:t>
            </a:fld>
            <a:endParaRPr lang="en-US"/>
          </a:p>
        </p:txBody>
      </p:sp>
    </p:spTree>
    <p:extLst>
      <p:ext uri="{BB962C8B-B14F-4D97-AF65-F5344CB8AC3E}">
        <p14:creationId xmlns:p14="http://schemas.microsoft.com/office/powerpoint/2010/main" val="924490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mission is to help our client increase productivity by reducing attrition rates through data-driven insights and actionable recommendations. We achieve this by analyzing different attributes provided by customer and find any inform strategies to improve employee retention. By collaborating closely with HR and other stakeholders, we aim to develop targeted interventions that address the root causes of attrition and help create a more engaged and motivated workforce. We are committed to delivering a solution that not only reduces attrition, but also drives long-term business success.</a:t>
            </a:r>
          </a:p>
        </p:txBody>
      </p:sp>
      <p:sp>
        <p:nvSpPr>
          <p:cNvPr id="4" name="Slide Number Placeholder 3"/>
          <p:cNvSpPr>
            <a:spLocks noGrp="1"/>
          </p:cNvSpPr>
          <p:nvPr>
            <p:ph type="sldNum" sz="quarter" idx="5"/>
          </p:nvPr>
        </p:nvSpPr>
        <p:spPr/>
        <p:txBody>
          <a:bodyPr/>
          <a:lstStyle/>
          <a:p>
            <a:fld id="{FBB180C6-A288-4245-BDA2-F280AA258FC2}" type="slidenum">
              <a:rPr lang="en-US"/>
              <a:t>6</a:t>
            </a:fld>
            <a:endParaRPr lang="en-US"/>
          </a:p>
        </p:txBody>
      </p:sp>
    </p:spTree>
    <p:extLst>
      <p:ext uri="{BB962C8B-B14F-4D97-AF65-F5344CB8AC3E}">
        <p14:creationId xmlns:p14="http://schemas.microsoft.com/office/powerpoint/2010/main" val="1479295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mission is to help our client increase productivity by reducing attrition rates through data-driven insights and actionable recommendations. We achieve this by analyzing different attributes provided by customer and find any inform strategies to improve employee retention. By collaborating closely with HR and other stakeholders, we aim to develop targeted interventions that address the root causes of attrition and help create a more engaged and motivated workforce. We are committed to delivering a solution that not only reduces attrition, but also drives long-term business success.</a:t>
            </a:r>
          </a:p>
        </p:txBody>
      </p:sp>
      <p:sp>
        <p:nvSpPr>
          <p:cNvPr id="4" name="Slide Number Placeholder 3"/>
          <p:cNvSpPr>
            <a:spLocks noGrp="1"/>
          </p:cNvSpPr>
          <p:nvPr>
            <p:ph type="sldNum" sz="quarter" idx="5"/>
          </p:nvPr>
        </p:nvSpPr>
        <p:spPr/>
        <p:txBody>
          <a:bodyPr/>
          <a:lstStyle/>
          <a:p>
            <a:fld id="{FBB180C6-A288-4245-BDA2-F280AA258FC2}" type="slidenum">
              <a:rPr lang="en-US"/>
              <a:t>7</a:t>
            </a:fld>
            <a:endParaRPr lang="en-US"/>
          </a:p>
        </p:txBody>
      </p:sp>
    </p:spTree>
    <p:extLst>
      <p:ext uri="{BB962C8B-B14F-4D97-AF65-F5344CB8AC3E}">
        <p14:creationId xmlns:p14="http://schemas.microsoft.com/office/powerpoint/2010/main" val="1716716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BusinessTravel</a:t>
            </a:r>
            <a:r>
              <a:rPr lang="en-US"/>
              <a:t>: This shows the travel pattern of the employees. The values of this field are </a:t>
            </a:r>
            <a:r>
              <a:rPr lang="en-US" err="1"/>
              <a:t>Travel_Rarely</a:t>
            </a:r>
            <a:r>
              <a:rPr lang="en-US"/>
              <a:t>, </a:t>
            </a:r>
            <a:r>
              <a:rPr lang="en-US" err="1"/>
              <a:t>Travel_Frequently</a:t>
            </a:r>
            <a:r>
              <a:rPr lang="en-US"/>
              <a:t> and Non-Travel</a:t>
            </a:r>
            <a:endParaRPr lang="en-US">
              <a:cs typeface="Calibri"/>
            </a:endParaRPr>
          </a:p>
          <a:p>
            <a:r>
              <a:rPr lang="en-US"/>
              <a:t>Distance From Home: This shows distance of the employee's home from the company and its value is numerical one. </a:t>
            </a:r>
            <a:endParaRPr lang="en-US" err="1">
              <a:cs typeface="Calibri"/>
            </a:endParaRPr>
          </a:p>
          <a:p>
            <a:r>
              <a:rPr lang="en-US"/>
              <a:t>Employee Number: This is the unique id number for the employees and the numerical value range is from 1 to 2068.</a:t>
            </a:r>
            <a:endParaRPr lang="en-US" err="1">
              <a:cs typeface="Calibri" panose="020F0502020204030204"/>
            </a:endParaRPr>
          </a:p>
          <a:p>
            <a:r>
              <a:rPr lang="en-US"/>
              <a:t>Environment Satisfaction: How satisfied the employee is with company environment</a:t>
            </a:r>
            <a:endParaRPr lang="en-US" err="1">
              <a:cs typeface="Calibri"/>
            </a:endParaRPr>
          </a:p>
          <a:p>
            <a:r>
              <a:rPr lang="en-US"/>
              <a:t>Job Level: This represents the job level of employees and its numerical value is from 1 to 5.</a:t>
            </a:r>
            <a:endParaRPr lang="en-US">
              <a:cs typeface="Calibri" panose="020F0502020204030204"/>
            </a:endParaRPr>
          </a:p>
          <a:p>
            <a:r>
              <a:rPr lang="en-US"/>
              <a:t>Job Role:  This character field shows all the job roles in the company and its values are Sales Executive, Research Scientist, Laboratory Technician, Manufacturing Director, Healthcare Representative, Manager, Sales Representative, Research Director, Human Resources.</a:t>
            </a:r>
            <a:endParaRPr lang="en-US">
              <a:cs typeface="Calibri" panose="020F0502020204030204"/>
            </a:endParaRPr>
          </a:p>
          <a:p>
            <a:r>
              <a:rPr lang="en-US"/>
              <a:t>Job Satisfaction: How satisfied the employee is about his job</a:t>
            </a:r>
            <a:endParaRPr lang="en-US">
              <a:cs typeface="Calibri" panose="020F0502020204030204"/>
            </a:endParaRPr>
          </a:p>
          <a:p>
            <a:r>
              <a:rPr lang="en-US"/>
              <a:t>Monthly Income: How much is the income including the bonuses</a:t>
            </a:r>
            <a:endParaRPr lang="en-US">
              <a:cs typeface="Calibri" panose="020F0502020204030204"/>
            </a:endParaRPr>
          </a:p>
          <a:p>
            <a:r>
              <a:rPr lang="en-US"/>
              <a:t>Monthly Rate: Standard salary per month</a:t>
            </a:r>
            <a:endParaRPr lang="en-US">
              <a:cs typeface="Calibri" panose="020F0502020204030204"/>
            </a:endParaRP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FBB180C6-A288-4245-BDA2-F280AA258FC2}" type="slidenum">
              <a:rPr lang="en-US"/>
              <a:t>8</a:t>
            </a:fld>
            <a:endParaRPr lang="en-US"/>
          </a:p>
        </p:txBody>
      </p:sp>
    </p:spTree>
    <p:extLst>
      <p:ext uri="{BB962C8B-B14F-4D97-AF65-F5344CB8AC3E}">
        <p14:creationId xmlns:p14="http://schemas.microsoft.com/office/powerpoint/2010/main" val="1337283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a:buChar char="•"/>
            </a:pPr>
            <a:endParaRPr lang="en-US">
              <a:cs typeface="Calibri" panose="020F0502020204030204"/>
            </a:endParaRPr>
          </a:p>
          <a:p>
            <a:pPr marL="228600" indent="-228600">
              <a:buFont typeface="Arial"/>
              <a:buChar char="•"/>
            </a:pPr>
            <a:r>
              <a:rPr lang="en-US"/>
              <a:t>Num Companies Worked: It denotes the number of companies that each employees worked before and its value is always numerical.</a:t>
            </a:r>
            <a:endParaRPr lang="en-US">
              <a:cs typeface="Calibri" panose="020F0502020204030204"/>
            </a:endParaRPr>
          </a:p>
          <a:p>
            <a:pPr marL="228600" indent="-228600">
              <a:buFont typeface="Arial"/>
              <a:buChar char="•"/>
            </a:pPr>
            <a:r>
              <a:rPr lang="en-US"/>
              <a:t>Over 18: It shows whether the employees are above 18 or not and every employees have the value "Y" which shows its an yes.</a:t>
            </a:r>
            <a:endParaRPr lang="en-US">
              <a:cs typeface="Calibri" panose="020F0502020204030204"/>
            </a:endParaRPr>
          </a:p>
          <a:p>
            <a:pPr marL="228600" indent="-228600">
              <a:buFont typeface="Arial"/>
              <a:buChar char="•"/>
            </a:pPr>
            <a:r>
              <a:rPr lang="en-US"/>
              <a:t>Percent Salary Hike: This salary hike received by each employees and it value is always numerical.</a:t>
            </a:r>
            <a:endParaRPr lang="en-US">
              <a:cs typeface="Calibri" panose="020F0502020204030204"/>
            </a:endParaRPr>
          </a:p>
          <a:p>
            <a:pPr marL="228600" indent="-228600">
              <a:buFont typeface="Arial"/>
              <a:buChar char="•"/>
            </a:pPr>
            <a:r>
              <a:rPr lang="en-US"/>
              <a:t>Performance Rating: Which level is employee's performance.</a:t>
            </a:r>
            <a:endParaRPr lang="en-US">
              <a:cs typeface="Calibri" panose="020F0502020204030204"/>
            </a:endParaRPr>
          </a:p>
          <a:p>
            <a:pPr marL="228600" indent="-228600">
              <a:buFont typeface="Arial"/>
              <a:buChar char="•"/>
            </a:pPr>
            <a:r>
              <a:rPr lang="en-US"/>
              <a:t>Stock Option Level: How much percentage of stock each person is allowed to buy at special price</a:t>
            </a:r>
            <a:endParaRPr lang="en-US">
              <a:cs typeface="Calibri" panose="020F0502020204030204"/>
            </a:endParaRPr>
          </a:p>
          <a:p>
            <a:pPr marL="228600" indent="-228600">
              <a:buFont typeface="Arial"/>
              <a:buChar char="•"/>
            </a:pPr>
            <a:r>
              <a:rPr lang="en-US"/>
              <a:t>Total Working Years: This field stands for the total working years of each employee in the company and its value is numerical.</a:t>
            </a:r>
            <a:endParaRPr lang="en-US">
              <a:cs typeface="Calibri" panose="020F0502020204030204"/>
            </a:endParaRPr>
          </a:p>
          <a:p>
            <a:pPr marL="228600" indent="-228600">
              <a:buFont typeface="Arial"/>
              <a:buChar char="•"/>
            </a:pPr>
            <a:r>
              <a:rPr lang="en-US"/>
              <a:t>Training Times Last Year: How many times they have attended training</a:t>
            </a:r>
            <a:endParaRPr lang="en-US">
              <a:cs typeface="Calibri" panose="020F0502020204030204"/>
            </a:endParaRPr>
          </a:p>
          <a:p>
            <a:pPr marL="228600" indent="-228600">
              <a:buAutoNum type="arabicPeriod"/>
            </a:pPr>
            <a:endParaRPr lang="en-US"/>
          </a:p>
          <a:p>
            <a:pPr marL="228600" indent="-228600">
              <a:buAutoNum type="arabicPeriod"/>
            </a:pPr>
            <a:endParaRPr lang="en-US"/>
          </a:p>
          <a:p>
            <a:endParaRPr lang="en-US">
              <a:cs typeface="Calibri"/>
            </a:endParaRPr>
          </a:p>
        </p:txBody>
      </p:sp>
      <p:sp>
        <p:nvSpPr>
          <p:cNvPr id="4" name="Slide Number Placeholder 3"/>
          <p:cNvSpPr>
            <a:spLocks noGrp="1"/>
          </p:cNvSpPr>
          <p:nvPr>
            <p:ph type="sldNum" sz="quarter" idx="5"/>
          </p:nvPr>
        </p:nvSpPr>
        <p:spPr/>
        <p:txBody>
          <a:bodyPr/>
          <a:lstStyle/>
          <a:p>
            <a:fld id="{FBB180C6-A288-4245-BDA2-F280AA258FC2}" type="slidenum">
              <a:rPr lang="en-US"/>
              <a:t>9</a:t>
            </a:fld>
            <a:endParaRPr lang="en-US"/>
          </a:p>
        </p:txBody>
      </p:sp>
    </p:spTree>
    <p:extLst>
      <p:ext uri="{BB962C8B-B14F-4D97-AF65-F5344CB8AC3E}">
        <p14:creationId xmlns:p14="http://schemas.microsoft.com/office/powerpoint/2010/main" val="3800454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8.svg"/><Relationship Id="rId10" Type="http://schemas.microsoft.com/office/2007/relationships/diagramDrawing" Target="../diagrams/drawing1.xml"/><Relationship Id="rId4" Type="http://schemas.openxmlformats.org/officeDocument/2006/relationships/image" Target="../media/image17.png"/><Relationship Id="rId9" Type="http://schemas.openxmlformats.org/officeDocument/2006/relationships/diagramColors" Target="../diagrams/colors1.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1.jpeg"/><Relationship Id="rId7" Type="http://schemas.openxmlformats.org/officeDocument/2006/relationships/diagramLayout" Target="../diagrams/layout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18.svg"/><Relationship Id="rId10" Type="http://schemas.microsoft.com/office/2007/relationships/diagramDrawing" Target="../diagrams/drawing2.xml"/><Relationship Id="rId4" Type="http://schemas.openxmlformats.org/officeDocument/2006/relationships/image" Target="../media/image17.png"/><Relationship Id="rId9" Type="http://schemas.openxmlformats.org/officeDocument/2006/relationships/diagramColors" Target="../diagrams/colors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nonsa.pl/wiki/Problem" TargetMode="Externa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www.pngall.com/team-p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www.pngall.com/team-work-png/download/13196"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www.pngall.com/team-png" TargetMode="Externa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1B5C417-3F23-6975-7361-C42AE35DF4DB}"/>
              </a:ext>
            </a:extLst>
          </p:cNvPr>
          <p:cNvSpPr txBox="1"/>
          <p:nvPr/>
        </p:nvSpPr>
        <p:spPr>
          <a:xfrm>
            <a:off x="1144923" y="2405894"/>
            <a:ext cx="6839189" cy="353508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28600">
              <a:lnSpc>
                <a:spcPct val="90000"/>
              </a:lnSpc>
              <a:spcAft>
                <a:spcPts val="600"/>
              </a:spcAft>
              <a:buFont typeface="Arial" panose="020B0604020202020204" pitchFamily="34" charset="0"/>
              <a:buChar char="•"/>
            </a:pPr>
            <a:endParaRPr lang="en-US" sz="2800">
              <a:solidFill>
                <a:schemeClr val="bg1"/>
              </a:solidFill>
              <a:cs typeface="Calibri"/>
            </a:endParaRPr>
          </a:p>
        </p:txBody>
      </p:sp>
      <p:sp>
        <p:nvSpPr>
          <p:cNvPr id="71" name="Rectangle 7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0585057-616B-7570-C45E-85FC5D1509F8}"/>
              </a:ext>
            </a:extLst>
          </p:cNvPr>
          <p:cNvSpPr txBox="1">
            <a:spLocks/>
          </p:cNvSpPr>
          <p:nvPr/>
        </p:nvSpPr>
        <p:spPr>
          <a:xfrm>
            <a:off x="477981" y="106363"/>
            <a:ext cx="7512225" cy="32041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a:solidFill>
                  <a:schemeClr val="bg1"/>
                </a:solidFill>
                <a:latin typeface="Arial Nova"/>
                <a:cs typeface="Calibri Light"/>
              </a:rPr>
              <a:t>Team Analytic Strategists</a:t>
            </a:r>
            <a:br>
              <a:rPr lang="en-US" sz="4800" b="1">
                <a:solidFill>
                  <a:schemeClr val="bg1"/>
                </a:solidFill>
                <a:cs typeface="Calibri Light"/>
              </a:rPr>
            </a:br>
            <a:endParaRPr lang="en-US" sz="4800" b="1">
              <a:cs typeface="Calibri Light"/>
            </a:endParaRPr>
          </a:p>
        </p:txBody>
      </p:sp>
      <p:sp>
        <p:nvSpPr>
          <p:cNvPr id="8" name="Title 1">
            <a:extLst>
              <a:ext uri="{FF2B5EF4-FFF2-40B4-BE49-F238E27FC236}">
                <a16:creationId xmlns:a16="http://schemas.microsoft.com/office/drawing/2014/main" id="{1118DF85-0918-F62F-24D6-994E90E6837B}"/>
              </a:ext>
            </a:extLst>
          </p:cNvPr>
          <p:cNvSpPr txBox="1">
            <a:spLocks/>
          </p:cNvSpPr>
          <p:nvPr/>
        </p:nvSpPr>
        <p:spPr>
          <a:xfrm>
            <a:off x="477981" y="1122363"/>
            <a:ext cx="6586450" cy="32041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4800" b="1">
                <a:cs typeface="Calibri Light"/>
              </a:rPr>
            </a:br>
            <a:endParaRPr lang="en-US" sz="4800" b="1">
              <a:cs typeface="Calibri Light"/>
            </a:endParaRPr>
          </a:p>
        </p:txBody>
      </p:sp>
      <p:pic>
        <p:nvPicPr>
          <p:cNvPr id="12" name="Picture 12">
            <a:extLst>
              <a:ext uri="{FF2B5EF4-FFF2-40B4-BE49-F238E27FC236}">
                <a16:creationId xmlns:a16="http://schemas.microsoft.com/office/drawing/2014/main" id="{EC9AC435-CD15-9B1C-D565-64AD6B7C30DE}"/>
              </a:ext>
            </a:extLst>
          </p:cNvPr>
          <p:cNvPicPr>
            <a:picLocks noChangeAspect="1"/>
          </p:cNvPicPr>
          <p:nvPr/>
        </p:nvPicPr>
        <p:blipFill>
          <a:blip r:embed="rId4"/>
          <a:stretch>
            <a:fillRect/>
          </a:stretch>
        </p:blipFill>
        <p:spPr>
          <a:xfrm>
            <a:off x="7021513" y="2724439"/>
            <a:ext cx="4325793" cy="3233304"/>
          </a:xfrm>
          <a:prstGeom prst="rect">
            <a:avLst/>
          </a:prstGeom>
        </p:spPr>
      </p:pic>
      <p:sp>
        <p:nvSpPr>
          <p:cNvPr id="7" name="Slide Number Placeholder 6">
            <a:extLst>
              <a:ext uri="{FF2B5EF4-FFF2-40B4-BE49-F238E27FC236}">
                <a16:creationId xmlns:a16="http://schemas.microsoft.com/office/drawing/2014/main" id="{35A58266-E791-5EC4-91E8-12387CC8DD42}"/>
              </a:ext>
            </a:extLst>
          </p:cNvPr>
          <p:cNvSpPr>
            <a:spLocks noGrp="1"/>
          </p:cNvSpPr>
          <p:nvPr>
            <p:ph type="sldNum" sz="quarter" idx="12"/>
          </p:nvPr>
        </p:nvSpPr>
        <p:spPr/>
        <p:txBody>
          <a:bodyPr/>
          <a:lstStyle/>
          <a:p>
            <a:fld id="{330EA680-D336-4FF7-8B7A-9848BB0A1C32}" type="slidenum">
              <a:rPr lang="en-US" sz="2000" dirty="0" smtClean="0">
                <a:solidFill>
                  <a:schemeClr val="bg1"/>
                </a:solidFill>
              </a:rPr>
              <a:t>1</a:t>
            </a:fld>
            <a:endParaRPr lang="en-US" sz="2000">
              <a:solidFill>
                <a:schemeClr val="bg1"/>
              </a:solidFill>
              <a:cs typeface="Calibri"/>
            </a:endParaRPr>
          </a:p>
        </p:txBody>
      </p:sp>
    </p:spTree>
    <p:extLst>
      <p:ext uri="{BB962C8B-B14F-4D97-AF65-F5344CB8AC3E}">
        <p14:creationId xmlns:p14="http://schemas.microsoft.com/office/powerpoint/2010/main" val="283853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D535FC-2154-E495-9758-16BCEB7BDC18}"/>
              </a:ext>
            </a:extLst>
          </p:cNvPr>
          <p:cNvSpPr>
            <a:spLocks noGrp="1"/>
          </p:cNvSpPr>
          <p:nvPr>
            <p:ph type="title"/>
          </p:nvPr>
        </p:nvSpPr>
        <p:spPr>
          <a:xfrm>
            <a:off x="838649" y="940648"/>
            <a:ext cx="6928052" cy="1020999"/>
          </a:xfrm>
        </p:spPr>
        <p:txBody>
          <a:bodyPr vert="horz" lIns="91440" tIns="45720" rIns="91440" bIns="45720" rtlCol="0" anchor="t">
            <a:normAutofit fontScale="90000"/>
          </a:bodyPr>
          <a:lstStyle/>
          <a:p>
            <a:r>
              <a:rPr lang="en-US" sz="4800" b="1">
                <a:solidFill>
                  <a:schemeClr val="bg1"/>
                </a:solidFill>
                <a:latin typeface="Arial"/>
                <a:cs typeface="Arial"/>
              </a:rPr>
              <a:t>Steps in finding the Insight</a:t>
            </a:r>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olo journey">
            <a:extLst>
              <a:ext uri="{FF2B5EF4-FFF2-40B4-BE49-F238E27FC236}">
                <a16:creationId xmlns:a16="http://schemas.microsoft.com/office/drawing/2014/main" id="{6FC50BDD-48C1-BECD-639F-E59151048805}"/>
              </a:ext>
            </a:extLst>
          </p:cNvPr>
          <p:cNvPicPr>
            <a:picLocks noChangeAspect="1"/>
          </p:cNvPicPr>
          <p:nvPr/>
        </p:nvPicPr>
        <p:blipFill rotWithShape="1">
          <a:blip r:embed="rId3"/>
          <a:srcRect l="18286" r="6714" b="1"/>
          <a:stretch/>
        </p:blipFill>
        <p:spPr>
          <a:xfrm>
            <a:off x="8108829" y="883139"/>
            <a:ext cx="3649106" cy="3649106"/>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4" name="TextBox 3">
            <a:extLst>
              <a:ext uri="{FF2B5EF4-FFF2-40B4-BE49-F238E27FC236}">
                <a16:creationId xmlns:a16="http://schemas.microsoft.com/office/drawing/2014/main" id="{FB34AD4C-AD59-EC52-7CDB-57BCF17F6BEC}"/>
              </a:ext>
            </a:extLst>
          </p:cNvPr>
          <p:cNvSpPr txBox="1"/>
          <p:nvPr/>
        </p:nvSpPr>
        <p:spPr>
          <a:xfrm>
            <a:off x="183567" y="2912328"/>
            <a:ext cx="7765142" cy="440120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342900" indent="-342900" algn="just">
              <a:lnSpc>
                <a:spcPct val="150000"/>
              </a:lnSpc>
              <a:buFont typeface="Arial"/>
              <a:buChar char="•"/>
            </a:pPr>
            <a:r>
              <a:rPr lang="en-US" sz="2000">
                <a:solidFill>
                  <a:schemeClr val="bg1"/>
                </a:solidFill>
                <a:latin typeface="Arial"/>
                <a:cs typeface="Calibri" panose="020F0502020204030204"/>
              </a:rPr>
              <a:t>Python platform was selected to analyze the dataset and data was imported using pandas' and seaborn package.</a:t>
            </a:r>
            <a:endParaRPr lang="en-US">
              <a:solidFill>
                <a:schemeClr val="bg1"/>
              </a:solidFill>
              <a:latin typeface="Arial"/>
              <a:cs typeface="Calibri" panose="020F0502020204030204"/>
            </a:endParaRPr>
          </a:p>
          <a:p>
            <a:pPr marL="342900" indent="-342900" algn="just">
              <a:lnSpc>
                <a:spcPct val="150000"/>
              </a:lnSpc>
              <a:buFont typeface="Arial"/>
              <a:buChar char="•"/>
            </a:pPr>
            <a:r>
              <a:rPr lang="en-US" sz="2000">
                <a:solidFill>
                  <a:schemeClr val="bg1"/>
                </a:solidFill>
                <a:latin typeface="Arial"/>
                <a:cs typeface="Calibri" panose="020F0502020204030204"/>
              </a:rPr>
              <a:t>Cleaning the dataset</a:t>
            </a:r>
          </a:p>
          <a:p>
            <a:pPr marL="342900" indent="-342900" algn="just">
              <a:lnSpc>
                <a:spcPct val="150000"/>
              </a:lnSpc>
              <a:buFont typeface="Arial"/>
              <a:buChar char="•"/>
            </a:pPr>
            <a:r>
              <a:rPr lang="en-US" sz="2000">
                <a:solidFill>
                  <a:schemeClr val="bg1"/>
                </a:solidFill>
                <a:latin typeface="Arial"/>
                <a:cs typeface="Calibri" panose="020F0502020204030204"/>
              </a:rPr>
              <a:t>Stage 1 Analysis: Reducing the dataset for the second level of analysis based on the relevancy with the attrition rate</a:t>
            </a:r>
          </a:p>
          <a:p>
            <a:pPr marL="342900" indent="-342900" algn="just">
              <a:lnSpc>
                <a:spcPct val="150000"/>
              </a:lnSpc>
              <a:buFont typeface="Arial"/>
              <a:buChar char="•"/>
            </a:pPr>
            <a:r>
              <a:rPr lang="en-US" sz="2000">
                <a:solidFill>
                  <a:schemeClr val="bg1"/>
                </a:solidFill>
                <a:latin typeface="Arial"/>
                <a:cs typeface="Calibri" panose="020F0502020204030204"/>
              </a:rPr>
              <a:t>Step 2 Analysis: Analyzing multiple attributes together results in identifying the attribute which mostly affect the attrition</a:t>
            </a:r>
          </a:p>
          <a:p>
            <a:pPr algn="just">
              <a:lnSpc>
                <a:spcPct val="150000"/>
              </a:lnSpc>
            </a:pPr>
            <a:endParaRPr lang="en-US" sz="2000">
              <a:solidFill>
                <a:schemeClr val="bg1"/>
              </a:solidFill>
              <a:latin typeface="Arial"/>
              <a:cs typeface="Calibri" panose="020F0502020204030204"/>
            </a:endParaRPr>
          </a:p>
          <a:p>
            <a:pPr marL="342900" indent="-342900">
              <a:buFont typeface="Arial"/>
              <a:buChar char="•"/>
            </a:pPr>
            <a:endParaRPr lang="en-US" sz="2000">
              <a:solidFill>
                <a:schemeClr val="bg1"/>
              </a:solidFill>
              <a:cs typeface="Calibri" panose="020F0502020204030204"/>
            </a:endParaRPr>
          </a:p>
          <a:p>
            <a:pPr marL="800100" lvl="1" indent="-342900">
              <a:buFont typeface="Arial"/>
              <a:buChar char="•"/>
            </a:pPr>
            <a:endParaRPr lang="en-US" sz="2000">
              <a:solidFill>
                <a:schemeClr val="bg1"/>
              </a:solidFill>
              <a:cs typeface="Calibri" panose="020F0502020204030204"/>
            </a:endParaRPr>
          </a:p>
        </p:txBody>
      </p:sp>
      <p:sp>
        <p:nvSpPr>
          <p:cNvPr id="3" name="Slide Number Placeholder 2">
            <a:extLst>
              <a:ext uri="{FF2B5EF4-FFF2-40B4-BE49-F238E27FC236}">
                <a16:creationId xmlns:a16="http://schemas.microsoft.com/office/drawing/2014/main" id="{4BDB74E0-EB9F-5454-396A-DDD653F95435}"/>
              </a:ext>
            </a:extLst>
          </p:cNvPr>
          <p:cNvSpPr>
            <a:spLocks noGrp="1"/>
          </p:cNvSpPr>
          <p:nvPr>
            <p:ph type="sldNum" sz="quarter" idx="12"/>
          </p:nvPr>
        </p:nvSpPr>
        <p:spPr/>
        <p:txBody>
          <a:bodyPr/>
          <a:lstStyle/>
          <a:p>
            <a:fld id="{330EA680-D336-4FF7-8B7A-9848BB0A1C32}" type="slidenum">
              <a:rPr lang="en-US" sz="2000" dirty="0" smtClean="0">
                <a:solidFill>
                  <a:schemeClr val="bg1"/>
                </a:solidFill>
              </a:rPr>
              <a:t>10</a:t>
            </a:fld>
            <a:endParaRPr lang="en-US" sz="2000">
              <a:solidFill>
                <a:schemeClr val="bg1"/>
              </a:solidFill>
              <a:cs typeface="Calibri"/>
            </a:endParaRPr>
          </a:p>
        </p:txBody>
      </p:sp>
    </p:spTree>
    <p:extLst>
      <p:ext uri="{BB962C8B-B14F-4D97-AF65-F5344CB8AC3E}">
        <p14:creationId xmlns:p14="http://schemas.microsoft.com/office/powerpoint/2010/main" val="11391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D535FC-2154-E495-9758-16BCEB7BDC18}"/>
              </a:ext>
            </a:extLst>
          </p:cNvPr>
          <p:cNvSpPr>
            <a:spLocks noGrp="1"/>
          </p:cNvSpPr>
          <p:nvPr>
            <p:ph type="title"/>
          </p:nvPr>
        </p:nvSpPr>
        <p:spPr>
          <a:xfrm>
            <a:off x="838649" y="940648"/>
            <a:ext cx="6928052" cy="1020999"/>
          </a:xfrm>
        </p:spPr>
        <p:txBody>
          <a:bodyPr vert="horz" lIns="91440" tIns="45720" rIns="91440" bIns="45720" rtlCol="0" anchor="t">
            <a:normAutofit fontScale="90000"/>
          </a:bodyPr>
          <a:lstStyle/>
          <a:p>
            <a:r>
              <a:rPr lang="en-US" sz="4800" b="1">
                <a:solidFill>
                  <a:schemeClr val="bg1"/>
                </a:solidFill>
                <a:latin typeface="Arial"/>
                <a:cs typeface="Arial"/>
              </a:rPr>
              <a:t>Steps in finding the Insight</a:t>
            </a:r>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olo journey">
            <a:extLst>
              <a:ext uri="{FF2B5EF4-FFF2-40B4-BE49-F238E27FC236}">
                <a16:creationId xmlns:a16="http://schemas.microsoft.com/office/drawing/2014/main" id="{6FC50BDD-48C1-BECD-639F-E59151048805}"/>
              </a:ext>
            </a:extLst>
          </p:cNvPr>
          <p:cNvPicPr>
            <a:picLocks noChangeAspect="1"/>
          </p:cNvPicPr>
          <p:nvPr/>
        </p:nvPicPr>
        <p:blipFill rotWithShape="1">
          <a:blip r:embed="rId3"/>
          <a:srcRect l="18286" r="6714" b="1"/>
          <a:stretch/>
        </p:blipFill>
        <p:spPr>
          <a:xfrm>
            <a:off x="8108829" y="883139"/>
            <a:ext cx="3649106" cy="3649106"/>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4" name="TextBox 3">
            <a:extLst>
              <a:ext uri="{FF2B5EF4-FFF2-40B4-BE49-F238E27FC236}">
                <a16:creationId xmlns:a16="http://schemas.microsoft.com/office/drawing/2014/main" id="{FB34AD4C-AD59-EC52-7CDB-57BCF17F6BEC}"/>
              </a:ext>
            </a:extLst>
          </p:cNvPr>
          <p:cNvSpPr txBox="1"/>
          <p:nvPr/>
        </p:nvSpPr>
        <p:spPr>
          <a:xfrm>
            <a:off x="240011" y="2712806"/>
            <a:ext cx="7765142" cy="286232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lnSpc>
                <a:spcPct val="150000"/>
              </a:lnSpc>
            </a:pPr>
            <a:endParaRPr lang="en-US" sz="2000">
              <a:solidFill>
                <a:schemeClr val="bg1"/>
              </a:solidFill>
              <a:latin typeface="Arial"/>
              <a:cs typeface="Calibri" panose="020F0502020204030204"/>
            </a:endParaRPr>
          </a:p>
          <a:p>
            <a:pPr marL="342900" indent="-342900" algn="just">
              <a:lnSpc>
                <a:spcPct val="150000"/>
              </a:lnSpc>
              <a:buFont typeface="Arial"/>
              <a:buChar char="•"/>
            </a:pPr>
            <a:r>
              <a:rPr lang="en-US" sz="2000">
                <a:solidFill>
                  <a:schemeClr val="bg1"/>
                </a:solidFill>
                <a:latin typeface="Arial"/>
                <a:cs typeface="Calibri" panose="020F0502020204030204"/>
              </a:rPr>
              <a:t>Analysis, which is explained detail in next slide</a:t>
            </a:r>
          </a:p>
          <a:p>
            <a:pPr marL="342900" indent="-342900" algn="just">
              <a:lnSpc>
                <a:spcPct val="150000"/>
              </a:lnSpc>
              <a:buFont typeface="Arial"/>
              <a:buChar char="•"/>
            </a:pPr>
            <a:r>
              <a:rPr lang="en-US" sz="2000">
                <a:solidFill>
                  <a:schemeClr val="bg1"/>
                </a:solidFill>
                <a:latin typeface="Arial"/>
                <a:cs typeface="Calibri" panose="020F0502020204030204"/>
              </a:rPr>
              <a:t>From the analysis, we get the insights regarding the attrition rate</a:t>
            </a:r>
          </a:p>
          <a:p>
            <a:pPr marL="342900" indent="-342900" algn="just">
              <a:lnSpc>
                <a:spcPct val="150000"/>
              </a:lnSpc>
              <a:buFont typeface="Arial"/>
              <a:buChar char="•"/>
            </a:pPr>
            <a:r>
              <a:rPr lang="en-US" sz="2000">
                <a:solidFill>
                  <a:schemeClr val="bg1"/>
                </a:solidFill>
                <a:latin typeface="Arial"/>
                <a:cs typeface="Calibri" panose="020F0502020204030204"/>
              </a:rPr>
              <a:t>We need to interpret the solution from the insights</a:t>
            </a:r>
          </a:p>
          <a:p>
            <a:endParaRPr lang="en-US" sz="2000">
              <a:solidFill>
                <a:schemeClr val="bg1"/>
              </a:solidFill>
              <a:cs typeface="Calibri" panose="020F0502020204030204"/>
            </a:endParaRPr>
          </a:p>
          <a:p>
            <a:pPr marL="342900" indent="-342900">
              <a:buFont typeface="Arial"/>
              <a:buChar char="•"/>
            </a:pPr>
            <a:endParaRPr lang="en-US" sz="2000">
              <a:solidFill>
                <a:schemeClr val="bg1"/>
              </a:solidFill>
              <a:cs typeface="Calibri" panose="020F0502020204030204"/>
            </a:endParaRPr>
          </a:p>
          <a:p>
            <a:pPr marL="800100" lvl="1" indent="-342900">
              <a:buFont typeface="Arial"/>
              <a:buChar char="•"/>
            </a:pPr>
            <a:endParaRPr lang="en-US" sz="2000">
              <a:solidFill>
                <a:schemeClr val="bg1"/>
              </a:solidFill>
              <a:cs typeface="Calibri" panose="020F0502020204030204"/>
            </a:endParaRPr>
          </a:p>
        </p:txBody>
      </p:sp>
      <p:sp>
        <p:nvSpPr>
          <p:cNvPr id="3" name="Slide Number Placeholder 2">
            <a:extLst>
              <a:ext uri="{FF2B5EF4-FFF2-40B4-BE49-F238E27FC236}">
                <a16:creationId xmlns:a16="http://schemas.microsoft.com/office/drawing/2014/main" id="{4BDB74E0-EB9F-5454-396A-DDD653F95435}"/>
              </a:ext>
            </a:extLst>
          </p:cNvPr>
          <p:cNvSpPr>
            <a:spLocks noGrp="1"/>
          </p:cNvSpPr>
          <p:nvPr>
            <p:ph type="sldNum" sz="quarter" idx="12"/>
          </p:nvPr>
        </p:nvSpPr>
        <p:spPr/>
        <p:txBody>
          <a:bodyPr/>
          <a:lstStyle/>
          <a:p>
            <a:fld id="{330EA680-D336-4FF7-8B7A-9848BB0A1C32}" type="slidenum">
              <a:rPr lang="en-US" sz="2000" dirty="0" smtClean="0">
                <a:solidFill>
                  <a:schemeClr val="bg1"/>
                </a:solidFill>
              </a:rPr>
              <a:t>11</a:t>
            </a:fld>
            <a:endParaRPr lang="en-US" sz="2000">
              <a:solidFill>
                <a:schemeClr val="bg1"/>
              </a:solidFill>
              <a:cs typeface="Calibri"/>
            </a:endParaRPr>
          </a:p>
        </p:txBody>
      </p:sp>
    </p:spTree>
    <p:extLst>
      <p:ext uri="{BB962C8B-B14F-4D97-AF65-F5344CB8AC3E}">
        <p14:creationId xmlns:p14="http://schemas.microsoft.com/office/powerpoint/2010/main" val="253106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59900A1C-A340-A690-FDD0-6A72A13BE284}"/>
              </a:ext>
            </a:extLst>
          </p:cNvPr>
          <p:cNvPicPr>
            <a:picLocks noChangeAspect="1"/>
          </p:cNvPicPr>
          <p:nvPr/>
        </p:nvPicPr>
        <p:blipFill rotWithShape="1">
          <a:blip r:embed="rId3">
            <a:alphaModFix amt="50000"/>
          </a:blip>
          <a:srcRect t="7685" r="-1" b="8024"/>
          <a:stretch/>
        </p:blipFill>
        <p:spPr>
          <a:xfrm>
            <a:off x="20" y="10"/>
            <a:ext cx="12188930" cy="6857990"/>
          </a:xfrm>
          <a:prstGeom prst="rect">
            <a:avLst/>
          </a:prstGeom>
        </p:spPr>
      </p:pic>
      <p:sp>
        <p:nvSpPr>
          <p:cNvPr id="2" name="Title 1">
            <a:extLst>
              <a:ext uri="{FF2B5EF4-FFF2-40B4-BE49-F238E27FC236}">
                <a16:creationId xmlns:a16="http://schemas.microsoft.com/office/drawing/2014/main" id="{C2ED02BA-229D-C9EF-F8FA-C0FFCECA1FEC}"/>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rgbClr val="FFFFFF"/>
                </a:solidFill>
                <a:latin typeface="Arial"/>
                <a:cs typeface="Arial"/>
              </a:rPr>
              <a:t>Data Analysis using Python </a:t>
            </a:r>
          </a:p>
        </p:txBody>
      </p:sp>
      <p:sp>
        <p:nvSpPr>
          <p:cNvPr id="18"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FCE3D07A-F382-806C-7460-2AC0F4DE0FCF}"/>
              </a:ext>
            </a:extLst>
          </p:cNvPr>
          <p:cNvSpPr>
            <a:spLocks noGrp="1"/>
          </p:cNvSpPr>
          <p:nvPr>
            <p:ph type="sldNum" sz="quarter" idx="12"/>
          </p:nvPr>
        </p:nvSpPr>
        <p:spPr/>
        <p:txBody>
          <a:bodyPr/>
          <a:lstStyle/>
          <a:p>
            <a:fld id="{330EA680-D336-4FF7-8B7A-9848BB0A1C32}" type="slidenum">
              <a:rPr lang="en-US" sz="2000" dirty="0" smtClean="0">
                <a:solidFill>
                  <a:schemeClr val="tx1"/>
                </a:solidFill>
              </a:rPr>
              <a:t>12</a:t>
            </a:fld>
            <a:endParaRPr lang="en-US" sz="2000">
              <a:solidFill>
                <a:schemeClr val="tx1"/>
              </a:solidFill>
              <a:cs typeface="Calibri"/>
            </a:endParaRPr>
          </a:p>
        </p:txBody>
      </p:sp>
      <p:pic>
        <p:nvPicPr>
          <p:cNvPr id="4" name="Picture 5" descr="Logo&#10;&#10;Description automatically generated">
            <a:extLst>
              <a:ext uri="{FF2B5EF4-FFF2-40B4-BE49-F238E27FC236}">
                <a16:creationId xmlns:a16="http://schemas.microsoft.com/office/drawing/2014/main" id="{82647462-C766-9D52-3E01-6F556E1F8E76}"/>
              </a:ext>
            </a:extLst>
          </p:cNvPr>
          <p:cNvPicPr>
            <a:picLocks noChangeAspect="1"/>
          </p:cNvPicPr>
          <p:nvPr/>
        </p:nvPicPr>
        <p:blipFill>
          <a:blip r:embed="rId4"/>
          <a:stretch>
            <a:fillRect/>
          </a:stretch>
        </p:blipFill>
        <p:spPr>
          <a:xfrm>
            <a:off x="5971309" y="55242"/>
            <a:ext cx="3297382" cy="2417968"/>
          </a:xfrm>
          <a:prstGeom prst="rect">
            <a:avLst/>
          </a:prstGeom>
        </p:spPr>
      </p:pic>
    </p:spTree>
    <p:extLst>
      <p:ext uri="{BB962C8B-B14F-4D97-AF65-F5344CB8AC3E}">
        <p14:creationId xmlns:p14="http://schemas.microsoft.com/office/powerpoint/2010/main" val="183221780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70237-4E8F-5FB2-11BA-332D04492A96}"/>
              </a:ext>
            </a:extLst>
          </p:cNvPr>
          <p:cNvSpPr>
            <a:spLocks noGrp="1"/>
          </p:cNvSpPr>
          <p:nvPr>
            <p:ph type="title"/>
          </p:nvPr>
        </p:nvSpPr>
        <p:spPr/>
        <p:txBody>
          <a:bodyPr/>
          <a:lstStyle/>
          <a:p>
            <a:r>
              <a:rPr lang="en-US">
                <a:solidFill>
                  <a:schemeClr val="bg1"/>
                </a:solidFill>
                <a:latin typeface="Arial"/>
                <a:cs typeface="Calibri Light"/>
              </a:rPr>
              <a:t>Data Cleaning Sample Codes</a:t>
            </a:r>
            <a:endParaRPr lang="en-US">
              <a:solidFill>
                <a:schemeClr val="bg1"/>
              </a:solidFill>
              <a:latin typeface="Arial"/>
            </a:endParaRPr>
          </a:p>
        </p:txBody>
      </p:sp>
      <p:sp>
        <p:nvSpPr>
          <p:cNvPr id="3" name="Content Placeholder 2">
            <a:extLst>
              <a:ext uri="{FF2B5EF4-FFF2-40B4-BE49-F238E27FC236}">
                <a16:creationId xmlns:a16="http://schemas.microsoft.com/office/drawing/2014/main" id="{CA8EF066-5C1D-F446-6D99-A0BA4DC8F2F0}"/>
              </a:ext>
            </a:extLst>
          </p:cNvPr>
          <p:cNvSpPr>
            <a:spLocks noGrp="1"/>
          </p:cNvSpPr>
          <p:nvPr>
            <p:ph idx="1"/>
          </p:nvPr>
        </p:nvSpPr>
        <p:spPr/>
        <p:txBody>
          <a:bodyPr vert="horz" lIns="91440" tIns="45720" rIns="91440" bIns="45720" rtlCol="0" anchor="t">
            <a:normAutofit fontScale="85000" lnSpcReduction="10000"/>
          </a:bodyPr>
          <a:lstStyle/>
          <a:p>
            <a:pPr marL="0" indent="0">
              <a:lnSpc>
                <a:spcPct val="150000"/>
              </a:lnSpc>
              <a:buNone/>
            </a:pPr>
            <a:r>
              <a:rPr lang="en-US">
                <a:solidFill>
                  <a:schemeClr val="bg1"/>
                </a:solidFill>
                <a:latin typeface="Arial"/>
                <a:cs typeface="Calibri"/>
              </a:rPr>
              <a:t>The following python query was utilized for the purpose of cleaning the data:</a:t>
            </a:r>
            <a:endParaRPr lang="en-US">
              <a:solidFill>
                <a:schemeClr val="bg1"/>
              </a:solidFill>
              <a:latin typeface="Arial"/>
              <a:cs typeface="Arial"/>
            </a:endParaRPr>
          </a:p>
          <a:p>
            <a:pPr marL="0" indent="0">
              <a:lnSpc>
                <a:spcPct val="150000"/>
              </a:lnSpc>
              <a:buNone/>
            </a:pPr>
            <a:br>
              <a:rPr lang="en-US">
                <a:latin typeface="Arial"/>
                <a:cs typeface="Calibri"/>
              </a:rPr>
            </a:br>
            <a:r>
              <a:rPr lang="en-US">
                <a:solidFill>
                  <a:schemeClr val="bg1"/>
                </a:solidFill>
                <a:latin typeface="Arial"/>
                <a:cs typeface="Calibri"/>
              </a:rPr>
              <a:t>data=</a:t>
            </a:r>
            <a:r>
              <a:rPr lang="en-US" err="1">
                <a:solidFill>
                  <a:schemeClr val="bg1"/>
                </a:solidFill>
                <a:latin typeface="Arial"/>
                <a:cs typeface="Calibri"/>
              </a:rPr>
              <a:t>data.dropna</a:t>
            </a:r>
            <a:r>
              <a:rPr lang="en-US">
                <a:solidFill>
                  <a:schemeClr val="bg1"/>
                </a:solidFill>
                <a:latin typeface="Arial"/>
                <a:cs typeface="Calibri"/>
              </a:rPr>
              <a:t>(how='all', axis = 0)</a:t>
            </a:r>
            <a:br>
              <a:rPr lang="en-US">
                <a:latin typeface="Arial"/>
                <a:cs typeface="Calibri"/>
              </a:rPr>
            </a:br>
            <a:r>
              <a:rPr lang="en-US">
                <a:solidFill>
                  <a:schemeClr val="bg1"/>
                </a:solidFill>
                <a:latin typeface="Arial"/>
                <a:cs typeface="Calibri"/>
              </a:rPr>
              <a:t> data=</a:t>
            </a:r>
            <a:r>
              <a:rPr lang="en-US" err="1">
                <a:solidFill>
                  <a:schemeClr val="bg1"/>
                </a:solidFill>
                <a:latin typeface="Arial"/>
                <a:cs typeface="Calibri"/>
              </a:rPr>
              <a:t>data.dropna</a:t>
            </a:r>
            <a:r>
              <a:rPr lang="en-US">
                <a:solidFill>
                  <a:schemeClr val="bg1"/>
                </a:solidFill>
                <a:latin typeface="Arial"/>
                <a:cs typeface="Calibri"/>
              </a:rPr>
              <a:t>(how='all', axis = 1)</a:t>
            </a:r>
            <a:br>
              <a:rPr lang="en-US">
                <a:latin typeface="Arial"/>
                <a:cs typeface="Calibri"/>
              </a:rPr>
            </a:br>
            <a:r>
              <a:rPr lang="en-US">
                <a:solidFill>
                  <a:schemeClr val="bg1"/>
                </a:solidFill>
                <a:latin typeface="Arial"/>
                <a:cs typeface="Calibri"/>
              </a:rPr>
              <a:t> data=</a:t>
            </a:r>
            <a:r>
              <a:rPr lang="en-US" err="1">
                <a:solidFill>
                  <a:schemeClr val="bg1"/>
                </a:solidFill>
                <a:latin typeface="Arial"/>
                <a:cs typeface="Calibri"/>
              </a:rPr>
              <a:t>data.replace</a:t>
            </a:r>
            <a:r>
              <a:rPr lang="en-US">
                <a:solidFill>
                  <a:schemeClr val="bg1"/>
                </a:solidFill>
                <a:latin typeface="Arial"/>
                <a:cs typeface="Calibri"/>
              </a:rPr>
              <a:t>(' ',None)</a:t>
            </a:r>
            <a:br>
              <a:rPr lang="en-US">
                <a:latin typeface="Arial"/>
                <a:cs typeface="Calibri"/>
              </a:rPr>
            </a:br>
            <a:r>
              <a:rPr lang="en-US">
                <a:solidFill>
                  <a:schemeClr val="bg1"/>
                </a:solidFill>
                <a:latin typeface="Arial"/>
                <a:cs typeface="Calibri"/>
              </a:rPr>
              <a:t> </a:t>
            </a:r>
            <a:r>
              <a:rPr lang="en-US" err="1">
                <a:solidFill>
                  <a:schemeClr val="bg1"/>
                </a:solidFill>
                <a:latin typeface="Arial"/>
                <a:cs typeface="Calibri"/>
              </a:rPr>
              <a:t>data.columns</a:t>
            </a:r>
            <a:r>
              <a:rPr lang="en-US">
                <a:solidFill>
                  <a:schemeClr val="bg1"/>
                </a:solidFill>
                <a:latin typeface="Arial"/>
                <a:cs typeface="Calibri"/>
              </a:rPr>
              <a:t>=</a:t>
            </a:r>
            <a:r>
              <a:rPr lang="en-US" err="1">
                <a:solidFill>
                  <a:schemeClr val="bg1"/>
                </a:solidFill>
                <a:latin typeface="Arial"/>
                <a:cs typeface="Calibri"/>
              </a:rPr>
              <a:t>data.columns.str.strip</a:t>
            </a:r>
            <a:r>
              <a:rPr lang="en-US">
                <a:solidFill>
                  <a:schemeClr val="bg1"/>
                </a:solidFill>
                <a:latin typeface="Arial"/>
                <a:cs typeface="Calibri"/>
              </a:rPr>
              <a:t>()</a:t>
            </a:r>
            <a:endParaRPr lang="en-US">
              <a:solidFill>
                <a:schemeClr val="bg1"/>
              </a:solidFill>
              <a:latin typeface="Arial"/>
              <a:cs typeface="Arial"/>
            </a:endParaRPr>
          </a:p>
          <a:p>
            <a:pPr marL="0" indent="0">
              <a:lnSpc>
                <a:spcPct val="150000"/>
              </a:lnSpc>
              <a:buNone/>
            </a:pPr>
            <a:r>
              <a:rPr lang="en-US">
                <a:solidFill>
                  <a:schemeClr val="bg1"/>
                </a:solidFill>
                <a:latin typeface="Arial"/>
                <a:cs typeface="Calibri"/>
              </a:rPr>
              <a:t>data=</a:t>
            </a:r>
            <a:r>
              <a:rPr lang="en-US" err="1">
                <a:solidFill>
                  <a:schemeClr val="bg1"/>
                </a:solidFill>
                <a:latin typeface="Arial"/>
                <a:cs typeface="Calibri"/>
              </a:rPr>
              <a:t>pd.read_excel</a:t>
            </a:r>
            <a:r>
              <a:rPr lang="en-US">
                <a:solidFill>
                  <a:schemeClr val="bg1"/>
                </a:solidFill>
                <a:latin typeface="Arial"/>
                <a:cs typeface="Calibri"/>
              </a:rPr>
              <a:t>('WA_Fn-UseC_-HR-Employee-Attrition.xlsx')</a:t>
            </a:r>
            <a:endParaRPr lang="en-US">
              <a:solidFill>
                <a:schemeClr val="bg1"/>
              </a:solidFill>
              <a:latin typeface="Arial"/>
              <a:cs typeface="Arial"/>
            </a:endParaRPr>
          </a:p>
          <a:p>
            <a:pPr marL="0" indent="0">
              <a:buNone/>
            </a:pPr>
            <a:endParaRPr lang="en-US">
              <a:cs typeface="Calibri"/>
            </a:endParaRPr>
          </a:p>
        </p:txBody>
      </p:sp>
      <p:sp>
        <p:nvSpPr>
          <p:cNvPr id="4" name="Slide Number Placeholder 3">
            <a:extLst>
              <a:ext uri="{FF2B5EF4-FFF2-40B4-BE49-F238E27FC236}">
                <a16:creationId xmlns:a16="http://schemas.microsoft.com/office/drawing/2014/main" id="{08578283-AE8E-EDD7-E292-86ECC7C231C5}"/>
              </a:ext>
            </a:extLst>
          </p:cNvPr>
          <p:cNvSpPr>
            <a:spLocks noGrp="1"/>
          </p:cNvSpPr>
          <p:nvPr>
            <p:ph type="sldNum" sz="quarter" idx="12"/>
          </p:nvPr>
        </p:nvSpPr>
        <p:spPr/>
        <p:txBody>
          <a:bodyPr/>
          <a:lstStyle/>
          <a:p>
            <a:fld id="{330EA680-D336-4FF7-8B7A-9848BB0A1C32}" type="slidenum">
              <a:rPr lang="en-US" sz="2000" dirty="0" smtClean="0">
                <a:solidFill>
                  <a:schemeClr val="bg1"/>
                </a:solidFill>
              </a:rPr>
              <a:t>13</a:t>
            </a:fld>
            <a:endParaRPr lang="en-US" sz="2000">
              <a:solidFill>
                <a:schemeClr val="bg1"/>
              </a:solidFill>
              <a:cs typeface="Calibri"/>
            </a:endParaRPr>
          </a:p>
        </p:txBody>
      </p:sp>
      <p:pic>
        <p:nvPicPr>
          <p:cNvPr id="5" name="Picture 5">
            <a:extLst>
              <a:ext uri="{FF2B5EF4-FFF2-40B4-BE49-F238E27FC236}">
                <a16:creationId xmlns:a16="http://schemas.microsoft.com/office/drawing/2014/main" id="{2307A2CA-5C0F-0BE5-97C0-72B6C8AEE7C3}"/>
              </a:ext>
            </a:extLst>
          </p:cNvPr>
          <p:cNvPicPr>
            <a:picLocks noChangeAspect="1"/>
          </p:cNvPicPr>
          <p:nvPr/>
        </p:nvPicPr>
        <p:blipFill>
          <a:blip r:embed="rId3"/>
          <a:stretch>
            <a:fillRect/>
          </a:stretch>
        </p:blipFill>
        <p:spPr>
          <a:xfrm>
            <a:off x="8811491" y="2449945"/>
            <a:ext cx="2743200" cy="2743200"/>
          </a:xfrm>
          <a:prstGeom prst="rect">
            <a:avLst/>
          </a:prstGeom>
        </p:spPr>
      </p:pic>
    </p:spTree>
    <p:extLst>
      <p:ext uri="{BB962C8B-B14F-4D97-AF65-F5344CB8AC3E}">
        <p14:creationId xmlns:p14="http://schemas.microsoft.com/office/powerpoint/2010/main" val="3389566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67" name="Rectangle 42">
            <a:extLst>
              <a:ext uri="{FF2B5EF4-FFF2-40B4-BE49-F238E27FC236}">
                <a16:creationId xmlns:a16="http://schemas.microsoft.com/office/drawing/2014/main" id="{B86AA2DA-281A-4806-8977-D617AEAC8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44">
            <a:extLst>
              <a:ext uri="{FF2B5EF4-FFF2-40B4-BE49-F238E27FC236}">
                <a16:creationId xmlns:a16="http://schemas.microsoft.com/office/drawing/2014/main" id="{64185774-6FC0-4B8D-A8DB-A88546889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59988" y="0"/>
            <a:ext cx="2632012" cy="6858000"/>
          </a:xfrm>
          <a:custGeom>
            <a:avLst/>
            <a:gdLst>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57677 w 2632012"/>
              <a:gd name="connsiteY27" fmla="*/ 2548608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219615 w 2632012"/>
              <a:gd name="connsiteY23" fmla="*/ 5557777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08456 w 2632012"/>
              <a:gd name="connsiteY22" fmla="*/ 5878851 h 6858000"/>
              <a:gd name="connsiteX23" fmla="*/ 219615 w 2632012"/>
              <a:gd name="connsiteY23" fmla="*/ 5557777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632012" h="6858000">
                <a:moveTo>
                  <a:pt x="932173" y="1512545"/>
                </a:moveTo>
                <a:lnTo>
                  <a:pt x="932462" y="1512581"/>
                </a:lnTo>
                <a:lnTo>
                  <a:pt x="932378" y="1512599"/>
                </a:lnTo>
                <a:cubicBezTo>
                  <a:pt x="930618" y="1512681"/>
                  <a:pt x="930202" y="1512462"/>
                  <a:pt x="932173" y="1512545"/>
                </a:cubicBezTo>
                <a:close/>
                <a:moveTo>
                  <a:pt x="1207569" y="0"/>
                </a:moveTo>
                <a:lnTo>
                  <a:pt x="2632012" y="0"/>
                </a:lnTo>
                <a:lnTo>
                  <a:pt x="2632012" y="6858000"/>
                </a:lnTo>
                <a:lnTo>
                  <a:pt x="13514" y="6858000"/>
                </a:lnTo>
                <a:cubicBezTo>
                  <a:pt x="13399" y="6842943"/>
                  <a:pt x="13285" y="6827886"/>
                  <a:pt x="13170" y="6812829"/>
                </a:cubicBezTo>
                <a:cubicBezTo>
                  <a:pt x="12714" y="6794763"/>
                  <a:pt x="13524" y="6777517"/>
                  <a:pt x="20332" y="6760689"/>
                </a:cubicBezTo>
                <a:cubicBezTo>
                  <a:pt x="10828" y="6746468"/>
                  <a:pt x="7794" y="6733277"/>
                  <a:pt x="25596" y="6721251"/>
                </a:cubicBezTo>
                <a:cubicBezTo>
                  <a:pt x="24143" y="6683539"/>
                  <a:pt x="1631" y="6673595"/>
                  <a:pt x="22507" y="6650499"/>
                </a:cubicBezTo>
                <a:cubicBezTo>
                  <a:pt x="-25124" y="6620536"/>
                  <a:pt x="16765" y="6629253"/>
                  <a:pt x="22444" y="6604241"/>
                </a:cubicBezTo>
                <a:cubicBezTo>
                  <a:pt x="28668" y="6588866"/>
                  <a:pt x="29169" y="6574778"/>
                  <a:pt x="31867" y="6559984"/>
                </a:cubicBezTo>
                <a:cubicBezTo>
                  <a:pt x="4443" y="6566661"/>
                  <a:pt x="62924" y="6515664"/>
                  <a:pt x="38635" y="6515473"/>
                </a:cubicBezTo>
                <a:cubicBezTo>
                  <a:pt x="72259" y="6495428"/>
                  <a:pt x="29118" y="6488543"/>
                  <a:pt x="38467" y="6463736"/>
                </a:cubicBezTo>
                <a:cubicBezTo>
                  <a:pt x="50944" y="6451623"/>
                  <a:pt x="52742" y="6443270"/>
                  <a:pt x="38052" y="6432794"/>
                </a:cubicBezTo>
                <a:cubicBezTo>
                  <a:pt x="98939" y="6376824"/>
                  <a:pt x="58603" y="6351821"/>
                  <a:pt x="80445" y="6301309"/>
                </a:cubicBezTo>
                <a:cubicBezTo>
                  <a:pt x="103917" y="6257537"/>
                  <a:pt x="78836" y="6301310"/>
                  <a:pt x="138157" y="6257030"/>
                </a:cubicBezTo>
                <a:cubicBezTo>
                  <a:pt x="155187" y="6248574"/>
                  <a:pt x="166108" y="6186701"/>
                  <a:pt x="170419" y="6171255"/>
                </a:cubicBezTo>
                <a:cubicBezTo>
                  <a:pt x="174731" y="6155809"/>
                  <a:pt x="166522" y="6166390"/>
                  <a:pt x="164027" y="6164357"/>
                </a:cubicBezTo>
                <a:cubicBezTo>
                  <a:pt x="206228" y="6137678"/>
                  <a:pt x="184454" y="6121750"/>
                  <a:pt x="213309" y="6109331"/>
                </a:cubicBezTo>
                <a:cubicBezTo>
                  <a:pt x="224262" y="6067371"/>
                  <a:pt x="183175" y="5890445"/>
                  <a:pt x="208456" y="5878851"/>
                </a:cubicBezTo>
                <a:cubicBezTo>
                  <a:pt x="225886" y="5808435"/>
                  <a:pt x="192379" y="5574013"/>
                  <a:pt x="219615" y="5557777"/>
                </a:cubicBezTo>
                <a:lnTo>
                  <a:pt x="245711" y="5066230"/>
                </a:lnTo>
                <a:cubicBezTo>
                  <a:pt x="117719" y="4582016"/>
                  <a:pt x="230524" y="4647254"/>
                  <a:pt x="276721" y="4162848"/>
                </a:cubicBezTo>
                <a:lnTo>
                  <a:pt x="343082" y="3059377"/>
                </a:lnTo>
                <a:cubicBezTo>
                  <a:pt x="347947" y="2889121"/>
                  <a:pt x="364765" y="2862299"/>
                  <a:pt x="369630" y="2692043"/>
                </a:cubicBezTo>
                <a:cubicBezTo>
                  <a:pt x="369393" y="2690043"/>
                  <a:pt x="435560" y="2522082"/>
                  <a:pt x="435324" y="2520083"/>
                </a:cubicBezTo>
                <a:lnTo>
                  <a:pt x="482259" y="2336178"/>
                </a:lnTo>
                <a:cubicBezTo>
                  <a:pt x="516201" y="2267350"/>
                  <a:pt x="537443" y="2148254"/>
                  <a:pt x="569515" y="2091909"/>
                </a:cubicBezTo>
                <a:cubicBezTo>
                  <a:pt x="629286" y="2030534"/>
                  <a:pt x="622061" y="2045605"/>
                  <a:pt x="638163" y="1994147"/>
                </a:cubicBezTo>
                <a:cubicBezTo>
                  <a:pt x="633178" y="1967912"/>
                  <a:pt x="705417" y="1945185"/>
                  <a:pt x="737312" y="1871408"/>
                </a:cubicBezTo>
                <a:cubicBezTo>
                  <a:pt x="759407" y="1814663"/>
                  <a:pt x="795838" y="1856475"/>
                  <a:pt x="788501" y="1793826"/>
                </a:cubicBezTo>
                <a:cubicBezTo>
                  <a:pt x="796402" y="1792725"/>
                  <a:pt x="813276" y="1750182"/>
                  <a:pt x="819432" y="1746824"/>
                </a:cubicBezTo>
                <a:lnTo>
                  <a:pt x="843936" y="1697348"/>
                </a:lnTo>
                <a:cubicBezTo>
                  <a:pt x="847635" y="1681502"/>
                  <a:pt x="845709" y="1667584"/>
                  <a:pt x="846526" y="1659754"/>
                </a:cubicBezTo>
                <a:lnTo>
                  <a:pt x="873830" y="1628041"/>
                </a:lnTo>
                <a:lnTo>
                  <a:pt x="890626" y="1599883"/>
                </a:lnTo>
                <a:lnTo>
                  <a:pt x="921288" y="1579569"/>
                </a:lnTo>
                <a:cubicBezTo>
                  <a:pt x="921111" y="1565502"/>
                  <a:pt x="920933" y="1551436"/>
                  <a:pt x="920756" y="1537369"/>
                </a:cubicBezTo>
                <a:cubicBezTo>
                  <a:pt x="918173" y="1533598"/>
                  <a:pt x="943194" y="1519497"/>
                  <a:pt x="946290" y="1514308"/>
                </a:cubicBezTo>
                <a:lnTo>
                  <a:pt x="932462" y="1512581"/>
                </a:lnTo>
                <a:lnTo>
                  <a:pt x="940652" y="1510839"/>
                </a:lnTo>
                <a:cubicBezTo>
                  <a:pt x="944059" y="1509546"/>
                  <a:pt x="947769" y="1507347"/>
                  <a:pt x="950739" y="1503635"/>
                </a:cubicBezTo>
                <a:lnTo>
                  <a:pt x="966405" y="1439967"/>
                </a:lnTo>
                <a:cubicBezTo>
                  <a:pt x="966567" y="1437915"/>
                  <a:pt x="970755" y="1392639"/>
                  <a:pt x="973516" y="1389073"/>
                </a:cubicBezTo>
                <a:lnTo>
                  <a:pt x="986960" y="1351857"/>
                </a:lnTo>
                <a:lnTo>
                  <a:pt x="987761" y="1363479"/>
                </a:lnTo>
                <a:cubicBezTo>
                  <a:pt x="987046" y="1391389"/>
                  <a:pt x="991418" y="1341827"/>
                  <a:pt x="989043" y="1346093"/>
                </a:cubicBezTo>
                <a:lnTo>
                  <a:pt x="986960" y="1351857"/>
                </a:lnTo>
                <a:lnTo>
                  <a:pt x="985769" y="1334556"/>
                </a:lnTo>
                <a:cubicBezTo>
                  <a:pt x="983992" y="1300062"/>
                  <a:pt x="982872" y="1251835"/>
                  <a:pt x="982507" y="1216698"/>
                </a:cubicBezTo>
                <a:cubicBezTo>
                  <a:pt x="989105" y="1176777"/>
                  <a:pt x="968656" y="1115073"/>
                  <a:pt x="984836" y="1082381"/>
                </a:cubicBezTo>
                <a:cubicBezTo>
                  <a:pt x="976467" y="1067557"/>
                  <a:pt x="974466" y="1054191"/>
                  <a:pt x="993140" y="1043366"/>
                </a:cubicBezTo>
                <a:cubicBezTo>
                  <a:pt x="994613" y="1005627"/>
                  <a:pt x="972947" y="994211"/>
                  <a:pt x="995544" y="972540"/>
                </a:cubicBezTo>
                <a:cubicBezTo>
                  <a:pt x="1001437" y="952637"/>
                  <a:pt x="1021106" y="938879"/>
                  <a:pt x="1028500" y="923945"/>
                </a:cubicBezTo>
                <a:cubicBezTo>
                  <a:pt x="1032923" y="901661"/>
                  <a:pt x="1022511" y="861628"/>
                  <a:pt x="1022082" y="838835"/>
                </a:cubicBezTo>
                <a:cubicBezTo>
                  <a:pt x="1057150" y="821053"/>
                  <a:pt x="1014683" y="811325"/>
                  <a:pt x="1025925" y="787183"/>
                </a:cubicBezTo>
                <a:cubicBezTo>
                  <a:pt x="1039299" y="775919"/>
                  <a:pt x="1041738" y="767701"/>
                  <a:pt x="1027904" y="756272"/>
                </a:cubicBezTo>
                <a:cubicBezTo>
                  <a:pt x="1092931" y="704439"/>
                  <a:pt x="1063111" y="690611"/>
                  <a:pt x="1088796" y="641639"/>
                </a:cubicBezTo>
                <a:cubicBezTo>
                  <a:pt x="1115586" y="599503"/>
                  <a:pt x="1101832" y="585408"/>
                  <a:pt x="1164389" y="545140"/>
                </a:cubicBezTo>
                <a:cubicBezTo>
                  <a:pt x="1183904" y="515341"/>
                  <a:pt x="1212474" y="444932"/>
                  <a:pt x="1225321" y="413843"/>
                </a:cubicBezTo>
                <a:cubicBezTo>
                  <a:pt x="1235550" y="389613"/>
                  <a:pt x="1230254" y="392779"/>
                  <a:pt x="1241477" y="358607"/>
                </a:cubicBezTo>
                <a:cubicBezTo>
                  <a:pt x="1244505" y="325057"/>
                  <a:pt x="1241891" y="287714"/>
                  <a:pt x="1246119" y="254866"/>
                </a:cubicBezTo>
                <a:cubicBezTo>
                  <a:pt x="1250325" y="233178"/>
                  <a:pt x="1255354" y="194919"/>
                  <a:pt x="1266837" y="161517"/>
                </a:cubicBezTo>
                <a:cubicBezTo>
                  <a:pt x="1312077" y="135871"/>
                  <a:pt x="1280314" y="75805"/>
                  <a:pt x="1315021" y="54455"/>
                </a:cubicBezTo>
                <a:cubicBezTo>
                  <a:pt x="1325412" y="38765"/>
                  <a:pt x="1323873" y="23602"/>
                  <a:pt x="1319335" y="8880"/>
                </a:cubicBezTo>
                <a:lnTo>
                  <a:pt x="1316402" y="852"/>
                </a:lnTo>
                <a:lnTo>
                  <a:pt x="1207569"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7BA4C87-ADA7-0675-986A-05D9875B8DD4}"/>
              </a:ext>
            </a:extLst>
          </p:cNvPr>
          <p:cNvSpPr>
            <a:spLocks noGrp="1"/>
          </p:cNvSpPr>
          <p:nvPr>
            <p:ph type="title"/>
          </p:nvPr>
        </p:nvSpPr>
        <p:spPr>
          <a:xfrm>
            <a:off x="1137038" y="609597"/>
            <a:ext cx="9770022" cy="1330841"/>
          </a:xfrm>
        </p:spPr>
        <p:txBody>
          <a:bodyPr vert="horz" lIns="91440" tIns="45720" rIns="91440" bIns="45720" rtlCol="0">
            <a:normAutofit/>
          </a:bodyPr>
          <a:lstStyle/>
          <a:p>
            <a:r>
              <a:rPr lang="en-US" kern="1200">
                <a:solidFill>
                  <a:schemeClr val="bg1"/>
                </a:solidFill>
                <a:latin typeface="Arial"/>
                <a:cs typeface="Arial"/>
              </a:rPr>
              <a:t>First Stage Analysis</a:t>
            </a:r>
          </a:p>
        </p:txBody>
      </p:sp>
      <p:sp>
        <p:nvSpPr>
          <p:cNvPr id="69" name="Freeform: Shape 46">
            <a:extLst>
              <a:ext uri="{FF2B5EF4-FFF2-40B4-BE49-F238E27FC236}">
                <a16:creationId xmlns:a16="http://schemas.microsoft.com/office/drawing/2014/main" id="{B7D3B4FC-79F4-47D2-9D79-DA876E6AD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0496" y="2022496"/>
            <a:ext cx="3795039" cy="4043934"/>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Magnifying glass">
            <a:extLst>
              <a:ext uri="{FF2B5EF4-FFF2-40B4-BE49-F238E27FC236}">
                <a16:creationId xmlns:a16="http://schemas.microsoft.com/office/drawing/2014/main" id="{BEB514AC-8EC9-B4F7-C0C3-4DE4526243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91362" y="2308377"/>
            <a:ext cx="3482910" cy="3482910"/>
          </a:xfrm>
          <a:prstGeom prst="rect">
            <a:avLst/>
          </a:prstGeom>
        </p:spPr>
      </p:pic>
      <p:sp>
        <p:nvSpPr>
          <p:cNvPr id="70" name="Rectangle 6">
            <a:extLst>
              <a:ext uri="{FF2B5EF4-FFF2-40B4-BE49-F238E27FC236}">
                <a16:creationId xmlns:a16="http://schemas.microsoft.com/office/drawing/2014/main" id="{2775D660-3127-4688-9782-F7C4639B1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2788" y="5952857"/>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8" name="TextBox 3">
            <a:extLst>
              <a:ext uri="{FF2B5EF4-FFF2-40B4-BE49-F238E27FC236}">
                <a16:creationId xmlns:a16="http://schemas.microsoft.com/office/drawing/2014/main" id="{A39DC3CA-465F-E113-6B47-43062896F191}"/>
              </a:ext>
            </a:extLst>
          </p:cNvPr>
          <p:cNvGraphicFramePr/>
          <p:nvPr>
            <p:extLst>
              <p:ext uri="{D42A27DB-BD31-4B8C-83A1-F6EECF244321}">
                <p14:modId xmlns:p14="http://schemas.microsoft.com/office/powerpoint/2010/main" val="3681753815"/>
              </p:ext>
            </p:extLst>
          </p:nvPr>
        </p:nvGraphicFramePr>
        <p:xfrm>
          <a:off x="1137038" y="2194100"/>
          <a:ext cx="5950970" cy="39085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4" name="Slide Number Placeholder 13">
            <a:extLst>
              <a:ext uri="{FF2B5EF4-FFF2-40B4-BE49-F238E27FC236}">
                <a16:creationId xmlns:a16="http://schemas.microsoft.com/office/drawing/2014/main" id="{6AD0AA19-D8CF-9C22-4EAF-C947AA9739FD}"/>
              </a:ext>
            </a:extLst>
          </p:cNvPr>
          <p:cNvSpPr>
            <a:spLocks noGrp="1"/>
          </p:cNvSpPr>
          <p:nvPr>
            <p:ph type="sldNum" sz="quarter" idx="12"/>
          </p:nvPr>
        </p:nvSpPr>
        <p:spPr/>
        <p:txBody>
          <a:bodyPr/>
          <a:lstStyle/>
          <a:p>
            <a:fld id="{330EA680-D336-4FF7-8B7A-9848BB0A1C32}" type="slidenum">
              <a:rPr lang="en-US" sz="2000" dirty="0" smtClean="0">
                <a:solidFill>
                  <a:schemeClr val="bg1"/>
                </a:solidFill>
              </a:rPr>
              <a:t>14</a:t>
            </a:fld>
            <a:endParaRPr lang="en-US" sz="2000">
              <a:solidFill>
                <a:schemeClr val="bg1"/>
              </a:solidFill>
              <a:cs typeface="Calibri"/>
            </a:endParaRPr>
          </a:p>
        </p:txBody>
      </p:sp>
    </p:spTree>
    <p:extLst>
      <p:ext uri="{BB962C8B-B14F-4D97-AF65-F5344CB8AC3E}">
        <p14:creationId xmlns:p14="http://schemas.microsoft.com/office/powerpoint/2010/main" val="3535524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F514B-6909-6E46-106E-C0E431575BEC}"/>
              </a:ext>
            </a:extLst>
          </p:cNvPr>
          <p:cNvSpPr>
            <a:spLocks noGrp="1"/>
          </p:cNvSpPr>
          <p:nvPr>
            <p:ph type="title"/>
          </p:nvPr>
        </p:nvSpPr>
        <p:spPr/>
        <p:txBody>
          <a:bodyPr/>
          <a:lstStyle/>
          <a:p>
            <a:r>
              <a:rPr lang="en-US">
                <a:solidFill>
                  <a:schemeClr val="bg1"/>
                </a:solidFill>
                <a:latin typeface="Arial"/>
                <a:cs typeface="Calibri Light"/>
              </a:rPr>
              <a:t>General Query</a:t>
            </a:r>
            <a:endParaRPr lang="en-US">
              <a:solidFill>
                <a:schemeClr val="bg1"/>
              </a:solidFill>
              <a:latin typeface="Arial"/>
            </a:endParaRPr>
          </a:p>
        </p:txBody>
      </p:sp>
      <p:sp>
        <p:nvSpPr>
          <p:cNvPr id="3" name="Content Placeholder 2">
            <a:extLst>
              <a:ext uri="{FF2B5EF4-FFF2-40B4-BE49-F238E27FC236}">
                <a16:creationId xmlns:a16="http://schemas.microsoft.com/office/drawing/2014/main" id="{5F7212B9-0913-6120-4C94-C9BD4B054CB4}"/>
              </a:ext>
            </a:extLst>
          </p:cNvPr>
          <p:cNvSpPr>
            <a:spLocks noGrp="1"/>
          </p:cNvSpPr>
          <p:nvPr>
            <p:ph idx="1"/>
          </p:nvPr>
        </p:nvSpPr>
        <p:spPr/>
        <p:txBody>
          <a:bodyPr vert="horz" lIns="91440" tIns="45720" rIns="91440" bIns="45720" rtlCol="0" anchor="t">
            <a:normAutofit/>
          </a:bodyPr>
          <a:lstStyle/>
          <a:p>
            <a:pPr>
              <a:lnSpc>
                <a:spcPct val="150000"/>
              </a:lnSpc>
            </a:pPr>
            <a:r>
              <a:rPr lang="en-US">
                <a:solidFill>
                  <a:schemeClr val="bg1"/>
                </a:solidFill>
                <a:latin typeface="Arial"/>
                <a:cs typeface="Calibri"/>
              </a:rPr>
              <a:t>#Attrition against business traveling type</a:t>
            </a:r>
            <a:br>
              <a:rPr lang="en-US">
                <a:latin typeface="Arial"/>
                <a:cs typeface="Calibri"/>
              </a:rPr>
            </a:br>
            <a:r>
              <a:rPr lang="en-US">
                <a:solidFill>
                  <a:schemeClr val="bg1"/>
                </a:solidFill>
                <a:latin typeface="Arial"/>
                <a:cs typeface="Calibri"/>
              </a:rPr>
              <a:t> count=</a:t>
            </a:r>
            <a:r>
              <a:rPr lang="en-US" err="1">
                <a:solidFill>
                  <a:schemeClr val="bg1"/>
                </a:solidFill>
                <a:latin typeface="Arial"/>
                <a:cs typeface="Calibri"/>
              </a:rPr>
              <a:t>data.loc</a:t>
            </a:r>
            <a:r>
              <a:rPr lang="en-US">
                <a:solidFill>
                  <a:schemeClr val="bg1"/>
                </a:solidFill>
                <a:latin typeface="Arial"/>
                <a:cs typeface="Calibri"/>
              </a:rPr>
              <a:t>[data['Attrition'] == 'Yes','</a:t>
            </a:r>
            <a:r>
              <a:rPr lang="en-US" err="1">
                <a:solidFill>
                  <a:schemeClr val="bg1"/>
                </a:solidFill>
                <a:latin typeface="Arial"/>
                <a:cs typeface="Calibri"/>
              </a:rPr>
              <a:t>BusinessTravel</a:t>
            </a:r>
            <a:r>
              <a:rPr lang="en-US">
                <a:solidFill>
                  <a:schemeClr val="bg1"/>
                </a:solidFill>
                <a:latin typeface="Arial"/>
                <a:cs typeface="Calibri"/>
              </a:rPr>
              <a:t>'].</a:t>
            </a:r>
            <a:r>
              <a:rPr lang="en-US" err="1">
                <a:solidFill>
                  <a:schemeClr val="bg1"/>
                </a:solidFill>
                <a:latin typeface="Arial"/>
                <a:cs typeface="Calibri"/>
              </a:rPr>
              <a:t>value_counts</a:t>
            </a:r>
            <a:r>
              <a:rPr lang="en-US">
                <a:solidFill>
                  <a:schemeClr val="bg1"/>
                </a:solidFill>
                <a:latin typeface="Arial"/>
                <a:cs typeface="Calibri"/>
              </a:rPr>
              <a:t>()</a:t>
            </a:r>
            <a:endParaRPr lang="en-US">
              <a:solidFill>
                <a:schemeClr val="bg1"/>
              </a:solidFill>
            </a:endParaRPr>
          </a:p>
          <a:p>
            <a:pPr>
              <a:lnSpc>
                <a:spcPct val="150000"/>
              </a:lnSpc>
            </a:pPr>
            <a:r>
              <a:rPr lang="en-US">
                <a:solidFill>
                  <a:schemeClr val="bg1"/>
                </a:solidFill>
                <a:latin typeface="Arial"/>
                <a:cs typeface="Calibri"/>
              </a:rPr>
              <a:t>#Attrition against gender</a:t>
            </a:r>
            <a:br>
              <a:rPr lang="en-US">
                <a:latin typeface="Arial"/>
                <a:cs typeface="Calibri"/>
              </a:rPr>
            </a:br>
            <a:r>
              <a:rPr lang="en-US">
                <a:solidFill>
                  <a:schemeClr val="bg1"/>
                </a:solidFill>
                <a:latin typeface="Arial"/>
                <a:cs typeface="Calibri"/>
              </a:rPr>
              <a:t> count=</a:t>
            </a:r>
            <a:r>
              <a:rPr lang="en-US" err="1">
                <a:solidFill>
                  <a:schemeClr val="bg1"/>
                </a:solidFill>
                <a:latin typeface="Arial"/>
                <a:cs typeface="Calibri"/>
              </a:rPr>
              <a:t>data.loc</a:t>
            </a:r>
            <a:r>
              <a:rPr lang="en-US">
                <a:solidFill>
                  <a:schemeClr val="bg1"/>
                </a:solidFill>
                <a:latin typeface="Arial"/>
                <a:cs typeface="Calibri"/>
              </a:rPr>
              <a:t>[data['Attrition'] == '</a:t>
            </a:r>
            <a:r>
              <a:rPr lang="en-US" err="1">
                <a:solidFill>
                  <a:schemeClr val="bg1"/>
                </a:solidFill>
                <a:latin typeface="Arial"/>
                <a:cs typeface="Calibri"/>
              </a:rPr>
              <a:t>Yes','Gender</a:t>
            </a:r>
            <a:r>
              <a:rPr lang="en-US">
                <a:solidFill>
                  <a:schemeClr val="bg1"/>
                </a:solidFill>
                <a:latin typeface="Arial"/>
                <a:cs typeface="Calibri"/>
              </a:rPr>
              <a:t>'].</a:t>
            </a:r>
            <a:r>
              <a:rPr lang="en-US" err="1">
                <a:solidFill>
                  <a:schemeClr val="bg1"/>
                </a:solidFill>
                <a:latin typeface="Arial"/>
                <a:cs typeface="Calibri"/>
              </a:rPr>
              <a:t>value_counts</a:t>
            </a:r>
            <a:r>
              <a:rPr lang="en-US">
                <a:solidFill>
                  <a:schemeClr val="bg1"/>
                </a:solidFill>
                <a:latin typeface="Arial"/>
                <a:cs typeface="Calibri"/>
              </a:rPr>
              <a:t>()</a:t>
            </a:r>
            <a:br>
              <a:rPr lang="en-US">
                <a:latin typeface="Arial"/>
                <a:cs typeface="Calibri"/>
              </a:rPr>
            </a:br>
            <a:r>
              <a:rPr lang="en-US">
                <a:solidFill>
                  <a:schemeClr val="bg1"/>
                </a:solidFill>
                <a:latin typeface="Arial"/>
                <a:cs typeface="Calibri"/>
              </a:rPr>
              <a:t> count</a:t>
            </a:r>
            <a:endParaRPr lang="en-US">
              <a:solidFill>
                <a:schemeClr val="bg1"/>
              </a:solidFill>
              <a:latin typeface="Arial"/>
              <a:cs typeface="Arial"/>
            </a:endParaRPr>
          </a:p>
          <a:p>
            <a:endParaRPr lang="en-US">
              <a:cs typeface="Calibri"/>
            </a:endParaRPr>
          </a:p>
        </p:txBody>
      </p:sp>
      <p:sp>
        <p:nvSpPr>
          <p:cNvPr id="4" name="Slide Number Placeholder 3">
            <a:extLst>
              <a:ext uri="{FF2B5EF4-FFF2-40B4-BE49-F238E27FC236}">
                <a16:creationId xmlns:a16="http://schemas.microsoft.com/office/drawing/2014/main" id="{8080291F-1D11-4875-44B4-68672EEC9521}"/>
              </a:ext>
            </a:extLst>
          </p:cNvPr>
          <p:cNvSpPr>
            <a:spLocks noGrp="1"/>
          </p:cNvSpPr>
          <p:nvPr>
            <p:ph type="sldNum" sz="quarter" idx="12"/>
          </p:nvPr>
        </p:nvSpPr>
        <p:spPr/>
        <p:txBody>
          <a:bodyPr/>
          <a:lstStyle/>
          <a:p>
            <a:fld id="{330EA680-D336-4FF7-8B7A-9848BB0A1C32}" type="slidenum">
              <a:rPr lang="en-US" sz="2000" dirty="0" smtClean="0">
                <a:solidFill>
                  <a:schemeClr val="bg1"/>
                </a:solidFill>
              </a:rPr>
              <a:t>15</a:t>
            </a:fld>
            <a:endParaRPr lang="en-US" sz="2000">
              <a:solidFill>
                <a:schemeClr val="bg1"/>
              </a:solidFill>
              <a:cs typeface="Calibri"/>
            </a:endParaRPr>
          </a:p>
        </p:txBody>
      </p:sp>
      <p:pic>
        <p:nvPicPr>
          <p:cNvPr id="6" name="Picture 6">
            <a:extLst>
              <a:ext uri="{FF2B5EF4-FFF2-40B4-BE49-F238E27FC236}">
                <a16:creationId xmlns:a16="http://schemas.microsoft.com/office/drawing/2014/main" id="{C91280BE-456A-CC46-8A79-5745C8A8C559}"/>
              </a:ext>
            </a:extLst>
          </p:cNvPr>
          <p:cNvPicPr>
            <a:picLocks noChangeAspect="1"/>
          </p:cNvPicPr>
          <p:nvPr/>
        </p:nvPicPr>
        <p:blipFill>
          <a:blip r:embed="rId3"/>
          <a:stretch>
            <a:fillRect/>
          </a:stretch>
        </p:blipFill>
        <p:spPr>
          <a:xfrm>
            <a:off x="7651785" y="979034"/>
            <a:ext cx="4293465" cy="2851438"/>
          </a:xfrm>
          <a:prstGeom prst="rect">
            <a:avLst/>
          </a:prstGeom>
        </p:spPr>
      </p:pic>
    </p:spTree>
    <p:extLst>
      <p:ext uri="{BB962C8B-B14F-4D97-AF65-F5344CB8AC3E}">
        <p14:creationId xmlns:p14="http://schemas.microsoft.com/office/powerpoint/2010/main" val="1443668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agnifying glass">
            <a:extLst>
              <a:ext uri="{FF2B5EF4-FFF2-40B4-BE49-F238E27FC236}">
                <a16:creationId xmlns:a16="http://schemas.microsoft.com/office/drawing/2014/main" id="{BEB514AC-8EC9-B4F7-C0C3-4DE4526243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4988" y="1744515"/>
            <a:ext cx="3368969" cy="3368969"/>
          </a:xfrm>
          <a:prstGeom prst="rect">
            <a:avLst/>
          </a:prstGeom>
        </p:spPr>
      </p:pic>
      <p:sp>
        <p:nvSpPr>
          <p:cNvPr id="54" name="Freeform: Shape 53">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7BA4C87-ADA7-0675-986A-05D9875B8DD4}"/>
              </a:ext>
            </a:extLst>
          </p:cNvPr>
          <p:cNvSpPr>
            <a:spLocks noGrp="1"/>
          </p:cNvSpPr>
          <p:nvPr>
            <p:ph type="title"/>
          </p:nvPr>
        </p:nvSpPr>
        <p:spPr>
          <a:xfrm>
            <a:off x="5759354" y="457201"/>
            <a:ext cx="5337270" cy="1835911"/>
          </a:xfrm>
        </p:spPr>
        <p:txBody>
          <a:bodyPr vert="horz" lIns="91440" tIns="45720" rIns="91440" bIns="45720" rtlCol="0" anchor="b">
            <a:normAutofit/>
          </a:bodyPr>
          <a:lstStyle/>
          <a:p>
            <a:r>
              <a:rPr lang="en-US" sz="5400" kern="1200">
                <a:solidFill>
                  <a:srgbClr val="FFFFFF"/>
                </a:solidFill>
              </a:rPr>
              <a:t>Second Stage Analysis</a:t>
            </a:r>
          </a:p>
        </p:txBody>
      </p:sp>
      <p:sp>
        <p:nvSpPr>
          <p:cNvPr id="56"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7" name="TextBox 3">
            <a:extLst>
              <a:ext uri="{FF2B5EF4-FFF2-40B4-BE49-F238E27FC236}">
                <a16:creationId xmlns:a16="http://schemas.microsoft.com/office/drawing/2014/main" id="{943D35D8-4C06-964F-417E-5972BCA27951}"/>
              </a:ext>
            </a:extLst>
          </p:cNvPr>
          <p:cNvGraphicFramePr/>
          <p:nvPr>
            <p:extLst>
              <p:ext uri="{D42A27DB-BD31-4B8C-83A1-F6EECF244321}">
                <p14:modId xmlns:p14="http://schemas.microsoft.com/office/powerpoint/2010/main" val="595014683"/>
              </p:ext>
            </p:extLst>
          </p:nvPr>
        </p:nvGraphicFramePr>
        <p:xfrm>
          <a:off x="6823278" y="2798064"/>
          <a:ext cx="4397171" cy="341761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Slide Number Placeholder 9">
            <a:extLst>
              <a:ext uri="{FF2B5EF4-FFF2-40B4-BE49-F238E27FC236}">
                <a16:creationId xmlns:a16="http://schemas.microsoft.com/office/drawing/2014/main" id="{58E78F24-5E63-E4AF-3141-26002146CA6F}"/>
              </a:ext>
            </a:extLst>
          </p:cNvPr>
          <p:cNvSpPr>
            <a:spLocks noGrp="1"/>
          </p:cNvSpPr>
          <p:nvPr>
            <p:ph type="sldNum" sz="quarter" idx="12"/>
          </p:nvPr>
        </p:nvSpPr>
        <p:spPr/>
        <p:txBody>
          <a:bodyPr/>
          <a:lstStyle/>
          <a:p>
            <a:fld id="{330EA680-D336-4FF7-8B7A-9848BB0A1C32}" type="slidenum">
              <a:rPr lang="en-US" sz="2000" dirty="0" smtClean="0">
                <a:solidFill>
                  <a:schemeClr val="bg1"/>
                </a:solidFill>
              </a:rPr>
              <a:t>16</a:t>
            </a:fld>
            <a:endParaRPr lang="en-US" sz="2000">
              <a:solidFill>
                <a:schemeClr val="bg1"/>
              </a:solidFill>
              <a:cs typeface="Calibri"/>
            </a:endParaRPr>
          </a:p>
        </p:txBody>
      </p:sp>
    </p:spTree>
    <p:extLst>
      <p:ext uri="{BB962C8B-B14F-4D97-AF65-F5344CB8AC3E}">
        <p14:creationId xmlns:p14="http://schemas.microsoft.com/office/powerpoint/2010/main" val="1503627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80291F-1D11-4875-44B4-68672EEC9521}"/>
              </a:ext>
            </a:extLst>
          </p:cNvPr>
          <p:cNvSpPr>
            <a:spLocks noGrp="1"/>
          </p:cNvSpPr>
          <p:nvPr>
            <p:ph type="sldNum" sz="quarter" idx="12"/>
          </p:nvPr>
        </p:nvSpPr>
        <p:spPr/>
        <p:txBody>
          <a:bodyPr/>
          <a:lstStyle/>
          <a:p>
            <a:fld id="{330EA680-D336-4FF7-8B7A-9848BB0A1C32}" type="slidenum">
              <a:rPr lang="en-US" sz="2000" dirty="0" smtClean="0">
                <a:solidFill>
                  <a:schemeClr val="bg1"/>
                </a:solidFill>
              </a:rPr>
              <a:t>17</a:t>
            </a:fld>
            <a:endParaRPr lang="en-US" sz="2000">
              <a:solidFill>
                <a:schemeClr val="bg1"/>
              </a:solidFill>
              <a:cs typeface="Calibri"/>
            </a:endParaRPr>
          </a:p>
        </p:txBody>
      </p:sp>
      <p:sp>
        <p:nvSpPr>
          <p:cNvPr id="10" name="Title 1">
            <a:extLst>
              <a:ext uri="{FF2B5EF4-FFF2-40B4-BE49-F238E27FC236}">
                <a16:creationId xmlns:a16="http://schemas.microsoft.com/office/drawing/2014/main" id="{856FE3D3-B3F9-1592-1C87-D4B53894036A}"/>
              </a:ext>
            </a:extLst>
          </p:cNvPr>
          <p:cNvSpPr>
            <a:spLocks noGrp="1"/>
          </p:cNvSpPr>
          <p:nvPr>
            <p:ph type="title"/>
          </p:nvPr>
        </p:nvSpPr>
        <p:spPr>
          <a:xfrm>
            <a:off x="660041" y="2767106"/>
            <a:ext cx="3446555" cy="3048816"/>
          </a:xfrm>
        </p:spPr>
        <p:txBody>
          <a:bodyPr vert="horz" lIns="91440" tIns="45720" rIns="91440" bIns="45720" rtlCol="0" anchor="t">
            <a:normAutofit/>
          </a:bodyPr>
          <a:lstStyle/>
          <a:p>
            <a:r>
              <a:rPr lang="en-US" sz="3400" kern="1200">
                <a:solidFill>
                  <a:srgbClr val="FFFFFF"/>
                </a:solidFill>
                <a:latin typeface="Arial"/>
                <a:cs typeface="Arial"/>
              </a:rPr>
              <a:t>Visual Representation of Attrition Rate</a:t>
            </a:r>
          </a:p>
        </p:txBody>
      </p:sp>
      <p:pic>
        <p:nvPicPr>
          <p:cNvPr id="12" name="Picture 16" descr="Chart, bar chart&#10;&#10;Description automatically generated">
            <a:extLst>
              <a:ext uri="{FF2B5EF4-FFF2-40B4-BE49-F238E27FC236}">
                <a16:creationId xmlns:a16="http://schemas.microsoft.com/office/drawing/2014/main" id="{A63813FA-341E-A281-37C2-897BA5B2C465}"/>
              </a:ext>
            </a:extLst>
          </p:cNvPr>
          <p:cNvPicPr>
            <a:picLocks noGrp="1" noChangeAspect="1"/>
          </p:cNvPicPr>
          <p:nvPr>
            <p:ph idx="1"/>
          </p:nvPr>
        </p:nvPicPr>
        <p:blipFill>
          <a:blip r:embed="rId3"/>
          <a:stretch>
            <a:fillRect/>
          </a:stretch>
        </p:blipFill>
        <p:spPr>
          <a:xfrm>
            <a:off x="4502428" y="1035471"/>
            <a:ext cx="7225748" cy="4787058"/>
          </a:xfrm>
          <a:prstGeom prst="rect">
            <a:avLst/>
          </a:prstGeom>
        </p:spPr>
      </p:pic>
    </p:spTree>
    <p:extLst>
      <p:ext uri="{BB962C8B-B14F-4D97-AF65-F5344CB8AC3E}">
        <p14:creationId xmlns:p14="http://schemas.microsoft.com/office/powerpoint/2010/main" val="3479167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80291F-1D11-4875-44B4-68672EEC9521}"/>
              </a:ext>
            </a:extLst>
          </p:cNvPr>
          <p:cNvSpPr>
            <a:spLocks noGrp="1"/>
          </p:cNvSpPr>
          <p:nvPr>
            <p:ph type="sldNum" sz="quarter" idx="12"/>
          </p:nvPr>
        </p:nvSpPr>
        <p:spPr/>
        <p:txBody>
          <a:bodyPr/>
          <a:lstStyle/>
          <a:p>
            <a:fld id="{330EA680-D336-4FF7-8B7A-9848BB0A1C32}" type="slidenum">
              <a:rPr lang="en-US" sz="2000" dirty="0" smtClean="0">
                <a:solidFill>
                  <a:schemeClr val="bg1"/>
                </a:solidFill>
              </a:rPr>
              <a:t>18</a:t>
            </a:fld>
            <a:endParaRPr lang="en-US" sz="2000">
              <a:solidFill>
                <a:schemeClr val="bg1"/>
              </a:solidFill>
              <a:cs typeface="Calibri"/>
            </a:endParaRPr>
          </a:p>
        </p:txBody>
      </p:sp>
      <p:pic>
        <p:nvPicPr>
          <p:cNvPr id="8" name="Picture 5" descr="Chart, bar chart&#10;&#10;Description automatically generated">
            <a:extLst>
              <a:ext uri="{FF2B5EF4-FFF2-40B4-BE49-F238E27FC236}">
                <a16:creationId xmlns:a16="http://schemas.microsoft.com/office/drawing/2014/main" id="{2522C47E-0E62-8058-9AAB-7997260BC5E1}"/>
              </a:ext>
            </a:extLst>
          </p:cNvPr>
          <p:cNvPicPr>
            <a:picLocks noChangeAspect="1"/>
          </p:cNvPicPr>
          <p:nvPr/>
        </p:nvPicPr>
        <p:blipFill rotWithShape="1">
          <a:blip r:embed="rId3"/>
          <a:srcRect l="362" r="10254" b="1"/>
          <a:stretch/>
        </p:blipFill>
        <p:spPr>
          <a:xfrm>
            <a:off x="976251" y="942538"/>
            <a:ext cx="6991158" cy="4808332"/>
          </a:xfrm>
          <a:prstGeom prst="rect">
            <a:avLst/>
          </a:prstGeom>
          <a:effectLst/>
        </p:spPr>
      </p:pic>
      <p:sp>
        <p:nvSpPr>
          <p:cNvPr id="11" name="Title 1">
            <a:extLst>
              <a:ext uri="{FF2B5EF4-FFF2-40B4-BE49-F238E27FC236}">
                <a16:creationId xmlns:a16="http://schemas.microsoft.com/office/drawing/2014/main" id="{F2C92BCB-FE52-70E9-0533-7614DACF9461}"/>
              </a:ext>
            </a:extLst>
          </p:cNvPr>
          <p:cNvSpPr>
            <a:spLocks noGrp="1"/>
          </p:cNvSpPr>
          <p:nvPr>
            <p:ph type="title"/>
          </p:nvPr>
        </p:nvSpPr>
        <p:spPr>
          <a:xfrm>
            <a:off x="8527769" y="618681"/>
            <a:ext cx="3179599" cy="4794567"/>
          </a:xfrm>
        </p:spPr>
        <p:txBody>
          <a:bodyPr vert="horz" lIns="91440" tIns="45720" rIns="91440" bIns="45720" rtlCol="0" anchor="ctr">
            <a:normAutofit/>
          </a:bodyPr>
          <a:lstStyle/>
          <a:p>
            <a:r>
              <a:rPr lang="en-US" sz="3100">
                <a:solidFill>
                  <a:srgbClr val="FFFFFF"/>
                </a:solidFill>
                <a:latin typeface="Arial"/>
                <a:cs typeface="Arial"/>
              </a:rPr>
              <a:t>Visual Representation of Attrition Rate</a:t>
            </a:r>
            <a:br>
              <a:rPr lang="en-US" sz="3100">
                <a:solidFill>
                  <a:srgbClr val="FFFFFF"/>
                </a:solidFill>
                <a:latin typeface="Arial"/>
                <a:cs typeface="Arial"/>
              </a:rPr>
            </a:br>
            <a:br>
              <a:rPr lang="en-US" sz="3100">
                <a:latin typeface="Arial"/>
                <a:cs typeface="Arial"/>
              </a:rPr>
            </a:br>
            <a:r>
              <a:rPr lang="en-US" sz="3100">
                <a:solidFill>
                  <a:srgbClr val="FFFFFF"/>
                </a:solidFill>
                <a:latin typeface="Arial"/>
                <a:cs typeface="Arial"/>
              </a:rPr>
              <a:t>Attrition Against Education</a:t>
            </a:r>
            <a:br>
              <a:rPr lang="en-US" sz="3100">
                <a:solidFill>
                  <a:srgbClr val="FFFFFF"/>
                </a:solidFill>
                <a:latin typeface="Arial"/>
                <a:cs typeface="Arial"/>
              </a:rPr>
            </a:br>
            <a:br>
              <a:rPr lang="en-US" sz="3100">
                <a:latin typeface="Arial"/>
                <a:cs typeface="Arial"/>
              </a:rPr>
            </a:br>
            <a:r>
              <a:rPr lang="en-US" sz="3100">
                <a:solidFill>
                  <a:srgbClr val="FFFFFF"/>
                </a:solidFill>
                <a:latin typeface="Arial"/>
                <a:cs typeface="Arial"/>
              </a:rPr>
              <a:t>Blue-Yes </a:t>
            </a:r>
            <a:br>
              <a:rPr lang="en-US" sz="3100">
                <a:solidFill>
                  <a:srgbClr val="FFFFFF"/>
                </a:solidFill>
                <a:latin typeface="Arial"/>
                <a:cs typeface="Arial"/>
              </a:rPr>
            </a:br>
            <a:r>
              <a:rPr lang="en-US" sz="3100">
                <a:solidFill>
                  <a:srgbClr val="FFFFFF"/>
                </a:solidFill>
                <a:latin typeface="Arial"/>
                <a:cs typeface="Arial"/>
              </a:rPr>
              <a:t>Orange-No</a:t>
            </a:r>
          </a:p>
        </p:txBody>
      </p:sp>
    </p:spTree>
    <p:extLst>
      <p:ext uri="{BB962C8B-B14F-4D97-AF65-F5344CB8AC3E}">
        <p14:creationId xmlns:p14="http://schemas.microsoft.com/office/powerpoint/2010/main" val="83420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7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80291F-1D11-4875-44B4-68672EEC9521}"/>
              </a:ext>
            </a:extLst>
          </p:cNvPr>
          <p:cNvSpPr>
            <a:spLocks noGrp="1"/>
          </p:cNvSpPr>
          <p:nvPr>
            <p:ph type="sldNum" sz="quarter" idx="12"/>
          </p:nvPr>
        </p:nvSpPr>
        <p:spPr/>
        <p:txBody>
          <a:bodyPr/>
          <a:lstStyle/>
          <a:p>
            <a:fld id="{330EA680-D336-4FF7-8B7A-9848BB0A1C32}" type="slidenum">
              <a:rPr lang="en-US" sz="2000" dirty="0" smtClean="0">
                <a:solidFill>
                  <a:schemeClr val="bg1"/>
                </a:solidFill>
              </a:rPr>
              <a:t>19</a:t>
            </a:fld>
            <a:endParaRPr lang="en-US" sz="2000">
              <a:solidFill>
                <a:schemeClr val="bg1"/>
              </a:solidFill>
              <a:cs typeface="Calibri"/>
            </a:endParaRPr>
          </a:p>
        </p:txBody>
      </p:sp>
      <p:sp>
        <p:nvSpPr>
          <p:cNvPr id="6" name="Title 1">
            <a:extLst>
              <a:ext uri="{FF2B5EF4-FFF2-40B4-BE49-F238E27FC236}">
                <a16:creationId xmlns:a16="http://schemas.microsoft.com/office/drawing/2014/main" id="{7EDC2FAD-180C-4AFA-E487-CCD3923FB1C9}"/>
              </a:ext>
            </a:extLst>
          </p:cNvPr>
          <p:cNvSpPr>
            <a:spLocks noGrp="1"/>
          </p:cNvSpPr>
          <p:nvPr>
            <p:ph type="title"/>
          </p:nvPr>
        </p:nvSpPr>
        <p:spPr>
          <a:xfrm>
            <a:off x="1039019" y="1161288"/>
            <a:ext cx="2337479" cy="1124712"/>
          </a:xfrm>
        </p:spPr>
        <p:txBody>
          <a:bodyPr vert="horz" lIns="91440" tIns="45720" rIns="91440" bIns="45720" rtlCol="0" anchor="b">
            <a:normAutofit/>
          </a:bodyPr>
          <a:lstStyle/>
          <a:p>
            <a:r>
              <a:rPr lang="en-US" sz="2400"/>
              <a:t>                                </a:t>
            </a:r>
            <a:r>
              <a:rPr lang="en-US">
                <a:solidFill>
                  <a:schemeClr val="bg1"/>
                </a:solidFill>
                <a:latin typeface="Arial"/>
                <a:cs typeface="Arial"/>
              </a:rPr>
              <a:t>Solution</a:t>
            </a:r>
          </a:p>
        </p:txBody>
      </p:sp>
      <p:sp>
        <p:nvSpPr>
          <p:cNvPr id="13" name="TextBox 12">
            <a:extLst>
              <a:ext uri="{FF2B5EF4-FFF2-40B4-BE49-F238E27FC236}">
                <a16:creationId xmlns:a16="http://schemas.microsoft.com/office/drawing/2014/main" id="{FFD7EEE8-09B3-B4BF-4F68-C272DBF002A7}"/>
              </a:ext>
            </a:extLst>
          </p:cNvPr>
          <p:cNvSpPr txBox="1"/>
          <p:nvPr/>
        </p:nvSpPr>
        <p:spPr>
          <a:xfrm>
            <a:off x="695037" y="2403764"/>
            <a:ext cx="10432472" cy="2774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800">
              <a:solidFill>
                <a:srgbClr val="FFFFFF"/>
              </a:solidFill>
              <a:latin typeface="Arial"/>
              <a:cs typeface="Segoe UI"/>
            </a:endParaRPr>
          </a:p>
          <a:p>
            <a:pPr marL="342900" indent="-342900">
              <a:lnSpc>
                <a:spcPct val="150000"/>
              </a:lnSpc>
              <a:buAutoNum type="arabicPeriod"/>
            </a:pPr>
            <a:r>
              <a:rPr lang="en-US" sz="2000">
                <a:solidFill>
                  <a:srgbClr val="FFFFFF"/>
                </a:solidFill>
                <a:latin typeface="Arial"/>
                <a:cs typeface="Arial"/>
              </a:rPr>
              <a:t>Conduct a compensation analysis to identify gaps in the current package.​</a:t>
            </a:r>
          </a:p>
          <a:p>
            <a:pPr marL="342900" indent="-342900">
              <a:lnSpc>
                <a:spcPct val="150000"/>
              </a:lnSpc>
              <a:buAutoNum type="arabicPeriod"/>
            </a:pPr>
            <a:r>
              <a:rPr lang="en-US" sz="2000">
                <a:solidFill>
                  <a:srgbClr val="FFFFFF"/>
                </a:solidFill>
                <a:latin typeface="Arial"/>
                <a:cs typeface="Arial"/>
              </a:rPr>
              <a:t>Increase salary and stock options to attract and retain top talent. ​</a:t>
            </a:r>
          </a:p>
          <a:p>
            <a:pPr marL="342900" indent="-342900">
              <a:lnSpc>
                <a:spcPct val="150000"/>
              </a:lnSpc>
              <a:buAutoNum type="arabicPeriod"/>
            </a:pPr>
            <a:r>
              <a:rPr lang="en-US" sz="2000">
                <a:solidFill>
                  <a:srgbClr val="FFFFFF"/>
                </a:solidFill>
                <a:latin typeface="Arial"/>
                <a:cs typeface="Arial"/>
              </a:rPr>
              <a:t>Provide scholarship opportunities for top-performing staff to study parallelly, which can not only enhance their skills but also demonstrate the organization's commitment to their career development and growth.</a:t>
            </a:r>
          </a:p>
        </p:txBody>
      </p:sp>
      <p:pic>
        <p:nvPicPr>
          <p:cNvPr id="5" name="Picture 6" descr="A picture containing light&#10;&#10;Description automatically generated">
            <a:extLst>
              <a:ext uri="{FF2B5EF4-FFF2-40B4-BE49-F238E27FC236}">
                <a16:creationId xmlns:a16="http://schemas.microsoft.com/office/drawing/2014/main" id="{22246327-8F1E-9EC6-FA5F-F654E907B886}"/>
              </a:ext>
            </a:extLst>
          </p:cNvPr>
          <p:cNvPicPr>
            <a:picLocks noChangeAspect="1"/>
          </p:cNvPicPr>
          <p:nvPr/>
        </p:nvPicPr>
        <p:blipFill>
          <a:blip r:embed="rId3"/>
          <a:stretch>
            <a:fillRect/>
          </a:stretch>
        </p:blipFill>
        <p:spPr>
          <a:xfrm>
            <a:off x="8649855" y="348673"/>
            <a:ext cx="2743200" cy="2743200"/>
          </a:xfrm>
          <a:prstGeom prst="rect">
            <a:avLst/>
          </a:prstGeom>
        </p:spPr>
      </p:pic>
    </p:spTree>
    <p:extLst>
      <p:ext uri="{BB962C8B-B14F-4D97-AF65-F5344CB8AC3E}">
        <p14:creationId xmlns:p14="http://schemas.microsoft.com/office/powerpoint/2010/main" val="133765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1B5C417-3F23-6975-7361-C42AE35DF4DB}"/>
              </a:ext>
            </a:extLst>
          </p:cNvPr>
          <p:cNvSpPr txBox="1"/>
          <p:nvPr/>
        </p:nvSpPr>
        <p:spPr>
          <a:xfrm>
            <a:off x="1144923" y="2405894"/>
            <a:ext cx="6839189" cy="353508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28600">
              <a:lnSpc>
                <a:spcPct val="90000"/>
              </a:lnSpc>
              <a:spcAft>
                <a:spcPts val="600"/>
              </a:spcAft>
              <a:buFont typeface="Arial" panose="020B0604020202020204" pitchFamily="34" charset="0"/>
              <a:buChar char="•"/>
            </a:pPr>
            <a:endParaRPr lang="en-US" sz="2800">
              <a:solidFill>
                <a:schemeClr val="bg1"/>
              </a:solidFill>
              <a:cs typeface="Calibri"/>
            </a:endParaRPr>
          </a:p>
        </p:txBody>
      </p:sp>
      <p:sp>
        <p:nvSpPr>
          <p:cNvPr id="71" name="Rectangle 7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9" name="Table 4">
            <a:extLst>
              <a:ext uri="{FF2B5EF4-FFF2-40B4-BE49-F238E27FC236}">
                <a16:creationId xmlns:a16="http://schemas.microsoft.com/office/drawing/2014/main" id="{488ED38F-A37F-ED75-B56F-5528FA75DAE4}"/>
              </a:ext>
            </a:extLst>
          </p:cNvPr>
          <p:cNvGraphicFramePr>
            <a:graphicFrameLocks noGrp="1"/>
          </p:cNvGraphicFramePr>
          <p:nvPr>
            <p:ph idx="1"/>
            <p:extLst>
              <p:ext uri="{D42A27DB-BD31-4B8C-83A1-F6EECF244321}">
                <p14:modId xmlns:p14="http://schemas.microsoft.com/office/powerpoint/2010/main" val="3829733197"/>
              </p:ext>
            </p:extLst>
          </p:nvPr>
        </p:nvGraphicFramePr>
        <p:xfrm>
          <a:off x="1231501" y="457200"/>
          <a:ext cx="9728998" cy="6249281"/>
        </p:xfrm>
        <a:graphic>
          <a:graphicData uri="http://schemas.openxmlformats.org/drawingml/2006/table">
            <a:tbl>
              <a:tblPr firstRow="1" bandRow="1">
                <a:noFill/>
                <a:tableStyleId>{5C22544A-7EE6-4342-B048-85BDC9FD1C3A}</a:tableStyleId>
              </a:tblPr>
              <a:tblGrid>
                <a:gridCol w="7257635">
                  <a:extLst>
                    <a:ext uri="{9D8B030D-6E8A-4147-A177-3AD203B41FA5}">
                      <a16:colId xmlns:a16="http://schemas.microsoft.com/office/drawing/2014/main" val="3372587150"/>
                    </a:ext>
                  </a:extLst>
                </a:gridCol>
                <a:gridCol w="2471363">
                  <a:extLst>
                    <a:ext uri="{9D8B030D-6E8A-4147-A177-3AD203B41FA5}">
                      <a16:colId xmlns:a16="http://schemas.microsoft.com/office/drawing/2014/main" val="3799986035"/>
                    </a:ext>
                  </a:extLst>
                </a:gridCol>
              </a:tblGrid>
              <a:tr h="1183788">
                <a:tc>
                  <a:txBody>
                    <a:bodyPr/>
                    <a:lstStyle/>
                    <a:p>
                      <a:pPr algn="ctr"/>
                      <a:r>
                        <a:rPr lang="en-US" sz="3600" b="1" cap="none" spc="0">
                          <a:solidFill>
                            <a:schemeClr val="bg1"/>
                          </a:solidFill>
                          <a:latin typeface="Arial"/>
                        </a:rPr>
                        <a:t>Topic</a:t>
                      </a:r>
                    </a:p>
                  </a:txBody>
                  <a:tcPr marL="462417" marR="277450" marT="277450" marB="277450"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solidFill>
                      <a:srgbClr val="ED7D31"/>
                    </a:solidFill>
                  </a:tcPr>
                </a:tc>
                <a:tc>
                  <a:txBody>
                    <a:bodyPr/>
                    <a:lstStyle/>
                    <a:p>
                      <a:pPr algn="ctr"/>
                      <a:r>
                        <a:rPr lang="en-US" sz="3600" b="1" cap="none" spc="0">
                          <a:solidFill>
                            <a:schemeClr val="bg1"/>
                          </a:solidFill>
                          <a:latin typeface="Arial"/>
                        </a:rPr>
                        <a:t>Slide #</a:t>
                      </a:r>
                    </a:p>
                  </a:txBody>
                  <a:tcPr marL="462417" marR="277450" marT="277450" marB="277450"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solidFill>
                      <a:srgbClr val="ED7D31"/>
                    </a:solidFill>
                  </a:tcPr>
                </a:tc>
                <a:extLst>
                  <a:ext uri="{0D108BD9-81ED-4DB2-BD59-A6C34878D82A}">
                    <a16:rowId xmlns:a16="http://schemas.microsoft.com/office/drawing/2014/main" val="202342970"/>
                  </a:ext>
                </a:extLst>
              </a:tr>
              <a:tr h="943331">
                <a:tc>
                  <a:txBody>
                    <a:bodyPr/>
                    <a:lstStyle/>
                    <a:p>
                      <a:pPr marL="0" marR="0" lvl="0" indent="0" algn="l">
                        <a:lnSpc>
                          <a:spcPct val="90000"/>
                        </a:lnSpc>
                        <a:spcBef>
                          <a:spcPts val="1000"/>
                        </a:spcBef>
                        <a:spcAft>
                          <a:spcPts val="0"/>
                        </a:spcAft>
                        <a:buNone/>
                      </a:pPr>
                      <a:r>
                        <a:rPr lang="en-US" sz="2800" b="1" i="0" u="none" strike="noStrike" cap="none" spc="0" noProof="0">
                          <a:solidFill>
                            <a:schemeClr val="bg1"/>
                          </a:solidFill>
                          <a:latin typeface="Arial"/>
                        </a:rPr>
                        <a:t>INTRODUCTION</a:t>
                      </a:r>
                    </a:p>
                  </a:txBody>
                  <a:tcPr marL="462417" marR="240457" marT="240457" marB="240457">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2800" cap="none" spc="0">
                          <a:solidFill>
                            <a:schemeClr val="bg1"/>
                          </a:solidFill>
                          <a:latin typeface="Arial"/>
                        </a:rPr>
                        <a:t>3</a:t>
                      </a:r>
                    </a:p>
                  </a:txBody>
                  <a:tcPr marL="462417" marR="240457" marT="240457" marB="240457">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324416314"/>
                  </a:ext>
                </a:extLst>
              </a:tr>
              <a:tr h="943331">
                <a:tc>
                  <a:txBody>
                    <a:bodyPr/>
                    <a:lstStyle/>
                    <a:p>
                      <a:pPr marL="0" marR="0" lvl="0" indent="0" algn="l">
                        <a:lnSpc>
                          <a:spcPct val="90000"/>
                        </a:lnSpc>
                        <a:spcBef>
                          <a:spcPts val="1000"/>
                        </a:spcBef>
                        <a:spcAft>
                          <a:spcPts val="0"/>
                        </a:spcAft>
                        <a:buNone/>
                      </a:pPr>
                      <a:r>
                        <a:rPr lang="en-US" sz="2800" b="1" i="0" u="none" strike="noStrike" cap="none" spc="0" noProof="0">
                          <a:solidFill>
                            <a:schemeClr val="bg1"/>
                          </a:solidFill>
                          <a:latin typeface="Arial"/>
                        </a:rPr>
                        <a:t>END USER AND PROBLEM</a:t>
                      </a:r>
                    </a:p>
                  </a:txBody>
                  <a:tcPr marL="462417" marR="240457" marT="240457" marB="24045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2800" cap="none" spc="0">
                          <a:solidFill>
                            <a:schemeClr val="bg1"/>
                          </a:solidFill>
                          <a:latin typeface="Arial"/>
                        </a:rPr>
                        <a:t>4</a:t>
                      </a:r>
                    </a:p>
                  </a:txBody>
                  <a:tcPr marL="462417" marR="240457" marT="240457" marB="24045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865734461"/>
                  </a:ext>
                </a:extLst>
              </a:tr>
              <a:tr h="943331">
                <a:tc>
                  <a:txBody>
                    <a:bodyPr/>
                    <a:lstStyle/>
                    <a:p>
                      <a:pPr marL="0" marR="0" lvl="0" indent="0" algn="l">
                        <a:lnSpc>
                          <a:spcPct val="90000"/>
                        </a:lnSpc>
                        <a:spcBef>
                          <a:spcPts val="1000"/>
                        </a:spcBef>
                        <a:spcAft>
                          <a:spcPts val="0"/>
                        </a:spcAft>
                        <a:buNone/>
                      </a:pPr>
                      <a:r>
                        <a:rPr lang="en-US" sz="2800" b="1" i="0" u="none" strike="noStrike" cap="none" spc="0" noProof="0">
                          <a:solidFill>
                            <a:schemeClr val="bg1"/>
                          </a:solidFill>
                          <a:latin typeface="Arial"/>
                        </a:rPr>
                        <a:t>DATASET EXPLANATION</a:t>
                      </a:r>
                    </a:p>
                  </a:txBody>
                  <a:tcPr marL="462417" marR="240457" marT="240457" marB="24045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2800" cap="none" spc="0">
                          <a:solidFill>
                            <a:schemeClr val="bg1"/>
                          </a:solidFill>
                          <a:latin typeface="Arial"/>
                        </a:rPr>
                        <a:t>8</a:t>
                      </a:r>
                    </a:p>
                  </a:txBody>
                  <a:tcPr marL="462417" marR="240457" marT="240457" marB="24045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55441262"/>
                  </a:ext>
                </a:extLst>
              </a:tr>
              <a:tr h="943331">
                <a:tc>
                  <a:txBody>
                    <a:bodyPr/>
                    <a:lstStyle/>
                    <a:p>
                      <a:pPr marL="0" marR="0" lvl="0" indent="0" algn="l">
                        <a:lnSpc>
                          <a:spcPct val="90000"/>
                        </a:lnSpc>
                        <a:spcBef>
                          <a:spcPts val="1000"/>
                        </a:spcBef>
                        <a:spcAft>
                          <a:spcPts val="0"/>
                        </a:spcAft>
                        <a:buNone/>
                      </a:pPr>
                      <a:r>
                        <a:rPr lang="en-US" sz="2800" b="1" i="0" u="none" strike="noStrike" cap="none" spc="0" noProof="0">
                          <a:solidFill>
                            <a:schemeClr val="bg1"/>
                          </a:solidFill>
                          <a:latin typeface="Arial"/>
                        </a:rPr>
                        <a:t>DIFFERENT STEPS IN REACHING SOLUTIONS</a:t>
                      </a:r>
                    </a:p>
                  </a:txBody>
                  <a:tcPr marL="462417" marR="240457" marT="240457" marB="24045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2800" cap="none" spc="0">
                          <a:solidFill>
                            <a:schemeClr val="bg1"/>
                          </a:solidFill>
                          <a:latin typeface="Arial"/>
                        </a:rPr>
                        <a:t>11</a:t>
                      </a:r>
                    </a:p>
                  </a:txBody>
                  <a:tcPr marL="462417" marR="240457" marT="240457" marB="240457">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166304537"/>
                  </a:ext>
                </a:extLst>
              </a:tr>
              <a:tr h="986490">
                <a:tc>
                  <a:txBody>
                    <a:bodyPr/>
                    <a:lstStyle/>
                    <a:p>
                      <a:pPr lvl="0" algn="l">
                        <a:buNone/>
                      </a:pPr>
                      <a:r>
                        <a:rPr lang="en-US" sz="2800" b="1" i="0" u="none" strike="noStrike" cap="none" spc="0" noProof="0">
                          <a:solidFill>
                            <a:schemeClr val="bg1"/>
                          </a:solidFill>
                          <a:latin typeface="Arial"/>
                        </a:rPr>
                        <a:t>FINAL SOLUTION</a:t>
                      </a:r>
                      <a:endParaRPr lang="en-US" sz="2800" b="1" cap="none" spc="0">
                        <a:solidFill>
                          <a:schemeClr val="bg1"/>
                        </a:solidFill>
                        <a:latin typeface="Arial"/>
                      </a:endParaRPr>
                    </a:p>
                  </a:txBody>
                  <a:tcPr marL="462417" marR="240457" marT="240457" marB="240457">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ctr"/>
                      <a:r>
                        <a:rPr lang="en-US" sz="2800" cap="none" spc="0">
                          <a:solidFill>
                            <a:schemeClr val="bg1"/>
                          </a:solidFill>
                          <a:latin typeface="Arial"/>
                        </a:rPr>
                        <a:t>19</a:t>
                      </a:r>
                    </a:p>
                  </a:txBody>
                  <a:tcPr marL="462417" marR="240457" marT="240457" marB="240457">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853883229"/>
                  </a:ext>
                </a:extLst>
              </a:tr>
            </a:tbl>
          </a:graphicData>
        </a:graphic>
      </p:graphicFrame>
      <p:sp>
        <p:nvSpPr>
          <p:cNvPr id="4" name="Slide Number Placeholder 3">
            <a:extLst>
              <a:ext uri="{FF2B5EF4-FFF2-40B4-BE49-F238E27FC236}">
                <a16:creationId xmlns:a16="http://schemas.microsoft.com/office/drawing/2014/main" id="{B413B95E-FCF7-9841-F1A2-E317440F228C}"/>
              </a:ext>
            </a:extLst>
          </p:cNvPr>
          <p:cNvSpPr>
            <a:spLocks noGrp="1"/>
          </p:cNvSpPr>
          <p:nvPr>
            <p:ph type="sldNum" sz="quarter" idx="12"/>
          </p:nvPr>
        </p:nvSpPr>
        <p:spPr/>
        <p:txBody>
          <a:bodyPr/>
          <a:lstStyle/>
          <a:p>
            <a:fld id="{330EA680-D336-4FF7-8B7A-9848BB0A1C32}" type="slidenum">
              <a:rPr lang="en-US" sz="2000" dirty="0" smtClean="0">
                <a:solidFill>
                  <a:schemeClr val="bg1"/>
                </a:solidFill>
              </a:rPr>
              <a:t>2</a:t>
            </a:fld>
            <a:endParaRPr lang="en-US" sz="2000">
              <a:solidFill>
                <a:schemeClr val="bg1"/>
              </a:solidFill>
              <a:cs typeface="Calibri"/>
            </a:endParaRPr>
          </a:p>
        </p:txBody>
      </p:sp>
    </p:spTree>
    <p:extLst>
      <p:ext uri="{BB962C8B-B14F-4D97-AF65-F5344CB8AC3E}">
        <p14:creationId xmlns:p14="http://schemas.microsoft.com/office/powerpoint/2010/main" val="3831856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80291F-1D11-4875-44B4-68672EEC9521}"/>
              </a:ext>
            </a:extLst>
          </p:cNvPr>
          <p:cNvSpPr>
            <a:spLocks noGrp="1"/>
          </p:cNvSpPr>
          <p:nvPr>
            <p:ph type="sldNum" sz="quarter" idx="12"/>
          </p:nvPr>
        </p:nvSpPr>
        <p:spPr/>
        <p:txBody>
          <a:bodyPr/>
          <a:lstStyle/>
          <a:p>
            <a:fld id="{330EA680-D336-4FF7-8B7A-9848BB0A1C32}" type="slidenum">
              <a:rPr lang="en-US" sz="2000" dirty="0" smtClean="0">
                <a:solidFill>
                  <a:schemeClr val="bg1"/>
                </a:solidFill>
              </a:rPr>
              <a:t>20</a:t>
            </a:fld>
            <a:endParaRPr lang="en-US" sz="2000">
              <a:solidFill>
                <a:schemeClr val="bg1"/>
              </a:solidFill>
              <a:cs typeface="Calibri"/>
            </a:endParaRPr>
          </a:p>
        </p:txBody>
      </p:sp>
      <p:sp>
        <p:nvSpPr>
          <p:cNvPr id="7" name="Title 1">
            <a:extLst>
              <a:ext uri="{FF2B5EF4-FFF2-40B4-BE49-F238E27FC236}">
                <a16:creationId xmlns:a16="http://schemas.microsoft.com/office/drawing/2014/main" id="{8B5DAF13-3903-F745-B2BE-5BBBDEF06002}"/>
              </a:ext>
            </a:extLst>
          </p:cNvPr>
          <p:cNvSpPr>
            <a:spLocks noGrp="1"/>
          </p:cNvSpPr>
          <p:nvPr>
            <p:ph type="title"/>
          </p:nvPr>
        </p:nvSpPr>
        <p:spPr>
          <a:xfrm>
            <a:off x="838200" y="365125"/>
            <a:ext cx="10515600" cy="1325563"/>
          </a:xfrm>
        </p:spPr>
        <p:txBody>
          <a:bodyPr>
            <a:normAutofit/>
          </a:bodyPr>
          <a:lstStyle/>
          <a:p>
            <a:r>
              <a:rPr lang="en-US">
                <a:solidFill>
                  <a:srgbClr val="FFFFFF"/>
                </a:solidFill>
                <a:latin typeface="Arial"/>
                <a:cs typeface="Calibri Light"/>
              </a:rPr>
              <a:t>Summary</a:t>
            </a:r>
            <a:endParaRPr lang="en-US">
              <a:solidFill>
                <a:srgbClr val="FFFFFF"/>
              </a:solidFill>
              <a:latin typeface="Arial"/>
              <a:cs typeface="Arial"/>
            </a:endParaRPr>
          </a:p>
        </p:txBody>
      </p:sp>
      <p:sp>
        <p:nvSpPr>
          <p:cNvPr id="9" name="Content Placeholder 2">
            <a:extLst>
              <a:ext uri="{FF2B5EF4-FFF2-40B4-BE49-F238E27FC236}">
                <a16:creationId xmlns:a16="http://schemas.microsoft.com/office/drawing/2014/main" id="{EEE24E49-DC51-0A57-6C4D-66312255E414}"/>
              </a:ext>
            </a:extLst>
          </p:cNvPr>
          <p:cNvSpPr>
            <a:spLocks noGrp="1"/>
          </p:cNvSpPr>
          <p:nvPr>
            <p:ph idx="1"/>
          </p:nvPr>
        </p:nvSpPr>
        <p:spPr>
          <a:xfrm>
            <a:off x="838200" y="1825625"/>
            <a:ext cx="10515600" cy="4351338"/>
          </a:xfrm>
        </p:spPr>
        <p:txBody>
          <a:bodyPr vert="horz" lIns="91440" tIns="45720" rIns="91440" bIns="45720" rtlCol="0" anchor="t">
            <a:normAutofit/>
          </a:bodyPr>
          <a:lstStyle/>
          <a:p>
            <a:pPr algn="just"/>
            <a:r>
              <a:rPr lang="en-US" sz="2000">
                <a:solidFill>
                  <a:srgbClr val="FFFFFF"/>
                </a:solidFill>
                <a:latin typeface="Arial"/>
                <a:cs typeface="Calibri"/>
              </a:rPr>
              <a:t>Northern Lights Ventures faced reduced profitability due to high attrition rates among employees</a:t>
            </a:r>
            <a:endParaRPr lang="en-US" sz="2000">
              <a:latin typeface="Arial"/>
              <a:cs typeface="Arial"/>
            </a:endParaRPr>
          </a:p>
          <a:p>
            <a:pPr algn="just"/>
            <a:r>
              <a:rPr lang="en-US" sz="2000">
                <a:solidFill>
                  <a:srgbClr val="FFFFFF"/>
                </a:solidFill>
                <a:latin typeface="Arial"/>
                <a:cs typeface="Calibri"/>
              </a:rPr>
              <a:t>An analytics team was hired to provide data-driven insights and targeted interventions to address the problem</a:t>
            </a:r>
            <a:endParaRPr lang="en-US" sz="2000">
              <a:solidFill>
                <a:srgbClr val="FFFFFF"/>
              </a:solidFill>
              <a:latin typeface="Arial"/>
              <a:cs typeface="Arial"/>
            </a:endParaRPr>
          </a:p>
          <a:p>
            <a:pPr algn="just"/>
            <a:r>
              <a:rPr lang="en-US" sz="2000">
                <a:solidFill>
                  <a:srgbClr val="FFFFFF"/>
                </a:solidFill>
                <a:latin typeface="Arial"/>
                <a:cs typeface="Calibri"/>
              </a:rPr>
              <a:t>The team conducted a two-stage analysis of the data, which revealed low salary and low stock option levels as the main reasons for attrition</a:t>
            </a:r>
            <a:endParaRPr lang="en-US" sz="2000">
              <a:solidFill>
                <a:srgbClr val="FFFFFF"/>
              </a:solidFill>
              <a:latin typeface="Arial"/>
              <a:cs typeface="Arial"/>
            </a:endParaRPr>
          </a:p>
          <a:p>
            <a:pPr algn="just"/>
            <a:r>
              <a:rPr lang="en-US" sz="2000">
                <a:solidFill>
                  <a:srgbClr val="FFFFFF"/>
                </a:solidFill>
                <a:latin typeface="Arial"/>
                <a:cs typeface="Calibri"/>
              </a:rPr>
              <a:t>Employees with Bachelor's degrees had a higher level of attrition, likely due to seeking higher degrees</a:t>
            </a:r>
            <a:endParaRPr lang="en-US" sz="2000">
              <a:solidFill>
                <a:srgbClr val="FFFFFF"/>
              </a:solidFill>
              <a:latin typeface="Arial"/>
              <a:cs typeface="Arial"/>
            </a:endParaRPr>
          </a:p>
          <a:p>
            <a:pPr algn="just"/>
            <a:r>
              <a:rPr lang="en-US" sz="2000">
                <a:solidFill>
                  <a:srgbClr val="FFFFFF"/>
                </a:solidFill>
                <a:latin typeface="Arial"/>
                <a:cs typeface="Calibri"/>
              </a:rPr>
              <a:t>The team recommended conducting a compensation analysis, increasing salary and stock options, and providing scholarship opportunities for top-performing staff to study parallelly</a:t>
            </a:r>
            <a:endParaRPr lang="en-US" sz="2000">
              <a:solidFill>
                <a:srgbClr val="FFFFFF"/>
              </a:solidFill>
              <a:latin typeface="Arial"/>
              <a:cs typeface="Arial"/>
            </a:endParaRPr>
          </a:p>
          <a:p>
            <a:pPr algn="just"/>
            <a:r>
              <a:rPr lang="en-US" sz="2000">
                <a:solidFill>
                  <a:srgbClr val="FFFFFF"/>
                </a:solidFill>
                <a:latin typeface="Arial"/>
                <a:cs typeface="Calibri"/>
              </a:rPr>
              <a:t>The team's mission was to increase productivity by reducing attrition through data-driven insights and targeted interventions.</a:t>
            </a:r>
            <a:endParaRPr lang="en-US" sz="2000">
              <a:solidFill>
                <a:srgbClr val="FFFFFF"/>
              </a:solidFill>
              <a:latin typeface="Arial"/>
              <a:cs typeface="Arial"/>
            </a:endParaRPr>
          </a:p>
          <a:p>
            <a:endParaRPr lang="en-US" sz="2000">
              <a:solidFill>
                <a:srgbClr val="FFFFFF"/>
              </a:solidFill>
              <a:cs typeface="Calibri"/>
            </a:endParaRPr>
          </a:p>
        </p:txBody>
      </p:sp>
    </p:spTree>
    <p:extLst>
      <p:ext uri="{BB962C8B-B14F-4D97-AF65-F5344CB8AC3E}">
        <p14:creationId xmlns:p14="http://schemas.microsoft.com/office/powerpoint/2010/main" val="2697642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80291F-1D11-4875-44B4-68672EEC9521}"/>
              </a:ext>
            </a:extLst>
          </p:cNvPr>
          <p:cNvSpPr>
            <a:spLocks noGrp="1"/>
          </p:cNvSpPr>
          <p:nvPr>
            <p:ph type="sldNum" sz="quarter" idx="12"/>
          </p:nvPr>
        </p:nvSpPr>
        <p:spPr/>
        <p:txBody>
          <a:bodyPr/>
          <a:lstStyle/>
          <a:p>
            <a:fld id="{330EA680-D336-4FF7-8B7A-9848BB0A1C32}" type="slidenum">
              <a:rPr lang="en-US" sz="2000" dirty="0" smtClean="0">
                <a:solidFill>
                  <a:schemeClr val="bg1"/>
                </a:solidFill>
              </a:rPr>
              <a:t>21</a:t>
            </a:fld>
            <a:endParaRPr lang="en-US" sz="2000">
              <a:solidFill>
                <a:schemeClr val="bg1"/>
              </a:solidFill>
              <a:cs typeface="Calibri"/>
            </a:endParaRPr>
          </a:p>
        </p:txBody>
      </p:sp>
      <p:sp>
        <p:nvSpPr>
          <p:cNvPr id="9" name="Content Placeholder 2">
            <a:extLst>
              <a:ext uri="{FF2B5EF4-FFF2-40B4-BE49-F238E27FC236}">
                <a16:creationId xmlns:a16="http://schemas.microsoft.com/office/drawing/2014/main" id="{EEE24E49-DC51-0A57-6C4D-66312255E414}"/>
              </a:ext>
            </a:extLst>
          </p:cNvPr>
          <p:cNvSpPr>
            <a:spLocks noGrp="1"/>
          </p:cNvSpPr>
          <p:nvPr>
            <p:ph idx="1"/>
          </p:nvPr>
        </p:nvSpPr>
        <p:spPr>
          <a:xfrm>
            <a:off x="838200" y="1825625"/>
            <a:ext cx="10515600" cy="4351338"/>
          </a:xfrm>
        </p:spPr>
        <p:txBody>
          <a:bodyPr vert="horz" lIns="91440" tIns="45720" rIns="91440" bIns="45720" rtlCol="0" anchor="t">
            <a:normAutofit/>
          </a:bodyPr>
          <a:lstStyle/>
          <a:p>
            <a:pPr algn="just"/>
            <a:endParaRPr lang="en-US" sz="2000">
              <a:solidFill>
                <a:srgbClr val="FFFFFF"/>
              </a:solidFill>
              <a:latin typeface="Arial"/>
              <a:cs typeface="Calibri"/>
            </a:endParaRPr>
          </a:p>
          <a:p>
            <a:endParaRPr lang="en-US" sz="2000">
              <a:solidFill>
                <a:srgbClr val="FFFFFF"/>
              </a:solidFill>
              <a:cs typeface="Calibri"/>
            </a:endParaRPr>
          </a:p>
        </p:txBody>
      </p:sp>
      <p:pic>
        <p:nvPicPr>
          <p:cNvPr id="10" name="Picture 10" descr="A picture containing vector graphics&#10;&#10;Description automatically generated">
            <a:extLst>
              <a:ext uri="{FF2B5EF4-FFF2-40B4-BE49-F238E27FC236}">
                <a16:creationId xmlns:a16="http://schemas.microsoft.com/office/drawing/2014/main" id="{FF778446-5171-6144-609B-A8243A1A6B80}"/>
              </a:ext>
            </a:extLst>
          </p:cNvPr>
          <p:cNvPicPr>
            <a:picLocks noChangeAspect="1"/>
          </p:cNvPicPr>
          <p:nvPr/>
        </p:nvPicPr>
        <p:blipFill>
          <a:blip r:embed="rId3"/>
          <a:stretch>
            <a:fillRect/>
          </a:stretch>
        </p:blipFill>
        <p:spPr>
          <a:xfrm>
            <a:off x="3211945" y="671946"/>
            <a:ext cx="5918200" cy="5975926"/>
          </a:xfrm>
          <a:prstGeom prst="rect">
            <a:avLst/>
          </a:prstGeom>
        </p:spPr>
      </p:pic>
    </p:spTree>
    <p:extLst>
      <p:ext uri="{BB962C8B-B14F-4D97-AF65-F5344CB8AC3E}">
        <p14:creationId xmlns:p14="http://schemas.microsoft.com/office/powerpoint/2010/main" val="3755004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1B5C417-3F23-6975-7361-C42AE35DF4DB}"/>
              </a:ext>
            </a:extLst>
          </p:cNvPr>
          <p:cNvSpPr txBox="1"/>
          <p:nvPr/>
        </p:nvSpPr>
        <p:spPr>
          <a:xfrm>
            <a:off x="1144923" y="2405894"/>
            <a:ext cx="6839189" cy="353508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28600">
              <a:lnSpc>
                <a:spcPct val="90000"/>
              </a:lnSpc>
              <a:spcAft>
                <a:spcPts val="600"/>
              </a:spcAft>
              <a:buFont typeface="Arial" panose="020B0604020202020204" pitchFamily="34" charset="0"/>
              <a:buChar char="•"/>
            </a:pPr>
            <a:endParaRPr lang="en-US" sz="2800">
              <a:solidFill>
                <a:schemeClr val="bg1"/>
              </a:solidFill>
              <a:cs typeface="Calibri"/>
            </a:endParaRPr>
          </a:p>
        </p:txBody>
      </p:sp>
      <p:sp>
        <p:nvSpPr>
          <p:cNvPr id="71" name="Rectangle 7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7">
            <a:extLst>
              <a:ext uri="{FF2B5EF4-FFF2-40B4-BE49-F238E27FC236}">
                <a16:creationId xmlns:a16="http://schemas.microsoft.com/office/drawing/2014/main" id="{0F560F49-9E32-2CF3-295D-10D749D272AF}"/>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7114" r="3144" b="3"/>
          <a:stretch/>
        </p:blipFill>
        <p:spPr>
          <a:xfrm>
            <a:off x="4111945" y="10"/>
            <a:ext cx="4000480" cy="3904882"/>
          </a:xfrm>
          <a:custGeom>
            <a:avLst/>
            <a:gdLst/>
            <a:ahLst/>
            <a:cxnLst/>
            <a:rect l="l" t="t" r="r" b="b"/>
            <a:pathLst>
              <a:path w="4000500" h="3413410">
                <a:moveTo>
                  <a:pt x="0" y="0"/>
                </a:moveTo>
                <a:lnTo>
                  <a:pt x="4000500" y="0"/>
                </a:lnTo>
                <a:lnTo>
                  <a:pt x="4000500" y="3330603"/>
                </a:lnTo>
                <a:lnTo>
                  <a:pt x="416174" y="3413410"/>
                </a:lnTo>
                <a:lnTo>
                  <a:pt x="0" y="3408169"/>
                </a:lnTo>
                <a:close/>
              </a:path>
            </a:pathLst>
          </a:custGeom>
        </p:spPr>
      </p:pic>
      <p:sp>
        <p:nvSpPr>
          <p:cNvPr id="33" name="Title 1">
            <a:extLst>
              <a:ext uri="{FF2B5EF4-FFF2-40B4-BE49-F238E27FC236}">
                <a16:creationId xmlns:a16="http://schemas.microsoft.com/office/drawing/2014/main" id="{C8563AC6-4071-F18E-8FC1-896592EAC0F4}"/>
              </a:ext>
            </a:extLst>
          </p:cNvPr>
          <p:cNvSpPr>
            <a:spLocks noGrp="1"/>
          </p:cNvSpPr>
          <p:nvPr>
            <p:ph type="title"/>
          </p:nvPr>
        </p:nvSpPr>
        <p:spPr>
          <a:xfrm>
            <a:off x="838200" y="4669978"/>
            <a:ext cx="4391024" cy="1173700"/>
          </a:xfrm>
        </p:spPr>
        <p:txBody>
          <a:bodyPr vert="horz" lIns="91440" tIns="45720" rIns="91440" bIns="45720" rtlCol="0" anchor="t">
            <a:normAutofit/>
          </a:bodyPr>
          <a:lstStyle/>
          <a:p>
            <a:endParaRPr lang="en-US" sz="3700" kern="1200">
              <a:solidFill>
                <a:schemeClr val="bg1"/>
              </a:solidFill>
              <a:latin typeface="+mj-lt"/>
              <a:ea typeface="+mj-ea"/>
              <a:cs typeface="+mj-cs"/>
            </a:endParaRPr>
          </a:p>
          <a:p>
            <a:r>
              <a:rPr lang="en-US" sz="3700" kern="1200">
                <a:solidFill>
                  <a:schemeClr val="bg1"/>
                </a:solidFill>
                <a:latin typeface="Arial"/>
                <a:cs typeface="Arial"/>
              </a:rPr>
              <a:t>INTRODUCTION</a:t>
            </a:r>
          </a:p>
          <a:p>
            <a:endParaRPr lang="en-US" sz="3700" kern="1200">
              <a:solidFill>
                <a:schemeClr val="bg1"/>
              </a:solidFill>
              <a:latin typeface="+mj-lt"/>
              <a:ea typeface="+mj-ea"/>
              <a:cs typeface="+mj-cs"/>
            </a:endParaRPr>
          </a:p>
        </p:txBody>
      </p:sp>
      <p:sp>
        <p:nvSpPr>
          <p:cNvPr id="35" name="TextBox 34">
            <a:extLst>
              <a:ext uri="{FF2B5EF4-FFF2-40B4-BE49-F238E27FC236}">
                <a16:creationId xmlns:a16="http://schemas.microsoft.com/office/drawing/2014/main" id="{72F90D97-BCF5-587F-0E39-EB2066B0423B}"/>
              </a:ext>
            </a:extLst>
          </p:cNvPr>
          <p:cNvSpPr txBox="1"/>
          <p:nvPr/>
        </p:nvSpPr>
        <p:spPr>
          <a:xfrm>
            <a:off x="5664201" y="4766267"/>
            <a:ext cx="6062228" cy="170086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28600">
              <a:lnSpc>
                <a:spcPct val="90000"/>
              </a:lnSpc>
              <a:spcAft>
                <a:spcPts val="600"/>
              </a:spcAft>
              <a:buFont typeface="Arial" panose="020B0604020202020204" pitchFamily="34" charset="0"/>
              <a:buChar char="•"/>
            </a:pPr>
            <a:endParaRPr lang="en-US" sz="2400">
              <a:solidFill>
                <a:schemeClr val="bg1">
                  <a:alpha val="80000"/>
                </a:schemeClr>
              </a:solidFill>
              <a:latin typeface="Arial"/>
              <a:cs typeface="Calibri"/>
            </a:endParaRPr>
          </a:p>
          <a:p>
            <a:pPr marL="742950" lvl="1" indent="-228600">
              <a:lnSpc>
                <a:spcPct val="90000"/>
              </a:lnSpc>
              <a:spcAft>
                <a:spcPts val="600"/>
              </a:spcAft>
              <a:buFont typeface="Arial" panose="020B0604020202020204" pitchFamily="34" charset="0"/>
              <a:buChar char="•"/>
            </a:pPr>
            <a:r>
              <a:rPr lang="en-US" sz="2400">
                <a:solidFill>
                  <a:schemeClr val="bg1">
                    <a:alpha val="80000"/>
                  </a:schemeClr>
                </a:solidFill>
                <a:latin typeface="Arial"/>
                <a:cs typeface="Arial"/>
              </a:rPr>
              <a:t>End User</a:t>
            </a:r>
          </a:p>
          <a:p>
            <a:pPr marL="742950" lvl="1" indent="-228600">
              <a:lnSpc>
                <a:spcPct val="90000"/>
              </a:lnSpc>
              <a:spcAft>
                <a:spcPts val="600"/>
              </a:spcAft>
              <a:buFont typeface="Arial" panose="020B0604020202020204" pitchFamily="34" charset="0"/>
              <a:buChar char="•"/>
            </a:pPr>
            <a:r>
              <a:rPr lang="en-US" sz="2400">
                <a:solidFill>
                  <a:schemeClr val="bg1">
                    <a:alpha val="80000"/>
                  </a:schemeClr>
                </a:solidFill>
                <a:latin typeface="Arial"/>
                <a:cs typeface="Arial"/>
              </a:rPr>
              <a:t>Problem</a:t>
            </a:r>
          </a:p>
          <a:p>
            <a:pPr marL="742950" lvl="1" indent="-228600">
              <a:lnSpc>
                <a:spcPct val="90000"/>
              </a:lnSpc>
              <a:spcAft>
                <a:spcPts val="600"/>
              </a:spcAft>
              <a:buFont typeface="Arial" panose="020B0604020202020204" pitchFamily="34" charset="0"/>
              <a:buChar char="•"/>
            </a:pPr>
            <a:r>
              <a:rPr lang="en-US" sz="2400">
                <a:solidFill>
                  <a:schemeClr val="bg1">
                    <a:alpha val="80000"/>
                  </a:schemeClr>
                </a:solidFill>
                <a:latin typeface="Arial"/>
                <a:cs typeface="Arial"/>
              </a:rPr>
              <a:t>Strategy to solve problem</a:t>
            </a:r>
            <a:br>
              <a:rPr lang="en-US"/>
            </a:br>
            <a:endParaRPr lang="en-US" sz="1100">
              <a:solidFill>
                <a:schemeClr val="bg1">
                  <a:alpha val="80000"/>
                </a:schemeClr>
              </a:solidFill>
            </a:endParaRPr>
          </a:p>
        </p:txBody>
      </p:sp>
      <p:sp>
        <p:nvSpPr>
          <p:cNvPr id="2" name="Slide Number Placeholder 1">
            <a:extLst>
              <a:ext uri="{FF2B5EF4-FFF2-40B4-BE49-F238E27FC236}">
                <a16:creationId xmlns:a16="http://schemas.microsoft.com/office/drawing/2014/main" id="{810C2C59-94BB-0008-9870-47ACDC7A3603}"/>
              </a:ext>
            </a:extLst>
          </p:cNvPr>
          <p:cNvSpPr>
            <a:spLocks noGrp="1"/>
          </p:cNvSpPr>
          <p:nvPr>
            <p:ph type="sldNum" sz="quarter" idx="12"/>
          </p:nvPr>
        </p:nvSpPr>
        <p:spPr/>
        <p:txBody>
          <a:bodyPr/>
          <a:lstStyle/>
          <a:p>
            <a:fld id="{330EA680-D336-4FF7-8B7A-9848BB0A1C32}" type="slidenum">
              <a:rPr lang="en-US" sz="2000" dirty="0" smtClean="0">
                <a:solidFill>
                  <a:schemeClr val="bg1"/>
                </a:solidFill>
              </a:rPr>
              <a:t>3</a:t>
            </a:fld>
            <a:endParaRPr lang="en-US" sz="2000">
              <a:solidFill>
                <a:schemeClr val="bg1"/>
              </a:solidFill>
              <a:cs typeface="Calibri"/>
            </a:endParaRPr>
          </a:p>
        </p:txBody>
      </p:sp>
      <p:pic>
        <p:nvPicPr>
          <p:cNvPr id="4" name="Picture 4" descr="Icon&#10;&#10;Description automatically generated">
            <a:extLst>
              <a:ext uri="{FF2B5EF4-FFF2-40B4-BE49-F238E27FC236}">
                <a16:creationId xmlns:a16="http://schemas.microsoft.com/office/drawing/2014/main" id="{FB53032D-5EDA-63EA-5477-5E78EB2DD2E4}"/>
              </a:ext>
            </a:extLst>
          </p:cNvPr>
          <p:cNvPicPr>
            <a:picLocks noChangeAspect="1"/>
          </p:cNvPicPr>
          <p:nvPr/>
        </p:nvPicPr>
        <p:blipFill>
          <a:blip r:embed="rId6"/>
          <a:stretch>
            <a:fillRect/>
          </a:stretch>
        </p:blipFill>
        <p:spPr>
          <a:xfrm>
            <a:off x="210127" y="772391"/>
            <a:ext cx="3840018" cy="2888672"/>
          </a:xfrm>
          <a:prstGeom prst="rect">
            <a:avLst/>
          </a:prstGeom>
        </p:spPr>
      </p:pic>
      <p:pic>
        <p:nvPicPr>
          <p:cNvPr id="7" name="Picture 7" descr="Shape, arrow&#10;&#10;Description automatically generated">
            <a:extLst>
              <a:ext uri="{FF2B5EF4-FFF2-40B4-BE49-F238E27FC236}">
                <a16:creationId xmlns:a16="http://schemas.microsoft.com/office/drawing/2014/main" id="{5842A1FE-18B3-D682-9D1D-5592A7AE178B}"/>
              </a:ext>
            </a:extLst>
          </p:cNvPr>
          <p:cNvPicPr>
            <a:picLocks noChangeAspect="1"/>
          </p:cNvPicPr>
          <p:nvPr/>
        </p:nvPicPr>
        <p:blipFill>
          <a:blip r:embed="rId7"/>
          <a:stretch>
            <a:fillRect/>
          </a:stretch>
        </p:blipFill>
        <p:spPr>
          <a:xfrm>
            <a:off x="8969664" y="241157"/>
            <a:ext cx="3096490" cy="3269961"/>
          </a:xfrm>
          <a:prstGeom prst="rect">
            <a:avLst/>
          </a:prstGeom>
        </p:spPr>
      </p:pic>
    </p:spTree>
    <p:extLst>
      <p:ext uri="{BB962C8B-B14F-4D97-AF65-F5344CB8AC3E}">
        <p14:creationId xmlns:p14="http://schemas.microsoft.com/office/powerpoint/2010/main" val="2210587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1B5C417-3F23-6975-7361-C42AE35DF4DB}"/>
              </a:ext>
            </a:extLst>
          </p:cNvPr>
          <p:cNvSpPr txBox="1"/>
          <p:nvPr/>
        </p:nvSpPr>
        <p:spPr>
          <a:xfrm>
            <a:off x="1144923" y="2405894"/>
            <a:ext cx="6839189" cy="353508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28600">
              <a:lnSpc>
                <a:spcPct val="90000"/>
              </a:lnSpc>
              <a:spcAft>
                <a:spcPts val="600"/>
              </a:spcAft>
              <a:buFont typeface="Arial" panose="020B0604020202020204" pitchFamily="34" charset="0"/>
              <a:buChar char="•"/>
            </a:pPr>
            <a:endParaRPr lang="en-US" sz="2800">
              <a:solidFill>
                <a:schemeClr val="bg1"/>
              </a:solidFill>
              <a:cs typeface="Calibri"/>
            </a:endParaRPr>
          </a:p>
        </p:txBody>
      </p:sp>
      <p:sp>
        <p:nvSpPr>
          <p:cNvPr id="71" name="Rectangle 7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CDDCC120-3B26-5FE9-7FB9-19BAFF2FFBE3}"/>
              </a:ext>
            </a:extLst>
          </p:cNvPr>
          <p:cNvSpPr>
            <a:spLocks noGrp="1"/>
          </p:cNvSpPr>
          <p:nvPr>
            <p:ph type="title"/>
          </p:nvPr>
        </p:nvSpPr>
        <p:spPr>
          <a:xfrm>
            <a:off x="2989628" y="357158"/>
            <a:ext cx="5935652" cy="1361347"/>
          </a:xfrm>
        </p:spPr>
        <p:txBody>
          <a:bodyPr vert="horz" lIns="91440" tIns="45720" rIns="91440" bIns="45720" rtlCol="0" anchor="b">
            <a:normAutofit/>
          </a:bodyPr>
          <a:lstStyle/>
          <a:p>
            <a:pPr algn="ctr"/>
            <a:r>
              <a:rPr lang="en-US" sz="2800" b="1">
                <a:solidFill>
                  <a:schemeClr val="bg1"/>
                </a:solidFill>
                <a:latin typeface="Arial"/>
                <a:cs typeface="Arial"/>
              </a:rPr>
              <a:t>END USER AND PROBLEM</a:t>
            </a:r>
            <a:endParaRPr lang="en-US" sz="2800" b="1" kern="1200">
              <a:solidFill>
                <a:schemeClr val="bg1"/>
              </a:solidFill>
              <a:latin typeface="Arial"/>
              <a:cs typeface="Arial"/>
            </a:endParaRPr>
          </a:p>
          <a:p>
            <a:pPr algn="ctr"/>
            <a:endParaRPr lang="en-US" sz="2800" kern="1200">
              <a:solidFill>
                <a:schemeClr val="bg1">
                  <a:alpha val="60000"/>
                </a:schemeClr>
              </a:solidFill>
              <a:latin typeface="Arial"/>
              <a:cs typeface="Arial"/>
            </a:endParaRPr>
          </a:p>
        </p:txBody>
      </p:sp>
      <p:sp>
        <p:nvSpPr>
          <p:cNvPr id="23" name="TextBox 22">
            <a:extLst>
              <a:ext uri="{FF2B5EF4-FFF2-40B4-BE49-F238E27FC236}">
                <a16:creationId xmlns:a16="http://schemas.microsoft.com/office/drawing/2014/main" id="{CF8E358A-DF74-6B43-ED6A-841F90B62832}"/>
              </a:ext>
            </a:extLst>
          </p:cNvPr>
          <p:cNvSpPr txBox="1"/>
          <p:nvPr/>
        </p:nvSpPr>
        <p:spPr>
          <a:xfrm>
            <a:off x="421881" y="2178558"/>
            <a:ext cx="9084241" cy="315254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342900" indent="-228600">
              <a:lnSpc>
                <a:spcPct val="90000"/>
              </a:lnSpc>
              <a:spcAft>
                <a:spcPts val="600"/>
              </a:spcAft>
              <a:buFont typeface="Arial" panose="020B0604020202020204" pitchFamily="34" charset="0"/>
              <a:buChar char="•"/>
            </a:pPr>
            <a:r>
              <a:rPr lang="en-US" sz="3200" b="1">
                <a:solidFill>
                  <a:schemeClr val="bg1"/>
                </a:solidFill>
                <a:latin typeface="Arial"/>
                <a:cs typeface="Arial"/>
              </a:rPr>
              <a:t>Customer: Northern Lights Ventures </a:t>
            </a:r>
            <a:endParaRPr lang="en-US" sz="3200">
              <a:solidFill>
                <a:schemeClr val="bg1"/>
              </a:solidFill>
              <a:latin typeface="Arial"/>
              <a:cs typeface="Arial"/>
            </a:endParaRPr>
          </a:p>
          <a:p>
            <a:pPr marL="342900" indent="-228600">
              <a:lnSpc>
                <a:spcPct val="90000"/>
              </a:lnSpc>
              <a:spcAft>
                <a:spcPts val="600"/>
              </a:spcAft>
              <a:buFont typeface="Arial" panose="020B0604020202020204" pitchFamily="34" charset="0"/>
              <a:buChar char="•"/>
            </a:pPr>
            <a:r>
              <a:rPr lang="en-US" sz="3200" b="1">
                <a:solidFill>
                  <a:schemeClr val="bg1"/>
                </a:solidFill>
                <a:latin typeface="Arial"/>
                <a:cs typeface="Arial"/>
              </a:rPr>
              <a:t>Problem</a:t>
            </a:r>
            <a:r>
              <a:rPr lang="en-US" sz="3200">
                <a:solidFill>
                  <a:schemeClr val="bg1"/>
                </a:solidFill>
                <a:latin typeface="Arial"/>
                <a:cs typeface="Arial"/>
              </a:rPr>
              <a:t>:  Reduced profitability -Attrition</a:t>
            </a:r>
          </a:p>
          <a:p>
            <a:pPr marL="342900" indent="-228600">
              <a:lnSpc>
                <a:spcPct val="90000"/>
              </a:lnSpc>
              <a:spcAft>
                <a:spcPts val="600"/>
              </a:spcAft>
              <a:buFont typeface="Arial" panose="020B0604020202020204" pitchFamily="34" charset="0"/>
              <a:buChar char="•"/>
            </a:pPr>
            <a:r>
              <a:rPr lang="en-US" sz="3200" b="1">
                <a:solidFill>
                  <a:schemeClr val="bg1"/>
                </a:solidFill>
                <a:latin typeface="Arial"/>
                <a:cs typeface="Arial"/>
              </a:rPr>
              <a:t>End. User: The Human Resource Manager, CFO.</a:t>
            </a:r>
            <a:endParaRPr lang="en-US" sz="3200">
              <a:solidFill>
                <a:schemeClr val="bg1"/>
              </a:solidFill>
              <a:latin typeface="Arial"/>
              <a:cs typeface="Arial"/>
            </a:endParaRPr>
          </a:p>
          <a:p>
            <a:pPr marL="342900" indent="-228600">
              <a:lnSpc>
                <a:spcPct val="90000"/>
              </a:lnSpc>
              <a:spcAft>
                <a:spcPts val="600"/>
              </a:spcAft>
              <a:buFont typeface="Arial" panose="020B0604020202020204" pitchFamily="34" charset="0"/>
              <a:buChar char="•"/>
            </a:pPr>
            <a:r>
              <a:rPr lang="en-US" sz="3200" b="1">
                <a:solidFill>
                  <a:schemeClr val="bg1"/>
                </a:solidFill>
                <a:latin typeface="Arial"/>
                <a:cs typeface="Arial"/>
              </a:rPr>
              <a:t>Strategy </a:t>
            </a:r>
            <a:r>
              <a:rPr lang="en-US" sz="3200">
                <a:solidFill>
                  <a:schemeClr val="bg1"/>
                </a:solidFill>
                <a:latin typeface="Arial"/>
                <a:cs typeface="Arial"/>
              </a:rPr>
              <a:t>: Hiring an analytics team</a:t>
            </a:r>
          </a:p>
        </p:txBody>
      </p:sp>
      <p:sp>
        <p:nvSpPr>
          <p:cNvPr id="2" name="Slide Number Placeholder 1">
            <a:extLst>
              <a:ext uri="{FF2B5EF4-FFF2-40B4-BE49-F238E27FC236}">
                <a16:creationId xmlns:a16="http://schemas.microsoft.com/office/drawing/2014/main" id="{9CD28155-1D97-5126-320F-E2D443BEC550}"/>
              </a:ext>
            </a:extLst>
          </p:cNvPr>
          <p:cNvSpPr>
            <a:spLocks noGrp="1"/>
          </p:cNvSpPr>
          <p:nvPr>
            <p:ph type="sldNum" sz="quarter" idx="12"/>
          </p:nvPr>
        </p:nvSpPr>
        <p:spPr/>
        <p:txBody>
          <a:bodyPr/>
          <a:lstStyle/>
          <a:p>
            <a:fld id="{330EA680-D336-4FF7-8B7A-9848BB0A1C32}" type="slidenum">
              <a:rPr lang="en-US" sz="2000" dirty="0" smtClean="0">
                <a:solidFill>
                  <a:schemeClr val="bg1"/>
                </a:solidFill>
              </a:rPr>
              <a:t>4</a:t>
            </a:fld>
            <a:endParaRPr lang="en-US" sz="2000">
              <a:solidFill>
                <a:schemeClr val="bg1"/>
              </a:solidFill>
              <a:cs typeface="Calibri"/>
            </a:endParaRPr>
          </a:p>
        </p:txBody>
      </p:sp>
      <p:pic>
        <p:nvPicPr>
          <p:cNvPr id="4" name="Picture 4" descr="A picture containing linedrawing&#10;&#10;Description automatically generated">
            <a:extLst>
              <a:ext uri="{FF2B5EF4-FFF2-40B4-BE49-F238E27FC236}">
                <a16:creationId xmlns:a16="http://schemas.microsoft.com/office/drawing/2014/main" id="{56F8CD27-5E0D-0C26-599F-DFA48FB2C497}"/>
              </a:ext>
            </a:extLst>
          </p:cNvPr>
          <p:cNvPicPr>
            <a:picLocks noChangeAspect="1"/>
          </p:cNvPicPr>
          <p:nvPr/>
        </p:nvPicPr>
        <p:blipFill>
          <a:blip r:embed="rId4"/>
          <a:stretch>
            <a:fillRect/>
          </a:stretch>
        </p:blipFill>
        <p:spPr>
          <a:xfrm>
            <a:off x="9351387" y="1845253"/>
            <a:ext cx="2633229" cy="2971222"/>
          </a:xfrm>
          <a:prstGeom prst="rect">
            <a:avLst/>
          </a:prstGeom>
        </p:spPr>
      </p:pic>
    </p:spTree>
    <p:extLst>
      <p:ext uri="{BB962C8B-B14F-4D97-AF65-F5344CB8AC3E}">
        <p14:creationId xmlns:p14="http://schemas.microsoft.com/office/powerpoint/2010/main" val="163547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4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1B5C417-3F23-6975-7361-C42AE35DF4DB}"/>
              </a:ext>
            </a:extLst>
          </p:cNvPr>
          <p:cNvSpPr txBox="1"/>
          <p:nvPr/>
        </p:nvSpPr>
        <p:spPr>
          <a:xfrm>
            <a:off x="1144923" y="2405894"/>
            <a:ext cx="6839189" cy="353508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28600">
              <a:lnSpc>
                <a:spcPct val="90000"/>
              </a:lnSpc>
              <a:spcAft>
                <a:spcPts val="600"/>
              </a:spcAft>
              <a:buFont typeface="Arial" panose="020B0604020202020204" pitchFamily="34" charset="0"/>
              <a:buChar char="•"/>
            </a:pPr>
            <a:endParaRPr lang="en-US" sz="2800">
              <a:solidFill>
                <a:schemeClr val="bg1"/>
              </a:solidFill>
              <a:cs typeface="Calibri"/>
            </a:endParaRPr>
          </a:p>
        </p:txBody>
      </p:sp>
      <p:sp>
        <p:nvSpPr>
          <p:cNvPr id="71" name="Rectangle 7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13" descr="Icon&#10;&#10;Description automatically generated">
            <a:extLst>
              <a:ext uri="{FF2B5EF4-FFF2-40B4-BE49-F238E27FC236}">
                <a16:creationId xmlns:a16="http://schemas.microsoft.com/office/drawing/2014/main" id="{2AC1BD0B-F139-90E9-3DE7-E67EE3F75DA5}"/>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t="2294" r="-3" b="26240"/>
          <a:stretch/>
        </p:blipFill>
        <p:spPr>
          <a:xfrm>
            <a:off x="965200" y="1128056"/>
            <a:ext cx="2663825" cy="1458609"/>
          </a:xfrm>
          <a:prstGeom prst="rect">
            <a:avLst/>
          </a:prstGeom>
        </p:spPr>
      </p:pic>
      <p:pic>
        <p:nvPicPr>
          <p:cNvPr id="10" name="Picture 10" descr="Icon&#10;&#10;Description automatically generated">
            <a:extLst>
              <a:ext uri="{FF2B5EF4-FFF2-40B4-BE49-F238E27FC236}">
                <a16:creationId xmlns:a16="http://schemas.microsoft.com/office/drawing/2014/main" id="{7AD9395E-7CF3-8363-247F-D5C137448381}"/>
              </a:ext>
            </a:extLst>
          </p:cNvPr>
          <p:cNvPicPr>
            <a:picLocks noChangeAspect="1"/>
          </p:cNvPicPr>
          <p:nvPr/>
        </p:nvPicPr>
        <p:blipFill rotWithShape="1">
          <a:blip r:embed="rId6">
            <a:extLst>
              <a:ext uri="{837473B0-CC2E-450A-ABE3-18F120FF3D39}">
                <a1611:picAttrSrcUrl xmlns:a1611="http://schemas.microsoft.com/office/drawing/2016/11/main" r:id="rId7"/>
              </a:ext>
            </a:extLst>
          </a:blip>
          <a:srcRect r="-1" b="19306"/>
          <a:stretch/>
        </p:blipFill>
        <p:spPr>
          <a:xfrm>
            <a:off x="1057564" y="3774249"/>
            <a:ext cx="2664000" cy="1458702"/>
          </a:xfrm>
          <a:prstGeom prst="rect">
            <a:avLst/>
          </a:prstGeom>
        </p:spPr>
      </p:pic>
      <p:sp>
        <p:nvSpPr>
          <p:cNvPr id="15" name="Title 1">
            <a:extLst>
              <a:ext uri="{FF2B5EF4-FFF2-40B4-BE49-F238E27FC236}">
                <a16:creationId xmlns:a16="http://schemas.microsoft.com/office/drawing/2014/main" id="{DAD0C9CE-DA40-33CC-C115-D39E417EAE7E}"/>
              </a:ext>
            </a:extLst>
          </p:cNvPr>
          <p:cNvSpPr>
            <a:spLocks noGrp="1"/>
          </p:cNvSpPr>
          <p:nvPr>
            <p:ph type="title"/>
          </p:nvPr>
        </p:nvSpPr>
        <p:spPr>
          <a:xfrm>
            <a:off x="2287883" y="2196789"/>
            <a:ext cx="9513430" cy="1692893"/>
          </a:xfrm>
        </p:spPr>
        <p:txBody>
          <a:bodyPr vert="horz" lIns="91440" tIns="45720" rIns="91440" bIns="45720" rtlCol="0" anchor="t">
            <a:normAutofit fontScale="90000"/>
          </a:bodyPr>
          <a:lstStyle/>
          <a:p>
            <a:endParaRPr lang="en-US" sz="4000">
              <a:solidFill>
                <a:schemeClr val="bg1"/>
              </a:solidFill>
            </a:endParaRPr>
          </a:p>
          <a:p>
            <a:r>
              <a:rPr lang="en-US" sz="4000">
                <a:solidFill>
                  <a:schemeClr val="bg1"/>
                </a:solidFill>
                <a:latin typeface="Arial"/>
                <a:cs typeface="Arial"/>
              </a:rPr>
              <a:t>INTRODUCING ANALYTIC STRATEGISTS</a:t>
            </a:r>
          </a:p>
          <a:p>
            <a:endParaRPr lang="en-US" sz="4000">
              <a:solidFill>
                <a:schemeClr val="bg1"/>
              </a:solidFill>
            </a:endParaRPr>
          </a:p>
        </p:txBody>
      </p:sp>
      <p:sp>
        <p:nvSpPr>
          <p:cNvPr id="17" name="TextBox 16">
            <a:extLst>
              <a:ext uri="{FF2B5EF4-FFF2-40B4-BE49-F238E27FC236}">
                <a16:creationId xmlns:a16="http://schemas.microsoft.com/office/drawing/2014/main" id="{56E2474E-5EB7-A0BE-946E-6833EC02D69D}"/>
              </a:ext>
            </a:extLst>
          </p:cNvPr>
          <p:cNvSpPr txBox="1"/>
          <p:nvPr/>
        </p:nvSpPr>
        <p:spPr>
          <a:xfrm>
            <a:off x="5232401" y="3146400"/>
            <a:ext cx="6140449" cy="24543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endParaRPr lang="en-US" sz="2800">
              <a:solidFill>
                <a:schemeClr val="bg1">
                  <a:alpha val="80000"/>
                </a:schemeClr>
              </a:solidFill>
              <a:latin typeface="Calibri" panose="020F0502020204030204"/>
              <a:cs typeface="Calibri"/>
            </a:endParaRPr>
          </a:p>
          <a:p>
            <a:pPr marL="742950" lvl="1" indent="-228600">
              <a:lnSpc>
                <a:spcPct val="90000"/>
              </a:lnSpc>
              <a:spcAft>
                <a:spcPts val="600"/>
              </a:spcAft>
              <a:buFont typeface="Arial" panose="020B0604020202020204" pitchFamily="34" charset="0"/>
              <a:buChar char="•"/>
            </a:pPr>
            <a:r>
              <a:rPr lang="en-US" sz="2800">
                <a:solidFill>
                  <a:schemeClr val="bg1">
                    <a:alpha val="80000"/>
                  </a:schemeClr>
                </a:solidFill>
                <a:latin typeface="Arial"/>
                <a:cs typeface="Arial"/>
              </a:rPr>
              <a:t>Team Members</a:t>
            </a:r>
          </a:p>
          <a:p>
            <a:pPr marL="742950" lvl="1" indent="-228600">
              <a:lnSpc>
                <a:spcPct val="90000"/>
              </a:lnSpc>
              <a:spcAft>
                <a:spcPts val="600"/>
              </a:spcAft>
              <a:buFont typeface="Arial" panose="020B0604020202020204" pitchFamily="34" charset="0"/>
              <a:buChar char="•"/>
            </a:pPr>
            <a:r>
              <a:rPr lang="en-US" sz="2800">
                <a:solidFill>
                  <a:schemeClr val="bg1">
                    <a:alpha val="80000"/>
                  </a:schemeClr>
                </a:solidFill>
                <a:latin typeface="Arial"/>
                <a:cs typeface="Arial"/>
              </a:rPr>
              <a:t>Team Mission</a:t>
            </a:r>
          </a:p>
          <a:p>
            <a:pPr marL="742950" lvl="1" indent="-228600">
              <a:lnSpc>
                <a:spcPct val="90000"/>
              </a:lnSpc>
              <a:spcAft>
                <a:spcPts val="600"/>
              </a:spcAft>
              <a:buFont typeface="Arial" panose="020B0604020202020204" pitchFamily="34" charset="0"/>
              <a:buChar char="•"/>
            </a:pPr>
            <a:endParaRPr lang="en-US" sz="2400">
              <a:solidFill>
                <a:schemeClr val="bg1">
                  <a:alpha val="80000"/>
                </a:schemeClr>
              </a:solidFill>
            </a:endParaRPr>
          </a:p>
        </p:txBody>
      </p:sp>
      <p:sp>
        <p:nvSpPr>
          <p:cNvPr id="2" name="Slide Number Placeholder 1">
            <a:extLst>
              <a:ext uri="{FF2B5EF4-FFF2-40B4-BE49-F238E27FC236}">
                <a16:creationId xmlns:a16="http://schemas.microsoft.com/office/drawing/2014/main" id="{8BD67C87-32EF-9941-282A-1A5AF3B4E7BC}"/>
              </a:ext>
            </a:extLst>
          </p:cNvPr>
          <p:cNvSpPr>
            <a:spLocks noGrp="1"/>
          </p:cNvSpPr>
          <p:nvPr>
            <p:ph type="sldNum" sz="quarter" idx="12"/>
          </p:nvPr>
        </p:nvSpPr>
        <p:spPr/>
        <p:txBody>
          <a:bodyPr/>
          <a:lstStyle/>
          <a:p>
            <a:fld id="{330EA680-D336-4FF7-8B7A-9848BB0A1C32}" type="slidenum">
              <a:rPr lang="en-US" sz="2000" dirty="0" smtClean="0">
                <a:solidFill>
                  <a:schemeClr val="bg1"/>
                </a:solidFill>
              </a:rPr>
              <a:t>5</a:t>
            </a:fld>
            <a:endParaRPr lang="en-US" sz="2000">
              <a:solidFill>
                <a:schemeClr val="bg1"/>
              </a:solidFill>
              <a:cs typeface="Calibri"/>
            </a:endParaRPr>
          </a:p>
        </p:txBody>
      </p:sp>
    </p:spTree>
    <p:extLst>
      <p:ext uri="{BB962C8B-B14F-4D97-AF65-F5344CB8AC3E}">
        <p14:creationId xmlns:p14="http://schemas.microsoft.com/office/powerpoint/2010/main" val="1946367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1B5C417-3F23-6975-7361-C42AE35DF4DB}"/>
              </a:ext>
            </a:extLst>
          </p:cNvPr>
          <p:cNvSpPr txBox="1"/>
          <p:nvPr/>
        </p:nvSpPr>
        <p:spPr>
          <a:xfrm>
            <a:off x="1144923" y="2405894"/>
            <a:ext cx="6839189" cy="353508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28600">
              <a:lnSpc>
                <a:spcPct val="90000"/>
              </a:lnSpc>
              <a:spcAft>
                <a:spcPts val="600"/>
              </a:spcAft>
              <a:buFont typeface="Arial" panose="020B0604020202020204" pitchFamily="34" charset="0"/>
              <a:buChar char="•"/>
            </a:pPr>
            <a:endParaRPr lang="en-US" sz="2800">
              <a:solidFill>
                <a:schemeClr val="bg1"/>
              </a:solidFill>
              <a:cs typeface="Calibri"/>
            </a:endParaRPr>
          </a:p>
        </p:txBody>
      </p:sp>
      <p:sp>
        <p:nvSpPr>
          <p:cNvPr id="71" name="Rectangle 7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2" descr="A picture containing icon&#10;&#10;Description automatically generated">
            <a:extLst>
              <a:ext uri="{FF2B5EF4-FFF2-40B4-BE49-F238E27FC236}">
                <a16:creationId xmlns:a16="http://schemas.microsoft.com/office/drawing/2014/main" id="{48AD5A87-B167-A76B-99F1-CFED743AD313}"/>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910" r="1882" b="-3"/>
          <a:stretch/>
        </p:blipFill>
        <p:spPr>
          <a:xfrm>
            <a:off x="44784" y="1750791"/>
            <a:ext cx="2685444" cy="2798637"/>
          </a:xfrm>
          <a:prstGeom prst="rect">
            <a:avLst/>
          </a:prstGeom>
        </p:spPr>
      </p:pic>
      <p:sp>
        <p:nvSpPr>
          <p:cNvPr id="4" name="TextBox 3">
            <a:extLst>
              <a:ext uri="{FF2B5EF4-FFF2-40B4-BE49-F238E27FC236}">
                <a16:creationId xmlns:a16="http://schemas.microsoft.com/office/drawing/2014/main" id="{BF61BB34-6E1B-49CB-6F6D-9D2DAFB0662D}"/>
              </a:ext>
            </a:extLst>
          </p:cNvPr>
          <p:cNvSpPr txBox="1"/>
          <p:nvPr/>
        </p:nvSpPr>
        <p:spPr>
          <a:xfrm>
            <a:off x="221672" y="498764"/>
            <a:ext cx="3424381"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a:solidFill>
                  <a:srgbClr val="FFFFFF"/>
                </a:solidFill>
                <a:latin typeface="Calibri Light"/>
              </a:rPr>
              <a:t>Team</a:t>
            </a:r>
            <a:r>
              <a:rPr lang="en-US" sz="3500">
                <a:solidFill>
                  <a:srgbClr val="FFFFFF"/>
                </a:solidFill>
                <a:latin typeface="Calibri Light"/>
              </a:rPr>
              <a:t> </a:t>
            </a:r>
            <a:r>
              <a:rPr lang="en-US" sz="3500">
                <a:solidFill>
                  <a:srgbClr val="FFFFFF"/>
                </a:solidFill>
                <a:latin typeface="Arial"/>
                <a:cs typeface="Arial"/>
              </a:rPr>
              <a:t>Members</a:t>
            </a:r>
            <a:r>
              <a:rPr lang="en-US" sz="3500">
                <a:solidFill>
                  <a:srgbClr val="FFFFFF"/>
                </a:solidFill>
                <a:latin typeface="Arial"/>
                <a:cs typeface="Calibri Light"/>
              </a:rPr>
              <a:t>​</a:t>
            </a:r>
            <a:endParaRPr lang="en-US">
              <a:latin typeface="Arial"/>
            </a:endParaRPr>
          </a:p>
        </p:txBody>
      </p:sp>
      <p:graphicFrame>
        <p:nvGraphicFramePr>
          <p:cNvPr id="6" name="Table 5">
            <a:extLst>
              <a:ext uri="{FF2B5EF4-FFF2-40B4-BE49-F238E27FC236}">
                <a16:creationId xmlns:a16="http://schemas.microsoft.com/office/drawing/2014/main" id="{7DB0A570-C7F2-7F66-ACD4-1B86573227E3}"/>
              </a:ext>
            </a:extLst>
          </p:cNvPr>
          <p:cNvGraphicFramePr>
            <a:graphicFrameLocks noGrp="1"/>
          </p:cNvGraphicFramePr>
          <p:nvPr>
            <p:extLst>
              <p:ext uri="{D42A27DB-BD31-4B8C-83A1-F6EECF244321}">
                <p14:modId xmlns:p14="http://schemas.microsoft.com/office/powerpoint/2010/main" val="182521764"/>
              </p:ext>
            </p:extLst>
          </p:nvPr>
        </p:nvGraphicFramePr>
        <p:xfrm>
          <a:off x="2767121" y="1248496"/>
          <a:ext cx="9271779" cy="5104579"/>
        </p:xfrm>
        <a:graphic>
          <a:graphicData uri="http://schemas.openxmlformats.org/drawingml/2006/table">
            <a:tbl>
              <a:tblPr firstRow="1" bandRow="1">
                <a:tableStyleId>{073A0DAA-6AF3-43AB-8588-CEC1D06C72B9}</a:tableStyleId>
              </a:tblPr>
              <a:tblGrid>
                <a:gridCol w="2572235">
                  <a:extLst>
                    <a:ext uri="{9D8B030D-6E8A-4147-A177-3AD203B41FA5}">
                      <a16:colId xmlns:a16="http://schemas.microsoft.com/office/drawing/2014/main" val="255383591"/>
                    </a:ext>
                  </a:extLst>
                </a:gridCol>
                <a:gridCol w="2063656">
                  <a:extLst>
                    <a:ext uri="{9D8B030D-6E8A-4147-A177-3AD203B41FA5}">
                      <a16:colId xmlns:a16="http://schemas.microsoft.com/office/drawing/2014/main" val="1970918955"/>
                    </a:ext>
                  </a:extLst>
                </a:gridCol>
                <a:gridCol w="2317944">
                  <a:extLst>
                    <a:ext uri="{9D8B030D-6E8A-4147-A177-3AD203B41FA5}">
                      <a16:colId xmlns:a16="http://schemas.microsoft.com/office/drawing/2014/main" val="2411839515"/>
                    </a:ext>
                  </a:extLst>
                </a:gridCol>
                <a:gridCol w="2317944">
                  <a:extLst>
                    <a:ext uri="{9D8B030D-6E8A-4147-A177-3AD203B41FA5}">
                      <a16:colId xmlns:a16="http://schemas.microsoft.com/office/drawing/2014/main" val="962809112"/>
                    </a:ext>
                  </a:extLst>
                </a:gridCol>
              </a:tblGrid>
              <a:tr h="518324">
                <a:tc>
                  <a:txBody>
                    <a:bodyPr/>
                    <a:lstStyle/>
                    <a:p>
                      <a:pPr fontAlgn="base"/>
                      <a:r>
                        <a:rPr lang="en-US" sz="2400">
                          <a:effectLst/>
                          <a:latin typeface="Arial"/>
                        </a:rPr>
                        <a:t>Name​​​</a:t>
                      </a:r>
                    </a:p>
                  </a:txBody>
                  <a:tcPr/>
                </a:tc>
                <a:tc>
                  <a:txBody>
                    <a:bodyPr/>
                    <a:lstStyle/>
                    <a:p>
                      <a:pPr fontAlgn="base"/>
                      <a:r>
                        <a:rPr lang="en-US" sz="2400">
                          <a:effectLst/>
                          <a:latin typeface="Arial"/>
                        </a:rPr>
                        <a:t>Qualification​​​</a:t>
                      </a:r>
                    </a:p>
                  </a:txBody>
                  <a:tcPr/>
                </a:tc>
                <a:tc>
                  <a:txBody>
                    <a:bodyPr/>
                    <a:lstStyle/>
                    <a:p>
                      <a:pPr fontAlgn="base"/>
                      <a:r>
                        <a:rPr lang="en-US" sz="2400">
                          <a:effectLst/>
                          <a:latin typeface="Arial"/>
                        </a:rPr>
                        <a:t>Experience​​​</a:t>
                      </a:r>
                    </a:p>
                  </a:txBody>
                  <a:tcPr/>
                </a:tc>
                <a:tc>
                  <a:txBody>
                    <a:bodyPr/>
                    <a:lstStyle/>
                    <a:p>
                      <a:pPr fontAlgn="base"/>
                      <a:r>
                        <a:rPr lang="en-US" sz="2400">
                          <a:effectLst/>
                          <a:latin typeface="Arial"/>
                        </a:rPr>
                        <a:t>Contribution​​​</a:t>
                      </a:r>
                    </a:p>
                  </a:txBody>
                  <a:tcPr/>
                </a:tc>
                <a:extLst>
                  <a:ext uri="{0D108BD9-81ED-4DB2-BD59-A6C34878D82A}">
                    <a16:rowId xmlns:a16="http://schemas.microsoft.com/office/drawing/2014/main" val="884686737"/>
                  </a:ext>
                </a:extLst>
              </a:tr>
              <a:tr h="809091">
                <a:tc>
                  <a:txBody>
                    <a:bodyPr/>
                    <a:lstStyle/>
                    <a:p>
                      <a:pPr fontAlgn="base"/>
                      <a:r>
                        <a:rPr lang="en-US" sz="1600">
                          <a:effectLst/>
                          <a:latin typeface="Arial"/>
                        </a:rPr>
                        <a:t>Abin Benny​​​</a:t>
                      </a:r>
                      <a:br>
                        <a:rPr lang="en-US" sz="1600">
                          <a:effectLst/>
                          <a:latin typeface="Arial"/>
                        </a:rPr>
                      </a:br>
                      <a:r>
                        <a:rPr lang="en-US" sz="1600">
                          <a:effectLst/>
                          <a:latin typeface="Arial"/>
                        </a:rPr>
                        <a:t>​​​</a:t>
                      </a:r>
                      <a:endParaRPr lang="en-US">
                        <a:effectLst/>
                        <a:latin typeface="Arial"/>
                      </a:endParaRPr>
                    </a:p>
                  </a:txBody>
                  <a:tcPr/>
                </a:tc>
                <a:tc>
                  <a:txBody>
                    <a:bodyPr/>
                    <a:lstStyle/>
                    <a:p>
                      <a:pPr lvl="0" fontAlgn="base"/>
                      <a:r>
                        <a:rPr lang="en-US" sz="1600">
                          <a:effectLst/>
                          <a:latin typeface="Arial"/>
                        </a:rPr>
                        <a:t>​</a:t>
                      </a:r>
                      <a:r>
                        <a:rPr lang="en-US" sz="1600" kern="1200">
                          <a:solidFill>
                            <a:schemeClr val="dk1"/>
                          </a:solidFill>
                          <a:effectLst/>
                          <a:latin typeface="Arial"/>
                          <a:ea typeface="+mn-ea"/>
                          <a:cs typeface="+mn-cs"/>
                        </a:rPr>
                        <a:t>MSC in Quantitative Finance</a:t>
                      </a:r>
                    </a:p>
                  </a:txBody>
                  <a:tcPr/>
                </a:tc>
                <a:tc>
                  <a:txBody>
                    <a:bodyPr/>
                    <a:lstStyle/>
                    <a:p>
                      <a:pPr lvl="1" fontAlgn="base"/>
                      <a:r>
                        <a:rPr lang="en-US" sz="1600">
                          <a:effectLst/>
                          <a:latin typeface="Arial"/>
                        </a:rPr>
                        <a:t>​​​NIL</a:t>
                      </a:r>
                      <a:endParaRPr lang="en-US">
                        <a:effectLst/>
                        <a:latin typeface="Arial"/>
                      </a:endParaRPr>
                    </a:p>
                  </a:txBody>
                  <a:tcPr/>
                </a:tc>
                <a:tc>
                  <a:txBody>
                    <a:bodyPr/>
                    <a:lstStyle/>
                    <a:p>
                      <a:pPr fontAlgn="base"/>
                      <a:r>
                        <a:rPr lang="en-US" sz="1600">
                          <a:effectLst/>
                          <a:latin typeface="Arial"/>
                        </a:rPr>
                        <a:t>​​​Insight and Slide presentation</a:t>
                      </a:r>
                      <a:endParaRPr lang="en-US">
                        <a:effectLst/>
                        <a:latin typeface="Arial"/>
                      </a:endParaRPr>
                    </a:p>
                  </a:txBody>
                  <a:tcPr/>
                </a:tc>
                <a:extLst>
                  <a:ext uri="{0D108BD9-81ED-4DB2-BD59-A6C34878D82A}">
                    <a16:rowId xmlns:a16="http://schemas.microsoft.com/office/drawing/2014/main" val="3878074199"/>
                  </a:ext>
                </a:extLst>
              </a:tr>
              <a:tr h="1049290">
                <a:tc>
                  <a:txBody>
                    <a:bodyPr/>
                    <a:lstStyle/>
                    <a:p>
                      <a:pPr fontAlgn="base"/>
                      <a:r>
                        <a:rPr lang="en-US" sz="1600">
                          <a:effectLst/>
                          <a:latin typeface="Arial"/>
                        </a:rPr>
                        <a:t>Akshay </a:t>
                      </a:r>
                      <a:r>
                        <a:rPr lang="en-US" sz="1600" err="1">
                          <a:effectLst/>
                          <a:latin typeface="Arial"/>
                        </a:rPr>
                        <a:t>Kochuparambil</a:t>
                      </a:r>
                      <a:r>
                        <a:rPr lang="en-US" sz="1600">
                          <a:effectLst/>
                          <a:latin typeface="Arial"/>
                        </a:rPr>
                        <a:t>​​​</a:t>
                      </a:r>
                      <a:br>
                        <a:rPr lang="en-US" sz="1600">
                          <a:effectLst/>
                          <a:latin typeface="Arial"/>
                        </a:rPr>
                      </a:br>
                      <a:r>
                        <a:rPr lang="en-US" sz="1600">
                          <a:effectLst/>
                          <a:latin typeface="Arial"/>
                        </a:rPr>
                        <a:t>Joseph​​​</a:t>
                      </a:r>
                      <a:endParaRPr lang="en-US">
                        <a:effectLst/>
                        <a:latin typeface="Arial"/>
                      </a:endParaRPr>
                    </a:p>
                  </a:txBody>
                  <a:tcPr/>
                </a:tc>
                <a:tc>
                  <a:txBody>
                    <a:bodyPr/>
                    <a:lstStyle/>
                    <a:p>
                      <a:pPr fontAlgn="base"/>
                      <a:r>
                        <a:rPr lang="en-US" sz="1600">
                          <a:effectLst/>
                          <a:latin typeface="Arial"/>
                        </a:rPr>
                        <a:t>​​​</a:t>
                      </a:r>
                      <a:r>
                        <a:rPr lang="en-US" sz="1600" err="1">
                          <a:effectLst/>
                          <a:latin typeface="Arial"/>
                        </a:rPr>
                        <a:t>Btech</a:t>
                      </a:r>
                      <a:r>
                        <a:rPr lang="en-US" sz="1600">
                          <a:effectLst/>
                          <a:latin typeface="Arial"/>
                        </a:rPr>
                        <a:t>. Computer Science</a:t>
                      </a:r>
                      <a:endParaRPr lang="en-US">
                        <a:effectLst/>
                        <a:latin typeface="Arial"/>
                      </a:endParaRPr>
                    </a:p>
                  </a:txBody>
                  <a:tcPr/>
                </a:tc>
                <a:tc>
                  <a:txBody>
                    <a:bodyPr/>
                    <a:lstStyle/>
                    <a:p>
                      <a:pPr fontAlgn="base"/>
                      <a:r>
                        <a:rPr lang="en-US" sz="1600">
                          <a:effectLst/>
                          <a:latin typeface="Arial"/>
                        </a:rPr>
                        <a:t>​​​3.5 years' experience as software implementation engineer</a:t>
                      </a:r>
                      <a:endParaRPr lang="en-US">
                        <a:effectLst/>
                        <a:latin typeface="Arial"/>
                      </a:endParaRPr>
                    </a:p>
                  </a:txBody>
                  <a:tcPr/>
                </a:tc>
                <a:tc>
                  <a:txBody>
                    <a:bodyPr/>
                    <a:lstStyle/>
                    <a:p>
                      <a:pPr fontAlgn="base"/>
                      <a:r>
                        <a:rPr lang="en-US" sz="1600">
                          <a:effectLst/>
                          <a:latin typeface="Arial"/>
                        </a:rPr>
                        <a:t>​​​Slide preparation and insight</a:t>
                      </a:r>
                      <a:endParaRPr lang="en-US">
                        <a:effectLst/>
                        <a:latin typeface="Arial"/>
                      </a:endParaRPr>
                    </a:p>
                  </a:txBody>
                  <a:tcPr/>
                </a:tc>
                <a:extLst>
                  <a:ext uri="{0D108BD9-81ED-4DB2-BD59-A6C34878D82A}">
                    <a16:rowId xmlns:a16="http://schemas.microsoft.com/office/drawing/2014/main" val="715685920"/>
                  </a:ext>
                </a:extLst>
              </a:tr>
              <a:tr h="581186">
                <a:tc>
                  <a:txBody>
                    <a:bodyPr/>
                    <a:lstStyle/>
                    <a:p>
                      <a:pPr fontAlgn="base"/>
                      <a:r>
                        <a:rPr lang="en-US" sz="1600">
                          <a:effectLst/>
                          <a:latin typeface="Arial"/>
                        </a:rPr>
                        <a:t>Arun Joy (TL)​​​</a:t>
                      </a:r>
                      <a:endParaRPr lang="en-US">
                        <a:effectLst/>
                        <a:latin typeface="Arial"/>
                      </a:endParaRPr>
                    </a:p>
                  </a:txBody>
                  <a:tcPr/>
                </a:tc>
                <a:tc>
                  <a:txBody>
                    <a:bodyPr/>
                    <a:lstStyle/>
                    <a:p>
                      <a:pPr lvl="0" fontAlgn="base"/>
                      <a:r>
                        <a:rPr lang="en-US" sz="1600">
                          <a:effectLst/>
                          <a:latin typeface="Arial"/>
                        </a:rPr>
                        <a:t>MBA in Project Management​​​</a:t>
                      </a:r>
                      <a:endParaRPr lang="en-US">
                        <a:effectLst/>
                        <a:latin typeface="Arial"/>
                      </a:endParaRPr>
                    </a:p>
                  </a:txBody>
                  <a:tcPr/>
                </a:tc>
                <a:tc>
                  <a:txBody>
                    <a:bodyPr/>
                    <a:lstStyle/>
                    <a:p>
                      <a:pPr fontAlgn="base"/>
                      <a:r>
                        <a:rPr lang="en-US" sz="1600">
                          <a:effectLst/>
                          <a:latin typeface="Arial"/>
                        </a:rPr>
                        <a:t>1 year as Project admin​​​</a:t>
                      </a:r>
                      <a:endParaRPr lang="en-US">
                        <a:effectLst/>
                        <a:latin typeface="Arial"/>
                      </a:endParaRPr>
                    </a:p>
                  </a:txBody>
                  <a:tcPr/>
                </a:tc>
                <a:tc>
                  <a:txBody>
                    <a:bodyPr/>
                    <a:lstStyle/>
                    <a:p>
                      <a:pPr fontAlgn="base"/>
                      <a:r>
                        <a:rPr lang="en-US" sz="1600">
                          <a:effectLst/>
                          <a:latin typeface="Arial"/>
                        </a:rPr>
                        <a:t>Data Visualization​​​</a:t>
                      </a:r>
                      <a:endParaRPr lang="en-US">
                        <a:effectLst/>
                        <a:latin typeface="Arial"/>
                      </a:endParaRPr>
                    </a:p>
                  </a:txBody>
                  <a:tcPr/>
                </a:tc>
                <a:extLst>
                  <a:ext uri="{0D108BD9-81ED-4DB2-BD59-A6C34878D82A}">
                    <a16:rowId xmlns:a16="http://schemas.microsoft.com/office/drawing/2014/main" val="2424698288"/>
                  </a:ext>
                </a:extLst>
              </a:tr>
              <a:tr h="826576">
                <a:tc>
                  <a:txBody>
                    <a:bodyPr/>
                    <a:lstStyle/>
                    <a:p>
                      <a:pPr fontAlgn="base"/>
                      <a:r>
                        <a:rPr lang="en-US" sz="1600">
                          <a:effectLst/>
                          <a:latin typeface="Arial"/>
                        </a:rPr>
                        <a:t>Sabarinath Sheela Jayamohan  ​​​</a:t>
                      </a:r>
                      <a:endParaRPr lang="en-US">
                        <a:effectLst/>
                        <a:latin typeface="Arial"/>
                      </a:endParaRPr>
                    </a:p>
                  </a:txBody>
                  <a:tcPr/>
                </a:tc>
                <a:tc>
                  <a:txBody>
                    <a:bodyPr/>
                    <a:lstStyle/>
                    <a:p>
                      <a:pPr fontAlgn="base"/>
                      <a:r>
                        <a:rPr lang="en-US" sz="1600">
                          <a:effectLst/>
                          <a:latin typeface="Arial"/>
                        </a:rPr>
                        <a:t>MBA in Marketing and Operations​​​</a:t>
                      </a:r>
                      <a:endParaRPr lang="en-US">
                        <a:effectLst/>
                        <a:latin typeface="Arial"/>
                      </a:endParaRPr>
                    </a:p>
                  </a:txBody>
                  <a:tcPr/>
                </a:tc>
                <a:tc>
                  <a:txBody>
                    <a:bodyPr/>
                    <a:lstStyle/>
                    <a:p>
                      <a:pPr fontAlgn="base"/>
                      <a:r>
                        <a:rPr lang="en-US" sz="1600">
                          <a:effectLst/>
                          <a:latin typeface="Arial"/>
                        </a:rPr>
                        <a:t>2 years as Asst. Manager at ICICI Bank​​​</a:t>
                      </a:r>
                      <a:endParaRPr lang="en-US">
                        <a:effectLst/>
                        <a:latin typeface="Arial"/>
                      </a:endParaRPr>
                    </a:p>
                  </a:txBody>
                  <a:tcPr/>
                </a:tc>
                <a:tc>
                  <a:txBody>
                    <a:bodyPr/>
                    <a:lstStyle/>
                    <a:p>
                      <a:pPr fontAlgn="base"/>
                      <a:r>
                        <a:rPr lang="en-US" sz="1600">
                          <a:effectLst/>
                          <a:latin typeface="Arial"/>
                        </a:rPr>
                        <a:t>Coding and Insight​​​</a:t>
                      </a:r>
                      <a:endParaRPr lang="en-US">
                        <a:effectLst/>
                        <a:latin typeface="Arial"/>
                      </a:endParaRPr>
                    </a:p>
                  </a:txBody>
                  <a:tcPr/>
                </a:tc>
                <a:extLst>
                  <a:ext uri="{0D108BD9-81ED-4DB2-BD59-A6C34878D82A}">
                    <a16:rowId xmlns:a16="http://schemas.microsoft.com/office/drawing/2014/main" val="4267760458"/>
                  </a:ext>
                </a:extLst>
              </a:tr>
              <a:tr h="619932">
                <a:tc>
                  <a:txBody>
                    <a:bodyPr/>
                    <a:lstStyle/>
                    <a:p>
                      <a:pPr fontAlgn="base"/>
                      <a:r>
                        <a:rPr lang="en-US" sz="1600">
                          <a:effectLst/>
                          <a:latin typeface="Arial"/>
                        </a:rPr>
                        <a:t>Shalu Jose​​​</a:t>
                      </a:r>
                      <a:endParaRPr lang="en-US">
                        <a:effectLst/>
                        <a:latin typeface="Arial"/>
                      </a:endParaRPr>
                    </a:p>
                  </a:txBody>
                  <a:tcPr/>
                </a:tc>
                <a:tc>
                  <a:txBody>
                    <a:bodyPr/>
                    <a:lstStyle/>
                    <a:p>
                      <a:pPr fontAlgn="base"/>
                      <a:r>
                        <a:rPr lang="en-US" sz="1600">
                          <a:effectLst/>
                          <a:latin typeface="Arial"/>
                        </a:rPr>
                        <a:t>MCA​​​</a:t>
                      </a:r>
                      <a:endParaRPr lang="en-US">
                        <a:effectLst/>
                        <a:latin typeface="Arial"/>
                      </a:endParaRPr>
                    </a:p>
                  </a:txBody>
                  <a:tcPr/>
                </a:tc>
                <a:tc>
                  <a:txBody>
                    <a:bodyPr/>
                    <a:lstStyle/>
                    <a:p>
                      <a:pPr fontAlgn="base"/>
                      <a:r>
                        <a:rPr lang="en-US" sz="1600">
                          <a:effectLst/>
                          <a:latin typeface="Arial"/>
                        </a:rPr>
                        <a:t>7 years as business Administration​​​</a:t>
                      </a:r>
                      <a:endParaRPr lang="en-US">
                        <a:effectLst/>
                        <a:latin typeface="Arial"/>
                      </a:endParaRPr>
                    </a:p>
                  </a:txBody>
                  <a:tcPr/>
                </a:tc>
                <a:tc>
                  <a:txBody>
                    <a:bodyPr/>
                    <a:lstStyle/>
                    <a:p>
                      <a:pPr fontAlgn="base"/>
                      <a:r>
                        <a:rPr lang="en-US" sz="1600">
                          <a:effectLst/>
                          <a:latin typeface="Arial"/>
                        </a:rPr>
                        <a:t>Logic and business understanding​​​</a:t>
                      </a:r>
                      <a:endParaRPr lang="en-US">
                        <a:effectLst/>
                        <a:latin typeface="Arial"/>
                      </a:endParaRPr>
                    </a:p>
                  </a:txBody>
                  <a:tcPr/>
                </a:tc>
                <a:extLst>
                  <a:ext uri="{0D108BD9-81ED-4DB2-BD59-A6C34878D82A}">
                    <a16:rowId xmlns:a16="http://schemas.microsoft.com/office/drawing/2014/main" val="607290955"/>
                  </a:ext>
                </a:extLst>
              </a:tr>
              <a:tr h="682670">
                <a:tc>
                  <a:txBody>
                    <a:bodyPr/>
                    <a:lstStyle/>
                    <a:p>
                      <a:pPr fontAlgn="base"/>
                      <a:r>
                        <a:rPr lang="en-US" sz="1600" err="1">
                          <a:effectLst/>
                          <a:latin typeface="Arial"/>
                        </a:rPr>
                        <a:t>Vidhiben</a:t>
                      </a:r>
                      <a:r>
                        <a:rPr lang="en-US" sz="1600">
                          <a:effectLst/>
                          <a:latin typeface="Arial"/>
                        </a:rPr>
                        <a:t> Patel </a:t>
                      </a:r>
                      <a:r>
                        <a:rPr lang="en-US" sz="1600" err="1">
                          <a:effectLst/>
                          <a:latin typeface="Arial"/>
                        </a:rPr>
                        <a:t>Nitinbhai</a:t>
                      </a:r>
                      <a:r>
                        <a:rPr lang="en-US" sz="1600">
                          <a:effectLst/>
                          <a:latin typeface="Arial"/>
                        </a:rPr>
                        <a:t> ​​​</a:t>
                      </a:r>
                      <a:endParaRPr lang="en-US">
                        <a:effectLst/>
                        <a:latin typeface="Arial"/>
                      </a:endParaRPr>
                    </a:p>
                  </a:txBody>
                  <a:tcPr/>
                </a:tc>
                <a:tc>
                  <a:txBody>
                    <a:bodyPr/>
                    <a:lstStyle/>
                    <a:p>
                      <a:pPr fontAlgn="base"/>
                      <a:r>
                        <a:rPr lang="en-US" sz="1600">
                          <a:effectLst/>
                          <a:latin typeface="Arial"/>
                        </a:rPr>
                        <a:t>MSC IT​​​</a:t>
                      </a:r>
                      <a:endParaRPr lang="en-US">
                        <a:effectLst/>
                        <a:latin typeface="Arial"/>
                      </a:endParaRPr>
                    </a:p>
                  </a:txBody>
                  <a:tcPr/>
                </a:tc>
                <a:tc>
                  <a:txBody>
                    <a:bodyPr/>
                    <a:lstStyle/>
                    <a:p>
                      <a:pPr fontAlgn="base"/>
                      <a:r>
                        <a:rPr lang="en-US" sz="1600">
                          <a:effectLst/>
                          <a:latin typeface="Arial"/>
                        </a:rPr>
                        <a:t>3 years as developer​​​</a:t>
                      </a:r>
                      <a:endParaRPr lang="en-US">
                        <a:effectLst/>
                        <a:latin typeface="Arial"/>
                      </a:endParaRPr>
                    </a:p>
                  </a:txBody>
                  <a:tcPr/>
                </a:tc>
                <a:tc>
                  <a:txBody>
                    <a:bodyPr/>
                    <a:lstStyle/>
                    <a:p>
                      <a:pPr fontAlgn="base"/>
                      <a:r>
                        <a:rPr lang="en-US" sz="1600">
                          <a:effectLst/>
                          <a:latin typeface="Arial"/>
                        </a:rPr>
                        <a:t>Essential concepts of Python Programming​​​</a:t>
                      </a:r>
                      <a:endParaRPr lang="en-US">
                        <a:effectLst/>
                        <a:latin typeface="Arial"/>
                      </a:endParaRPr>
                    </a:p>
                  </a:txBody>
                  <a:tcPr/>
                </a:tc>
                <a:extLst>
                  <a:ext uri="{0D108BD9-81ED-4DB2-BD59-A6C34878D82A}">
                    <a16:rowId xmlns:a16="http://schemas.microsoft.com/office/drawing/2014/main" val="3791272763"/>
                  </a:ext>
                </a:extLst>
              </a:tr>
            </a:tbl>
          </a:graphicData>
        </a:graphic>
      </p:graphicFrame>
      <p:sp>
        <p:nvSpPr>
          <p:cNvPr id="2" name="Slide Number Placeholder 1">
            <a:extLst>
              <a:ext uri="{FF2B5EF4-FFF2-40B4-BE49-F238E27FC236}">
                <a16:creationId xmlns:a16="http://schemas.microsoft.com/office/drawing/2014/main" id="{B971DDF7-F120-2A1D-1D70-552A4C7D489E}"/>
              </a:ext>
            </a:extLst>
          </p:cNvPr>
          <p:cNvSpPr>
            <a:spLocks noGrp="1"/>
          </p:cNvSpPr>
          <p:nvPr>
            <p:ph type="sldNum" sz="quarter" idx="12"/>
          </p:nvPr>
        </p:nvSpPr>
        <p:spPr/>
        <p:txBody>
          <a:bodyPr/>
          <a:lstStyle/>
          <a:p>
            <a:fld id="{330EA680-D336-4FF7-8B7A-9848BB0A1C32}" type="slidenum">
              <a:rPr lang="en-US" sz="2000" dirty="0" smtClean="0">
                <a:solidFill>
                  <a:schemeClr val="bg1"/>
                </a:solidFill>
              </a:rPr>
              <a:t>6</a:t>
            </a:fld>
            <a:endParaRPr lang="en-US" sz="2000">
              <a:solidFill>
                <a:schemeClr val="bg1"/>
              </a:solidFill>
              <a:cs typeface="Calibri"/>
            </a:endParaRPr>
          </a:p>
        </p:txBody>
      </p:sp>
    </p:spTree>
    <p:extLst>
      <p:ext uri="{BB962C8B-B14F-4D97-AF65-F5344CB8AC3E}">
        <p14:creationId xmlns:p14="http://schemas.microsoft.com/office/powerpoint/2010/main" val="2774004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70656B-66A0-1776-7A88-562D9D0D35FD}"/>
              </a:ext>
            </a:extLst>
          </p:cNvPr>
          <p:cNvSpPr>
            <a:spLocks noGrp="1"/>
          </p:cNvSpPr>
          <p:nvPr>
            <p:ph type="title"/>
          </p:nvPr>
        </p:nvSpPr>
        <p:spPr>
          <a:xfrm>
            <a:off x="1136397" y="502020"/>
            <a:ext cx="7595337" cy="1642970"/>
          </a:xfrm>
        </p:spPr>
        <p:txBody>
          <a:bodyPr vert="horz" lIns="91440" tIns="45720" rIns="91440" bIns="45720" rtlCol="0" anchor="b">
            <a:normAutofit/>
          </a:bodyPr>
          <a:lstStyle/>
          <a:p>
            <a:r>
              <a:rPr lang="en-US" sz="2400" b="1" kern="1200">
                <a:solidFill>
                  <a:schemeClr val="bg1"/>
                </a:solidFill>
                <a:latin typeface="Arial"/>
                <a:cs typeface="Arial"/>
              </a:rPr>
              <a:t>Team Vision and Mission</a:t>
            </a:r>
          </a:p>
        </p:txBody>
      </p:sp>
      <p:sp>
        <p:nvSpPr>
          <p:cNvPr id="3" name="TextBox 2">
            <a:extLst>
              <a:ext uri="{FF2B5EF4-FFF2-40B4-BE49-F238E27FC236}">
                <a16:creationId xmlns:a16="http://schemas.microsoft.com/office/drawing/2014/main" id="{21B5C417-3F23-6975-7361-C42AE35DF4DB}"/>
              </a:ext>
            </a:extLst>
          </p:cNvPr>
          <p:cNvSpPr txBox="1"/>
          <p:nvPr/>
        </p:nvSpPr>
        <p:spPr>
          <a:xfrm>
            <a:off x="1144923" y="2405894"/>
            <a:ext cx="6839189" cy="353508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28600" algn="just">
              <a:lnSpc>
                <a:spcPct val="90000"/>
              </a:lnSpc>
              <a:spcAft>
                <a:spcPts val="600"/>
              </a:spcAft>
              <a:buFont typeface="Arial" panose="020B0604020202020204" pitchFamily="34" charset="0"/>
              <a:buChar char="•"/>
            </a:pPr>
            <a:r>
              <a:rPr lang="en-US" sz="2800">
                <a:solidFill>
                  <a:schemeClr val="bg1"/>
                </a:solidFill>
                <a:latin typeface="Arial"/>
                <a:cs typeface="Arial"/>
              </a:rPr>
              <a:t>Vision: To be a leading provider of data-driven insights that empower decision-making and drive business success.</a:t>
            </a:r>
          </a:p>
          <a:p>
            <a:pPr marL="57150" algn="just">
              <a:lnSpc>
                <a:spcPct val="90000"/>
              </a:lnSpc>
              <a:spcAft>
                <a:spcPts val="600"/>
              </a:spcAft>
            </a:pPr>
            <a:endParaRPr lang="en-US" sz="2800">
              <a:solidFill>
                <a:schemeClr val="bg1"/>
              </a:solidFill>
              <a:latin typeface="Arial"/>
              <a:cs typeface="Calibri"/>
            </a:endParaRPr>
          </a:p>
          <a:p>
            <a:pPr marL="285750" indent="-228600" algn="just">
              <a:lnSpc>
                <a:spcPct val="90000"/>
              </a:lnSpc>
              <a:spcAft>
                <a:spcPts val="600"/>
              </a:spcAft>
              <a:buFont typeface="Arial" panose="020B0604020202020204" pitchFamily="34" charset="0"/>
              <a:buChar char="•"/>
            </a:pPr>
            <a:r>
              <a:rPr lang="en-US" sz="2800">
                <a:solidFill>
                  <a:schemeClr val="bg1"/>
                </a:solidFill>
                <a:latin typeface="Arial"/>
                <a:cs typeface="Arial"/>
              </a:rPr>
              <a:t>Mission: Increase productivity by reducing attrition through data-driven insights and targeted interventions</a:t>
            </a:r>
          </a:p>
        </p:txBody>
      </p:sp>
      <p:sp>
        <p:nvSpPr>
          <p:cNvPr id="71" name="Rectangle 7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FBF676B2-C98E-BF3C-7FA3-B0DE0A11379D}"/>
              </a:ext>
            </a:extLst>
          </p:cNvPr>
          <p:cNvSpPr>
            <a:spLocks noGrp="1"/>
          </p:cNvSpPr>
          <p:nvPr>
            <p:ph type="sldNum" sz="quarter" idx="12"/>
          </p:nvPr>
        </p:nvSpPr>
        <p:spPr/>
        <p:txBody>
          <a:bodyPr/>
          <a:lstStyle/>
          <a:p>
            <a:fld id="{330EA680-D336-4FF7-8B7A-9848BB0A1C32}" type="slidenum">
              <a:rPr lang="en-US" sz="2000" dirty="0" smtClean="0">
                <a:solidFill>
                  <a:schemeClr val="bg1"/>
                </a:solidFill>
              </a:rPr>
              <a:t>7</a:t>
            </a:fld>
            <a:endParaRPr lang="en-US" sz="2000">
              <a:solidFill>
                <a:schemeClr val="bg1"/>
              </a:solidFill>
              <a:cs typeface="Calibri"/>
            </a:endParaRPr>
          </a:p>
        </p:txBody>
      </p:sp>
      <p:pic>
        <p:nvPicPr>
          <p:cNvPr id="5" name="Picture 5">
            <a:extLst>
              <a:ext uri="{FF2B5EF4-FFF2-40B4-BE49-F238E27FC236}">
                <a16:creationId xmlns:a16="http://schemas.microsoft.com/office/drawing/2014/main" id="{C13BB128-99D3-E196-07F9-E97257C97C34}"/>
              </a:ext>
            </a:extLst>
          </p:cNvPr>
          <p:cNvPicPr>
            <a:picLocks noChangeAspect="1"/>
          </p:cNvPicPr>
          <p:nvPr/>
        </p:nvPicPr>
        <p:blipFill>
          <a:blip r:embed="rId4"/>
          <a:stretch>
            <a:fillRect/>
          </a:stretch>
        </p:blipFill>
        <p:spPr>
          <a:xfrm>
            <a:off x="8361218" y="2330461"/>
            <a:ext cx="3586018" cy="2808986"/>
          </a:xfrm>
          <a:prstGeom prst="rect">
            <a:avLst/>
          </a:prstGeom>
        </p:spPr>
      </p:pic>
    </p:spTree>
    <p:extLst>
      <p:ext uri="{BB962C8B-B14F-4D97-AF65-F5344CB8AC3E}">
        <p14:creationId xmlns:p14="http://schemas.microsoft.com/office/powerpoint/2010/main" val="139294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Picture 103" descr="Digital financial graph">
            <a:extLst>
              <a:ext uri="{FF2B5EF4-FFF2-40B4-BE49-F238E27FC236}">
                <a16:creationId xmlns:a16="http://schemas.microsoft.com/office/drawing/2014/main" id="{C868BD78-7080-8E1E-5293-830BC2FA0F04}"/>
              </a:ext>
            </a:extLst>
          </p:cNvPr>
          <p:cNvPicPr>
            <a:picLocks noChangeAspect="1"/>
          </p:cNvPicPr>
          <p:nvPr/>
        </p:nvPicPr>
        <p:blipFill rotWithShape="1">
          <a:blip r:embed="rId3">
            <a:alphaModFix amt="40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C86100B9-C90F-29E5-891A-C21430B8078D}"/>
              </a:ext>
            </a:extLst>
          </p:cNvPr>
          <p:cNvSpPr>
            <a:spLocks noGrp="1"/>
          </p:cNvSpPr>
          <p:nvPr>
            <p:ph type="title"/>
          </p:nvPr>
        </p:nvSpPr>
        <p:spPr>
          <a:xfrm>
            <a:off x="1472287" y="-311647"/>
            <a:ext cx="10261600" cy="1695814"/>
          </a:xfrm>
        </p:spPr>
        <p:txBody>
          <a:bodyPr vert="horz" lIns="91440" tIns="45720" rIns="91440" bIns="45720" rtlCol="0" anchor="b">
            <a:normAutofit/>
          </a:bodyPr>
          <a:lstStyle/>
          <a:p>
            <a:r>
              <a:rPr lang="en-US" sz="5400">
                <a:ln w="22225">
                  <a:solidFill>
                    <a:prstClr val="white"/>
                  </a:solidFill>
                  <a:miter lim="800000"/>
                </a:ln>
                <a:solidFill>
                  <a:schemeClr val="bg1"/>
                </a:solidFill>
                <a:latin typeface="Arial"/>
                <a:cs typeface="Calibri Light"/>
              </a:rPr>
              <a:t>Categorized Employee Dataset</a:t>
            </a:r>
            <a:endParaRPr lang="en-US" sz="5400">
              <a:solidFill>
                <a:schemeClr val="bg1"/>
              </a:solidFill>
              <a:latin typeface="Arial"/>
              <a:cs typeface="Calibri Light"/>
            </a:endParaRPr>
          </a:p>
        </p:txBody>
      </p:sp>
      <p:sp>
        <p:nvSpPr>
          <p:cNvPr id="15" name="TextBox 14">
            <a:extLst>
              <a:ext uri="{FF2B5EF4-FFF2-40B4-BE49-F238E27FC236}">
                <a16:creationId xmlns:a16="http://schemas.microsoft.com/office/drawing/2014/main" id="{3A447A7F-9909-EAAF-F3F0-F163C94DEF30}"/>
              </a:ext>
            </a:extLst>
          </p:cNvPr>
          <p:cNvSpPr txBox="1"/>
          <p:nvPr/>
        </p:nvSpPr>
        <p:spPr>
          <a:xfrm>
            <a:off x="633733" y="1718368"/>
            <a:ext cx="33138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Arial"/>
                <a:cs typeface="Calibri"/>
              </a:rPr>
              <a:t>Personal Details</a:t>
            </a:r>
          </a:p>
        </p:txBody>
      </p:sp>
      <p:sp>
        <p:nvSpPr>
          <p:cNvPr id="16" name="TextBox 15">
            <a:extLst>
              <a:ext uri="{FF2B5EF4-FFF2-40B4-BE49-F238E27FC236}">
                <a16:creationId xmlns:a16="http://schemas.microsoft.com/office/drawing/2014/main" id="{6CF9FF8E-CD1A-6613-BFCD-C52D56ACB2CA}"/>
              </a:ext>
            </a:extLst>
          </p:cNvPr>
          <p:cNvSpPr txBox="1"/>
          <p:nvPr/>
        </p:nvSpPr>
        <p:spPr>
          <a:xfrm>
            <a:off x="635602" y="2315672"/>
            <a:ext cx="3186813"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latin typeface="Arial"/>
                <a:cs typeface="Calibri"/>
              </a:rPr>
              <a:t>Employee Number</a:t>
            </a:r>
          </a:p>
          <a:p>
            <a:pPr marL="285750" indent="-285750">
              <a:buFont typeface="Arial"/>
              <a:buChar char="•"/>
            </a:pPr>
            <a:r>
              <a:rPr lang="en-US" sz="1600">
                <a:latin typeface="Arial"/>
                <a:cs typeface="Calibri"/>
              </a:rPr>
              <a:t>Age</a:t>
            </a:r>
            <a:endParaRPr lang="en-US" sz="1600">
              <a:latin typeface="Arial"/>
              <a:cs typeface="Arial"/>
            </a:endParaRPr>
          </a:p>
          <a:p>
            <a:pPr marL="285750" indent="-285750">
              <a:buFont typeface="Arial"/>
              <a:buChar char="•"/>
            </a:pPr>
            <a:r>
              <a:rPr lang="en-US" sz="1600">
                <a:latin typeface="Arial"/>
                <a:cs typeface="Calibri"/>
              </a:rPr>
              <a:t>Gender</a:t>
            </a:r>
          </a:p>
          <a:p>
            <a:pPr marL="285750" indent="-285750">
              <a:buFont typeface="Arial"/>
              <a:buChar char="•"/>
            </a:pPr>
            <a:r>
              <a:rPr lang="en-US" sz="1600">
                <a:latin typeface="Arial"/>
                <a:cs typeface="Calibri"/>
              </a:rPr>
              <a:t>Education</a:t>
            </a:r>
          </a:p>
          <a:p>
            <a:pPr marL="285750" indent="-285750">
              <a:buFont typeface="Arial"/>
              <a:buChar char="•"/>
            </a:pPr>
            <a:r>
              <a:rPr lang="en-US" sz="1600">
                <a:latin typeface="Arial"/>
                <a:cs typeface="Calibri"/>
              </a:rPr>
              <a:t>Education Field </a:t>
            </a:r>
          </a:p>
          <a:p>
            <a:pPr marL="285750" indent="-285750">
              <a:buFont typeface="Arial"/>
              <a:buChar char="•"/>
            </a:pPr>
            <a:r>
              <a:rPr lang="en-US" sz="1600">
                <a:latin typeface="Arial"/>
                <a:cs typeface="Calibri"/>
              </a:rPr>
              <a:t>Marital Status</a:t>
            </a:r>
          </a:p>
          <a:p>
            <a:pPr marL="285750" indent="-285750">
              <a:buFont typeface="Arial"/>
              <a:buChar char="•"/>
            </a:pPr>
            <a:r>
              <a:rPr lang="en-US" sz="1600">
                <a:latin typeface="Arial"/>
                <a:cs typeface="Calibri"/>
              </a:rPr>
              <a:t>Distance from Home</a:t>
            </a:r>
          </a:p>
          <a:p>
            <a:pPr marL="285750" indent="-285750">
              <a:buFont typeface="Arial"/>
              <a:buChar char="•"/>
            </a:pPr>
            <a:r>
              <a:rPr lang="en-US" sz="1600">
                <a:latin typeface="Arial"/>
                <a:cs typeface="Calibri"/>
              </a:rPr>
              <a:t>Number of companies worked</a:t>
            </a:r>
          </a:p>
          <a:p>
            <a:pPr marL="285750" indent="-285750">
              <a:buFont typeface="Arial"/>
              <a:buChar char="•"/>
            </a:pPr>
            <a:r>
              <a:rPr lang="en-US" sz="1600">
                <a:latin typeface="Arial"/>
                <a:cs typeface="Calibri"/>
              </a:rPr>
              <a:t>Over18</a:t>
            </a:r>
          </a:p>
          <a:p>
            <a:pPr marL="285750" indent="-285750">
              <a:buFont typeface="Arial"/>
              <a:buChar char="•"/>
            </a:pPr>
            <a:r>
              <a:rPr lang="en-US" sz="1600">
                <a:latin typeface="Arial"/>
                <a:ea typeface="+mn-lt"/>
                <a:cs typeface="+mn-lt"/>
              </a:rPr>
              <a:t>Total Working Years</a:t>
            </a:r>
            <a:endParaRPr lang="en-US" sz="1600">
              <a:latin typeface="Arial"/>
              <a:cs typeface="Calibri"/>
            </a:endParaRPr>
          </a:p>
          <a:p>
            <a:pPr marL="285750" indent="-285750">
              <a:buFont typeface="Arial"/>
              <a:buChar char="•"/>
            </a:pPr>
            <a:r>
              <a:rPr lang="en-US" sz="1600">
                <a:latin typeface="Arial"/>
                <a:ea typeface="+mn-lt"/>
                <a:cs typeface="+mn-lt"/>
              </a:rPr>
              <a:t>Years In Current Role</a:t>
            </a:r>
          </a:p>
          <a:p>
            <a:pPr marL="285750" indent="-285750">
              <a:buFont typeface="Arial"/>
              <a:buChar char="•"/>
            </a:pPr>
            <a:r>
              <a:rPr lang="en-US" sz="1600">
                <a:latin typeface="Arial"/>
                <a:ea typeface="+mn-lt"/>
                <a:cs typeface="+mn-lt"/>
              </a:rPr>
              <a:t>Years With Current Manager</a:t>
            </a:r>
            <a:endParaRPr lang="en-US" sz="1600">
              <a:latin typeface="Arial"/>
              <a:cs typeface="Calibri"/>
            </a:endParaRPr>
          </a:p>
          <a:p>
            <a:pPr marL="285750" indent="-285750">
              <a:buFont typeface="Arial"/>
              <a:buChar char="•"/>
            </a:pPr>
            <a:r>
              <a:rPr lang="en-US" sz="1600">
                <a:latin typeface="Arial"/>
                <a:ea typeface="+mn-lt"/>
                <a:cs typeface="+mn-lt"/>
              </a:rPr>
              <a:t>Training Times Last Year</a:t>
            </a:r>
            <a:endParaRPr lang="en-US" sz="1600">
              <a:latin typeface="Arial"/>
              <a:cs typeface="Calibri"/>
            </a:endParaRPr>
          </a:p>
          <a:p>
            <a:pPr marL="285750" indent="-285750">
              <a:buFont typeface="Arial"/>
              <a:buChar char="•"/>
            </a:pPr>
            <a:r>
              <a:rPr lang="en-US" sz="1600">
                <a:latin typeface="Arial"/>
                <a:ea typeface="+mn-lt"/>
                <a:cs typeface="+mn-lt"/>
              </a:rPr>
              <a:t>Years At Company</a:t>
            </a:r>
            <a:endParaRPr lang="en-US" sz="1600">
              <a:latin typeface="Arial"/>
              <a:cs typeface="Calibri"/>
            </a:endParaRPr>
          </a:p>
          <a:p>
            <a:pPr marL="285750" indent="-285750">
              <a:buFont typeface="Arial"/>
              <a:buChar char="•"/>
            </a:pPr>
            <a:r>
              <a:rPr lang="en-US" sz="1600">
                <a:latin typeface="Arial"/>
                <a:ea typeface="+mn-lt"/>
                <a:cs typeface="+mn-lt"/>
              </a:rPr>
              <a:t>Years Since Last Promotion</a:t>
            </a:r>
          </a:p>
          <a:p>
            <a:pPr marL="285750" indent="-285750">
              <a:buFont typeface="Arial"/>
              <a:buChar char="•"/>
            </a:pPr>
            <a:endParaRPr lang="en-US">
              <a:cs typeface="Calibri"/>
            </a:endParaRPr>
          </a:p>
          <a:p>
            <a:pPr marL="285750" indent="-285750">
              <a:buFont typeface="Arial"/>
              <a:buChar char="•"/>
            </a:pPr>
            <a:endParaRPr lang="en-US">
              <a:cs typeface="Calibri"/>
            </a:endParaRPr>
          </a:p>
          <a:p>
            <a:pPr marL="285750" indent="-285750">
              <a:buFont typeface="Arial"/>
              <a:buChar char="•"/>
            </a:pPr>
            <a:endParaRPr lang="en-US">
              <a:cs typeface="Calibri"/>
            </a:endParaRPr>
          </a:p>
        </p:txBody>
      </p:sp>
      <p:sp>
        <p:nvSpPr>
          <p:cNvPr id="17" name="TextBox 16">
            <a:extLst>
              <a:ext uri="{FF2B5EF4-FFF2-40B4-BE49-F238E27FC236}">
                <a16:creationId xmlns:a16="http://schemas.microsoft.com/office/drawing/2014/main" id="{E57879E2-750C-1F17-465C-CCC564A07A27}"/>
              </a:ext>
            </a:extLst>
          </p:cNvPr>
          <p:cNvSpPr txBox="1"/>
          <p:nvPr/>
        </p:nvSpPr>
        <p:spPr>
          <a:xfrm>
            <a:off x="4392158" y="1718368"/>
            <a:ext cx="33138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Arial"/>
                <a:cs typeface="Calibri"/>
              </a:rPr>
              <a:t>Satisfaction level</a:t>
            </a:r>
            <a:endParaRPr lang="en-US">
              <a:latin typeface="Arial"/>
            </a:endParaRPr>
          </a:p>
        </p:txBody>
      </p:sp>
      <p:sp>
        <p:nvSpPr>
          <p:cNvPr id="18" name="TextBox 17">
            <a:extLst>
              <a:ext uri="{FF2B5EF4-FFF2-40B4-BE49-F238E27FC236}">
                <a16:creationId xmlns:a16="http://schemas.microsoft.com/office/drawing/2014/main" id="{242EB38F-7193-4628-3074-58FC4CAA855B}"/>
              </a:ext>
            </a:extLst>
          </p:cNvPr>
          <p:cNvSpPr txBox="1"/>
          <p:nvPr/>
        </p:nvSpPr>
        <p:spPr>
          <a:xfrm>
            <a:off x="4392156" y="2459827"/>
            <a:ext cx="331381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Arial"/>
                <a:cs typeface="Calibri"/>
              </a:rPr>
              <a:t>Environment Satisfaction </a:t>
            </a:r>
          </a:p>
          <a:p>
            <a:pPr marL="285750" indent="-285750">
              <a:buFont typeface="Arial"/>
              <a:buChar char="•"/>
            </a:pPr>
            <a:r>
              <a:rPr lang="en-US">
                <a:latin typeface="Arial"/>
                <a:cs typeface="Calibri"/>
              </a:rPr>
              <a:t>Job Involvement</a:t>
            </a:r>
          </a:p>
          <a:p>
            <a:pPr marL="285750" indent="-285750">
              <a:buFont typeface="Arial"/>
              <a:buChar char="•"/>
            </a:pPr>
            <a:r>
              <a:rPr lang="en-US">
                <a:latin typeface="Arial"/>
                <a:cs typeface="Calibri"/>
              </a:rPr>
              <a:t>Job Satisfaction</a:t>
            </a:r>
            <a:endParaRPr lang="en-US">
              <a:latin typeface="Arial"/>
              <a:cs typeface="Arial"/>
            </a:endParaRPr>
          </a:p>
          <a:p>
            <a:pPr marL="285750" indent="-285750">
              <a:buFont typeface="Arial"/>
              <a:buChar char="•"/>
            </a:pPr>
            <a:r>
              <a:rPr lang="en-US">
                <a:latin typeface="Arial"/>
                <a:cs typeface="Calibri"/>
              </a:rPr>
              <a:t>Performance Rating</a:t>
            </a:r>
          </a:p>
          <a:p>
            <a:pPr marL="285750" indent="-285750">
              <a:buFont typeface="Arial"/>
              <a:buChar char="•"/>
            </a:pPr>
            <a:r>
              <a:rPr lang="en-US">
                <a:latin typeface="Arial"/>
                <a:cs typeface="Calibri"/>
              </a:rPr>
              <a:t>Relationship Satisfaction</a:t>
            </a:r>
          </a:p>
          <a:p>
            <a:pPr marL="285750" indent="-285750">
              <a:buFont typeface="Arial"/>
              <a:buChar char="•"/>
            </a:pPr>
            <a:r>
              <a:rPr lang="en-US">
                <a:latin typeface="Arial"/>
                <a:cs typeface="Calibri"/>
              </a:rPr>
              <a:t>Work Life Balance</a:t>
            </a:r>
          </a:p>
          <a:p>
            <a:endParaRPr lang="en-US">
              <a:cs typeface="Calibri"/>
            </a:endParaRPr>
          </a:p>
          <a:p>
            <a:pPr marL="285750" indent="-285750">
              <a:buFont typeface="Arial"/>
              <a:buChar char="•"/>
            </a:pPr>
            <a:endParaRPr lang="en-US">
              <a:cs typeface="Calibri"/>
            </a:endParaRPr>
          </a:p>
        </p:txBody>
      </p:sp>
      <p:sp>
        <p:nvSpPr>
          <p:cNvPr id="3" name="TextBox 2">
            <a:extLst>
              <a:ext uri="{FF2B5EF4-FFF2-40B4-BE49-F238E27FC236}">
                <a16:creationId xmlns:a16="http://schemas.microsoft.com/office/drawing/2014/main" id="{84313586-0AD0-D853-0C64-9EE1C0913A46}"/>
              </a:ext>
            </a:extLst>
          </p:cNvPr>
          <p:cNvSpPr txBox="1"/>
          <p:nvPr/>
        </p:nvSpPr>
        <p:spPr>
          <a:xfrm>
            <a:off x="8250538" y="1718366"/>
            <a:ext cx="33138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Arial"/>
                <a:cs typeface="Calibri"/>
              </a:rPr>
              <a:t>Job Details</a:t>
            </a:r>
            <a:endParaRPr lang="en-US">
              <a:latin typeface="Arial"/>
            </a:endParaRPr>
          </a:p>
        </p:txBody>
      </p:sp>
      <p:sp>
        <p:nvSpPr>
          <p:cNvPr id="6" name="TextBox 5">
            <a:extLst>
              <a:ext uri="{FF2B5EF4-FFF2-40B4-BE49-F238E27FC236}">
                <a16:creationId xmlns:a16="http://schemas.microsoft.com/office/drawing/2014/main" id="{537E8F6C-5888-FAF0-E84B-E1769C7FA475}"/>
              </a:ext>
            </a:extLst>
          </p:cNvPr>
          <p:cNvSpPr txBox="1"/>
          <p:nvPr/>
        </p:nvSpPr>
        <p:spPr>
          <a:xfrm>
            <a:off x="8250536" y="2459826"/>
            <a:ext cx="331381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Arial"/>
                <a:cs typeface="Calibri"/>
              </a:rPr>
              <a:t>Job Role </a:t>
            </a:r>
          </a:p>
          <a:p>
            <a:pPr marL="285750" indent="-285750">
              <a:buFont typeface="Arial"/>
              <a:buChar char="•"/>
            </a:pPr>
            <a:r>
              <a:rPr lang="en-US">
                <a:latin typeface="Arial"/>
                <a:cs typeface="Calibri"/>
              </a:rPr>
              <a:t>Job Level</a:t>
            </a:r>
          </a:p>
          <a:p>
            <a:pPr marL="285750" indent="-285750">
              <a:buFont typeface="Arial"/>
              <a:buChar char="•"/>
            </a:pPr>
            <a:r>
              <a:rPr lang="en-US">
                <a:latin typeface="Arial"/>
                <a:cs typeface="Calibri"/>
              </a:rPr>
              <a:t>Department</a:t>
            </a:r>
          </a:p>
          <a:p>
            <a:pPr marL="285750" indent="-285750">
              <a:buFont typeface="Arial"/>
              <a:buChar char="•"/>
            </a:pPr>
            <a:r>
              <a:rPr lang="en-US">
                <a:latin typeface="Arial"/>
                <a:cs typeface="Calibri"/>
              </a:rPr>
              <a:t>Business Travel</a:t>
            </a:r>
          </a:p>
          <a:p>
            <a:pPr marL="285750" indent="-285750">
              <a:buFont typeface="Arial"/>
              <a:buChar char="•"/>
            </a:pPr>
            <a:r>
              <a:rPr lang="en-US">
                <a:latin typeface="Arial"/>
                <a:cs typeface="Calibri"/>
              </a:rPr>
              <a:t>Years with Current Manager</a:t>
            </a:r>
          </a:p>
          <a:p>
            <a:pPr marL="285750" indent="-285750">
              <a:buFont typeface="Arial"/>
              <a:buChar char="•"/>
            </a:pPr>
            <a:r>
              <a:rPr lang="en-US">
                <a:latin typeface="Arial"/>
                <a:cs typeface="Calibri"/>
              </a:rPr>
              <a:t>Overtime</a:t>
            </a:r>
          </a:p>
          <a:p>
            <a:pPr marL="285750" indent="-285750">
              <a:buFont typeface="Arial"/>
              <a:buChar char="•"/>
            </a:pPr>
            <a:r>
              <a:rPr lang="en-US">
                <a:latin typeface="Arial"/>
                <a:cs typeface="Calibri"/>
              </a:rPr>
              <a:t>StandardHours</a:t>
            </a:r>
          </a:p>
          <a:p>
            <a:pPr marL="285750" indent="-285750">
              <a:buFont typeface="Arial"/>
              <a:buChar char="•"/>
            </a:pPr>
            <a:endParaRPr lang="en-US">
              <a:cs typeface="Calibri"/>
            </a:endParaRPr>
          </a:p>
          <a:p>
            <a:endParaRPr lang="en-US">
              <a:cs typeface="Calibri"/>
            </a:endParaRPr>
          </a:p>
          <a:p>
            <a:pPr marL="285750" indent="-285750">
              <a:buFont typeface="Arial"/>
              <a:buChar char="•"/>
            </a:pPr>
            <a:endParaRPr lang="en-US">
              <a:cs typeface="Calibri"/>
            </a:endParaRPr>
          </a:p>
        </p:txBody>
      </p:sp>
      <p:sp>
        <p:nvSpPr>
          <p:cNvPr id="4" name="Slide Number Placeholder 3">
            <a:extLst>
              <a:ext uri="{FF2B5EF4-FFF2-40B4-BE49-F238E27FC236}">
                <a16:creationId xmlns:a16="http://schemas.microsoft.com/office/drawing/2014/main" id="{1303596F-B33D-B824-BEE6-07DB6D7F83D8}"/>
              </a:ext>
            </a:extLst>
          </p:cNvPr>
          <p:cNvSpPr>
            <a:spLocks noGrp="1"/>
          </p:cNvSpPr>
          <p:nvPr>
            <p:ph type="sldNum" sz="quarter" idx="12"/>
          </p:nvPr>
        </p:nvSpPr>
        <p:spPr/>
        <p:txBody>
          <a:bodyPr/>
          <a:lstStyle/>
          <a:p>
            <a:fld id="{330EA680-D336-4FF7-8B7A-9848BB0A1C32}" type="slidenum">
              <a:rPr lang="en-US" sz="2000" dirty="0" smtClean="0">
                <a:solidFill>
                  <a:schemeClr val="tx1"/>
                </a:solidFill>
              </a:rPr>
              <a:t>8</a:t>
            </a:fld>
            <a:endParaRPr lang="en-US" sz="2000">
              <a:solidFill>
                <a:schemeClr val="tx1"/>
              </a:solidFill>
              <a:cs typeface="Calibri"/>
            </a:endParaRPr>
          </a:p>
        </p:txBody>
      </p:sp>
      <p:pic>
        <p:nvPicPr>
          <p:cNvPr id="5" name="Picture 6" descr="A picture containing shape&#10;&#10;Description automatically generated">
            <a:extLst>
              <a:ext uri="{FF2B5EF4-FFF2-40B4-BE49-F238E27FC236}">
                <a16:creationId xmlns:a16="http://schemas.microsoft.com/office/drawing/2014/main" id="{563BD61C-F813-6ED6-3380-45B78D4576F8}"/>
              </a:ext>
            </a:extLst>
          </p:cNvPr>
          <p:cNvPicPr>
            <a:picLocks noChangeAspect="1"/>
          </p:cNvPicPr>
          <p:nvPr/>
        </p:nvPicPr>
        <p:blipFill>
          <a:blip r:embed="rId4"/>
          <a:stretch>
            <a:fillRect/>
          </a:stretch>
        </p:blipFill>
        <p:spPr>
          <a:xfrm>
            <a:off x="8179240" y="4698315"/>
            <a:ext cx="2743200" cy="2009180"/>
          </a:xfrm>
          <a:prstGeom prst="rect">
            <a:avLst/>
          </a:prstGeom>
        </p:spPr>
      </p:pic>
    </p:spTree>
    <p:extLst>
      <p:ext uri="{BB962C8B-B14F-4D97-AF65-F5344CB8AC3E}">
        <p14:creationId xmlns:p14="http://schemas.microsoft.com/office/powerpoint/2010/main" val="24357815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Picture 103" descr="Digital financial graph">
            <a:extLst>
              <a:ext uri="{FF2B5EF4-FFF2-40B4-BE49-F238E27FC236}">
                <a16:creationId xmlns:a16="http://schemas.microsoft.com/office/drawing/2014/main" id="{C868BD78-7080-8E1E-5293-830BC2FA0F04}"/>
              </a:ext>
            </a:extLst>
          </p:cNvPr>
          <p:cNvPicPr>
            <a:picLocks noChangeAspect="1"/>
          </p:cNvPicPr>
          <p:nvPr/>
        </p:nvPicPr>
        <p:blipFill rotWithShape="1">
          <a:blip r:embed="rId3">
            <a:alphaModFix amt="40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C86100B9-C90F-29E5-891A-C21430B8078D}"/>
              </a:ext>
            </a:extLst>
          </p:cNvPr>
          <p:cNvSpPr>
            <a:spLocks noGrp="1"/>
          </p:cNvSpPr>
          <p:nvPr>
            <p:ph type="title"/>
          </p:nvPr>
        </p:nvSpPr>
        <p:spPr>
          <a:xfrm>
            <a:off x="1472287" y="-311647"/>
            <a:ext cx="10261600" cy="1695814"/>
          </a:xfrm>
        </p:spPr>
        <p:txBody>
          <a:bodyPr vert="horz" lIns="91440" tIns="45720" rIns="91440" bIns="45720" rtlCol="0" anchor="b">
            <a:normAutofit/>
          </a:bodyPr>
          <a:lstStyle/>
          <a:p>
            <a:r>
              <a:rPr lang="en-US" sz="5400">
                <a:ln w="22225">
                  <a:solidFill>
                    <a:prstClr val="white"/>
                  </a:solidFill>
                  <a:miter lim="800000"/>
                </a:ln>
                <a:solidFill>
                  <a:schemeClr val="bg1"/>
                </a:solidFill>
                <a:latin typeface="Arial"/>
                <a:cs typeface="Calibri Light"/>
              </a:rPr>
              <a:t>Categorized Employee Dataset</a:t>
            </a:r>
            <a:endParaRPr lang="en-US" sz="5400">
              <a:solidFill>
                <a:schemeClr val="bg1"/>
              </a:solidFill>
              <a:latin typeface="Arial"/>
              <a:cs typeface="Calibri Light"/>
            </a:endParaRPr>
          </a:p>
        </p:txBody>
      </p:sp>
      <p:sp>
        <p:nvSpPr>
          <p:cNvPr id="15" name="TextBox 14">
            <a:extLst>
              <a:ext uri="{FF2B5EF4-FFF2-40B4-BE49-F238E27FC236}">
                <a16:creationId xmlns:a16="http://schemas.microsoft.com/office/drawing/2014/main" id="{3A447A7F-9909-EAAF-F3F0-F163C94DEF30}"/>
              </a:ext>
            </a:extLst>
          </p:cNvPr>
          <p:cNvSpPr txBox="1"/>
          <p:nvPr/>
        </p:nvSpPr>
        <p:spPr>
          <a:xfrm>
            <a:off x="1976304" y="2286844"/>
            <a:ext cx="33138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Arial"/>
                <a:cs typeface="Calibri"/>
              </a:rPr>
              <a:t>Remuneration</a:t>
            </a:r>
            <a:endParaRPr lang="en-US">
              <a:latin typeface="Arial"/>
            </a:endParaRPr>
          </a:p>
        </p:txBody>
      </p:sp>
      <p:sp>
        <p:nvSpPr>
          <p:cNvPr id="16" name="TextBox 15">
            <a:extLst>
              <a:ext uri="{FF2B5EF4-FFF2-40B4-BE49-F238E27FC236}">
                <a16:creationId xmlns:a16="http://schemas.microsoft.com/office/drawing/2014/main" id="{6CF9FF8E-CD1A-6613-BFCD-C52D56ACB2CA}"/>
              </a:ext>
            </a:extLst>
          </p:cNvPr>
          <p:cNvSpPr txBox="1"/>
          <p:nvPr/>
        </p:nvSpPr>
        <p:spPr>
          <a:xfrm>
            <a:off x="1989719" y="2751101"/>
            <a:ext cx="331381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Arial"/>
                <a:cs typeface="Calibri"/>
              </a:rPr>
              <a:t>Hourly Rate</a:t>
            </a:r>
          </a:p>
          <a:p>
            <a:pPr marL="285750" indent="-285750">
              <a:buFont typeface="Arial"/>
              <a:buChar char="•"/>
            </a:pPr>
            <a:r>
              <a:rPr lang="en-US">
                <a:latin typeface="Arial"/>
                <a:cs typeface="Calibri"/>
              </a:rPr>
              <a:t>Daily Rate</a:t>
            </a:r>
            <a:endParaRPr lang="en-US">
              <a:latin typeface="Arial"/>
              <a:cs typeface="Arial"/>
            </a:endParaRPr>
          </a:p>
          <a:p>
            <a:pPr marL="285750" indent="-285750">
              <a:buFont typeface="Arial"/>
              <a:buChar char="•"/>
            </a:pPr>
            <a:r>
              <a:rPr lang="en-US">
                <a:latin typeface="Arial"/>
                <a:cs typeface="Calibri"/>
              </a:rPr>
              <a:t>Monthly Income</a:t>
            </a:r>
          </a:p>
          <a:p>
            <a:pPr marL="285750" indent="-285750">
              <a:buFont typeface="Arial"/>
              <a:buChar char="•"/>
            </a:pPr>
            <a:r>
              <a:rPr lang="en-US">
                <a:latin typeface="Arial"/>
                <a:cs typeface="Calibri"/>
              </a:rPr>
              <a:t>Percent Salary Hike</a:t>
            </a:r>
          </a:p>
          <a:p>
            <a:pPr marL="285750" indent="-285750">
              <a:buFont typeface="Arial"/>
              <a:buChar char="•"/>
            </a:pPr>
            <a:r>
              <a:rPr lang="en-US">
                <a:latin typeface="Arial"/>
                <a:cs typeface="Calibri"/>
              </a:rPr>
              <a:t>Stock  Option </a:t>
            </a:r>
            <a:r>
              <a:rPr lang="en-US">
                <a:latin typeface="Arial"/>
                <a:ea typeface="+mn-lt"/>
                <a:cs typeface="+mn-lt"/>
              </a:rPr>
              <a:t>Level</a:t>
            </a:r>
          </a:p>
          <a:p>
            <a:pPr marL="285750" indent="-285750">
              <a:buFont typeface="Arial"/>
              <a:buChar char="•"/>
            </a:pPr>
            <a:r>
              <a:rPr lang="en-US">
                <a:latin typeface="Arial"/>
                <a:cs typeface="Calibri"/>
              </a:rPr>
              <a:t>Monthly Rate</a:t>
            </a:r>
          </a:p>
          <a:p>
            <a:endParaRPr lang="en-US">
              <a:cs typeface="Calibri"/>
            </a:endParaRPr>
          </a:p>
          <a:p>
            <a:pPr marL="285750" indent="-285750">
              <a:buFont typeface="Arial"/>
              <a:buChar char="•"/>
            </a:pPr>
            <a:endParaRPr lang="en-US">
              <a:cs typeface="Calibri"/>
            </a:endParaRPr>
          </a:p>
          <a:p>
            <a:pPr marL="285750" indent="-285750">
              <a:buFont typeface="Arial"/>
              <a:buChar char="•"/>
            </a:pPr>
            <a:endParaRPr lang="en-US">
              <a:cs typeface="Calibri"/>
            </a:endParaRPr>
          </a:p>
          <a:p>
            <a:pPr marL="285750" indent="-285750">
              <a:buFont typeface="Arial"/>
              <a:buChar char="•"/>
            </a:pPr>
            <a:endParaRPr lang="en-US">
              <a:cs typeface="Calibri"/>
            </a:endParaRPr>
          </a:p>
        </p:txBody>
      </p:sp>
      <p:sp>
        <p:nvSpPr>
          <p:cNvPr id="5" name="TextBox 4">
            <a:extLst>
              <a:ext uri="{FF2B5EF4-FFF2-40B4-BE49-F238E27FC236}">
                <a16:creationId xmlns:a16="http://schemas.microsoft.com/office/drawing/2014/main" id="{23BDFB6D-69F4-452E-CBE6-1EDD2CF9A9DF}"/>
              </a:ext>
            </a:extLst>
          </p:cNvPr>
          <p:cNvSpPr txBox="1"/>
          <p:nvPr/>
        </p:nvSpPr>
        <p:spPr>
          <a:xfrm>
            <a:off x="6270113" y="2286843"/>
            <a:ext cx="33138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Arial"/>
                <a:cs typeface="Calibri"/>
              </a:rPr>
              <a:t>Company Details</a:t>
            </a:r>
            <a:endParaRPr lang="en-US">
              <a:latin typeface="Arial"/>
            </a:endParaRPr>
          </a:p>
        </p:txBody>
      </p:sp>
      <p:sp>
        <p:nvSpPr>
          <p:cNvPr id="7" name="TextBox 6">
            <a:extLst>
              <a:ext uri="{FF2B5EF4-FFF2-40B4-BE49-F238E27FC236}">
                <a16:creationId xmlns:a16="http://schemas.microsoft.com/office/drawing/2014/main" id="{AFDFA13D-9A6A-0D98-9706-B60331196928}"/>
              </a:ext>
            </a:extLst>
          </p:cNvPr>
          <p:cNvSpPr txBox="1"/>
          <p:nvPr/>
        </p:nvSpPr>
        <p:spPr>
          <a:xfrm>
            <a:off x="6283527" y="2751100"/>
            <a:ext cx="331381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Arial"/>
                <a:cs typeface="Calibri"/>
              </a:rPr>
              <a:t>Attrition</a:t>
            </a:r>
            <a:endParaRPr lang="en-US">
              <a:latin typeface="Arial"/>
              <a:cs typeface="Arial"/>
            </a:endParaRPr>
          </a:p>
          <a:p>
            <a:pPr marL="285750" indent="-285750">
              <a:buFont typeface="Arial"/>
              <a:buChar char="•"/>
            </a:pPr>
            <a:r>
              <a:rPr lang="en-US">
                <a:latin typeface="Arial"/>
                <a:cs typeface="Calibri"/>
              </a:rPr>
              <a:t>Employee Count</a:t>
            </a:r>
          </a:p>
          <a:p>
            <a:endParaRPr lang="en-US">
              <a:cs typeface="Calibri"/>
            </a:endParaRPr>
          </a:p>
          <a:p>
            <a:pPr marL="285750" indent="-285750">
              <a:buFont typeface="Arial"/>
              <a:buChar char="•"/>
            </a:pPr>
            <a:endParaRPr lang="en-US">
              <a:cs typeface="Calibri"/>
            </a:endParaRPr>
          </a:p>
          <a:p>
            <a:pPr marL="285750" indent="-285750">
              <a:buFont typeface="Arial"/>
              <a:buChar char="•"/>
            </a:pPr>
            <a:endParaRPr lang="en-US">
              <a:cs typeface="Calibri"/>
            </a:endParaRPr>
          </a:p>
          <a:p>
            <a:pPr marL="285750" indent="-285750">
              <a:buFont typeface="Arial"/>
              <a:buChar char="•"/>
            </a:pPr>
            <a:endParaRPr lang="en-US">
              <a:cs typeface="Calibri"/>
            </a:endParaRPr>
          </a:p>
        </p:txBody>
      </p:sp>
      <p:sp>
        <p:nvSpPr>
          <p:cNvPr id="3" name="Slide Number Placeholder 2">
            <a:extLst>
              <a:ext uri="{FF2B5EF4-FFF2-40B4-BE49-F238E27FC236}">
                <a16:creationId xmlns:a16="http://schemas.microsoft.com/office/drawing/2014/main" id="{6848545C-B005-E216-0B8A-EF13B7BF5FF2}"/>
              </a:ext>
            </a:extLst>
          </p:cNvPr>
          <p:cNvSpPr>
            <a:spLocks noGrp="1"/>
          </p:cNvSpPr>
          <p:nvPr>
            <p:ph type="sldNum" sz="quarter" idx="12"/>
          </p:nvPr>
        </p:nvSpPr>
        <p:spPr/>
        <p:txBody>
          <a:bodyPr/>
          <a:lstStyle/>
          <a:p>
            <a:fld id="{330EA680-D336-4FF7-8B7A-9848BB0A1C32}" type="slidenum">
              <a:rPr lang="en-US" sz="2000" dirty="0" smtClean="0">
                <a:solidFill>
                  <a:schemeClr val="tx1"/>
                </a:solidFill>
              </a:rPr>
              <a:t>9</a:t>
            </a:fld>
            <a:endParaRPr lang="en-US" sz="2000">
              <a:solidFill>
                <a:schemeClr val="tx1"/>
              </a:solidFill>
              <a:cs typeface="Calibri"/>
            </a:endParaRPr>
          </a:p>
        </p:txBody>
      </p:sp>
    </p:spTree>
    <p:extLst>
      <p:ext uri="{BB962C8B-B14F-4D97-AF65-F5344CB8AC3E}">
        <p14:creationId xmlns:p14="http://schemas.microsoft.com/office/powerpoint/2010/main" val="1814379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D3001DACB4B14B95EF4E2C390227D8" ma:contentTypeVersion="4" ma:contentTypeDescription="Create a new document." ma:contentTypeScope="" ma:versionID="bb7dce8e08855176979e973a81b54df7">
  <xsd:schema xmlns:xsd="http://www.w3.org/2001/XMLSchema" xmlns:xs="http://www.w3.org/2001/XMLSchema" xmlns:p="http://schemas.microsoft.com/office/2006/metadata/properties" xmlns:ns2="3cfcb6e5-3b94-4e23-a419-7aa220225b5a" targetNamespace="http://schemas.microsoft.com/office/2006/metadata/properties" ma:root="true" ma:fieldsID="55a18b189ae663662bca51e4fd390930" ns2:_="">
    <xsd:import namespace="3cfcb6e5-3b94-4e23-a419-7aa220225b5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fcb6e5-3b94-4e23-a419-7aa220225b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328D9F-B333-4B59-9914-C48929FE3405}">
  <ds:schemaRefs>
    <ds:schemaRef ds:uri="http://schemas.microsoft.com/sharepoint/v3/contenttype/forms"/>
  </ds:schemaRefs>
</ds:datastoreItem>
</file>

<file path=customXml/itemProps2.xml><?xml version="1.0" encoding="utf-8"?>
<ds:datastoreItem xmlns:ds="http://schemas.openxmlformats.org/officeDocument/2006/customXml" ds:itemID="{012D37AC-B6F2-4170-9B7B-30EE223137A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A34FBF6-560E-4010-A4EB-8254B96B3A64}">
  <ds:schemaRefs>
    <ds:schemaRef ds:uri="3cfcb6e5-3b94-4e23-a419-7aa220225b5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2411</Words>
  <Application>Microsoft Office PowerPoint</Application>
  <PresentationFormat>Widescreen</PresentationFormat>
  <Paragraphs>248</Paragraphs>
  <Slides>21</Slides>
  <Notes>21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Nova</vt:lpstr>
      <vt:lpstr>Arial,Sans-Serif</vt:lpstr>
      <vt:lpstr>Calibri</vt:lpstr>
      <vt:lpstr>Calibri Light</vt:lpstr>
      <vt:lpstr>Courier New,monospace</vt:lpstr>
      <vt:lpstr>office theme</vt:lpstr>
      <vt:lpstr>PowerPoint Presentation</vt:lpstr>
      <vt:lpstr>PowerPoint Presentation</vt:lpstr>
      <vt:lpstr> INTRODUCTION </vt:lpstr>
      <vt:lpstr>END USER AND PROBLEM </vt:lpstr>
      <vt:lpstr> INTRODUCING ANALYTIC STRATEGISTS </vt:lpstr>
      <vt:lpstr>PowerPoint Presentation</vt:lpstr>
      <vt:lpstr>Team Vision and Mission</vt:lpstr>
      <vt:lpstr>Categorized Employee Dataset</vt:lpstr>
      <vt:lpstr>Categorized Employee Dataset</vt:lpstr>
      <vt:lpstr>Steps in finding the Insight</vt:lpstr>
      <vt:lpstr>Steps in finding the Insight</vt:lpstr>
      <vt:lpstr>Data Analysis using Python </vt:lpstr>
      <vt:lpstr>Data Cleaning Sample Codes</vt:lpstr>
      <vt:lpstr>First Stage Analysis</vt:lpstr>
      <vt:lpstr>General Query</vt:lpstr>
      <vt:lpstr>Second Stage Analysis</vt:lpstr>
      <vt:lpstr>Visual Representation of Attrition Rate</vt:lpstr>
      <vt:lpstr>Visual Representation of Attrition Rate  Attrition Against Education  Blue-Yes  Orange-No</vt:lpstr>
      <vt:lpstr>                                Solution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Arun Joy</cp:lastModifiedBy>
  <cp:revision>2</cp:revision>
  <dcterms:created xsi:type="dcterms:W3CDTF">2023-03-23T22:35:37Z</dcterms:created>
  <dcterms:modified xsi:type="dcterms:W3CDTF">2023-04-16T16:21:48Z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0x0101000DD3001DACB4B14B95EF4E2C390227D8</vt:lpwstr>
  </property>
</Properties>
</file>