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0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2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4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4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90AC-1232-41C4-ADCB-677E541EC405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337-0464-442A-8C5B-B7AA299A7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1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4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3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jotix_jeis</dc:creator>
  <cp:lastModifiedBy>jotix_jeis</cp:lastModifiedBy>
  <cp:revision>1</cp:revision>
  <dcterms:created xsi:type="dcterms:W3CDTF">2018-12-04T16:41:39Z</dcterms:created>
  <dcterms:modified xsi:type="dcterms:W3CDTF">2018-12-04T16:46:00Z</dcterms:modified>
</cp:coreProperties>
</file>