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6" r:id="rId4"/>
    <p:sldId id="258" r:id="rId5"/>
    <p:sldId id="264" r:id="rId6"/>
    <p:sldId id="273" r:id="rId7"/>
    <p:sldId id="260" r:id="rId8"/>
    <p:sldId id="261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6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>
        <p:scale>
          <a:sx n="66" d="100"/>
          <a:sy n="66" d="100"/>
        </p:scale>
        <p:origin x="81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2D320-192D-43CF-BE36-FA9F31809AF4}" type="datetimeFigureOut">
              <a:rPr lang="en-IN" smtClean="0"/>
              <a:t>08-12-2018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46AEE-9CEC-4A00-B26C-0AE3B19CD7D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7746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2D320-192D-43CF-BE36-FA9F31809AF4}" type="datetimeFigureOut">
              <a:rPr lang="en-IN" smtClean="0"/>
              <a:t>08-12-2018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46AEE-9CEC-4A00-B26C-0AE3B19CD7D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7908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2D320-192D-43CF-BE36-FA9F31809AF4}" type="datetimeFigureOut">
              <a:rPr lang="en-IN" smtClean="0"/>
              <a:t>08-12-2018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46AEE-9CEC-4A00-B26C-0AE3B19CD7D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7118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2D320-192D-43CF-BE36-FA9F31809AF4}" type="datetimeFigureOut">
              <a:rPr lang="en-IN" smtClean="0"/>
              <a:t>08-12-2018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46AEE-9CEC-4A00-B26C-0AE3B19CD7D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298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2D320-192D-43CF-BE36-FA9F31809AF4}" type="datetimeFigureOut">
              <a:rPr lang="en-IN" smtClean="0"/>
              <a:t>08-12-2018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46AEE-9CEC-4A00-B26C-0AE3B19CD7D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0028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2D320-192D-43CF-BE36-FA9F31809AF4}" type="datetimeFigureOut">
              <a:rPr lang="en-IN" smtClean="0"/>
              <a:t>08-12-2018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46AEE-9CEC-4A00-B26C-0AE3B19CD7D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9522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2D320-192D-43CF-BE36-FA9F31809AF4}" type="datetimeFigureOut">
              <a:rPr lang="en-IN" smtClean="0"/>
              <a:t>08-12-2018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46AEE-9CEC-4A00-B26C-0AE3B19CD7D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0266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2D320-192D-43CF-BE36-FA9F31809AF4}" type="datetimeFigureOut">
              <a:rPr lang="en-IN" smtClean="0"/>
              <a:t>08-12-2018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46AEE-9CEC-4A00-B26C-0AE3B19CD7D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6471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2D320-192D-43CF-BE36-FA9F31809AF4}" type="datetimeFigureOut">
              <a:rPr lang="en-IN" smtClean="0"/>
              <a:t>08-12-2018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46AEE-9CEC-4A00-B26C-0AE3B19CD7D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4000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2D320-192D-43CF-BE36-FA9F31809AF4}" type="datetimeFigureOut">
              <a:rPr lang="en-IN" smtClean="0"/>
              <a:t>08-12-2018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46AEE-9CEC-4A00-B26C-0AE3B19CD7D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5884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2D320-192D-43CF-BE36-FA9F31809AF4}" type="datetimeFigureOut">
              <a:rPr lang="en-IN" smtClean="0"/>
              <a:t>08-12-2018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46AEE-9CEC-4A00-B26C-0AE3B19CD7D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671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2D320-192D-43CF-BE36-FA9F31809AF4}" type="datetimeFigureOut">
              <a:rPr lang="en-IN" smtClean="0"/>
              <a:t>08-12-2018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46AEE-9CEC-4A00-B26C-0AE3B19CD7D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7247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077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927" y="2705961"/>
            <a:ext cx="2125345" cy="212534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347" y="2705961"/>
            <a:ext cx="2623820" cy="17570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01839" y="548639"/>
            <a:ext cx="43107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b="1" dirty="0" smtClean="0">
                <a:latin typeface="Chiller" panose="04020404031007020602" pitchFamily="82" charset="0"/>
              </a:rPr>
              <a:t>Oled Display</a:t>
            </a:r>
            <a:endParaRPr lang="en-IN" sz="8000" b="1" dirty="0">
              <a:latin typeface="Chiller" panose="04020404031007020602" pitchFamily="8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303" y="1746069"/>
            <a:ext cx="43107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 smtClean="0">
                <a:latin typeface="Chiller" panose="04020404031007020602" pitchFamily="82" charset="0"/>
              </a:rPr>
              <a:t>SSD1306 i2c   128*64</a:t>
            </a:r>
            <a:endParaRPr lang="en-IN" sz="4800" b="1" dirty="0">
              <a:latin typeface="Chiller" panose="04020404031007020602" pitchFamily="8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49556" y="4822333"/>
            <a:ext cx="43107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 smtClean="0">
                <a:latin typeface="Chiller" panose="04020404031007020602" pitchFamily="82" charset="0"/>
              </a:rPr>
              <a:t>Low power comparatively cheap</a:t>
            </a:r>
            <a:endParaRPr lang="en-IN" sz="4800" b="1" dirty="0">
              <a:latin typeface="Chiller" panose="040204040310070206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193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408" y="1835051"/>
            <a:ext cx="1745615" cy="1661795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17" y="1567715"/>
            <a:ext cx="2196465" cy="219646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27113" y="42137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3600" b="1" dirty="0" smtClean="0">
                <a:latin typeface="Chiller" panose="04020404031007020602" pitchFamily="82" charset="0"/>
              </a:rPr>
              <a:t>RASPBERRY PI CAMERA V1.3</a:t>
            </a:r>
          </a:p>
          <a:p>
            <a:r>
              <a:rPr lang="en-IN" sz="3600" b="1" dirty="0" smtClean="0">
                <a:latin typeface="Chiller" panose="04020404031007020602" pitchFamily="82" charset="0"/>
              </a:rPr>
              <a:t>5MP </a:t>
            </a:r>
            <a:endParaRPr lang="en-IN" sz="3600" b="1" dirty="0">
              <a:latin typeface="Chiller" panose="040204040310070206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690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86" y="3696789"/>
            <a:ext cx="2470704" cy="1980133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237" y="1971038"/>
            <a:ext cx="1939925" cy="1457325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508" y="1607025"/>
            <a:ext cx="4254841" cy="31764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26334" y="770709"/>
            <a:ext cx="4310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latin typeface="Chiller" panose="04020404031007020602" pitchFamily="82" charset="0"/>
              </a:rPr>
              <a:t>PAM 8403 AMPLIFIER MODULE</a:t>
            </a:r>
            <a:endParaRPr lang="en-IN" sz="3600" b="1" dirty="0">
              <a:latin typeface="Chiller" panose="04020404031007020602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08426" y="5076757"/>
            <a:ext cx="4310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latin typeface="Chiller" panose="04020404031007020602" pitchFamily="82" charset="0"/>
              </a:rPr>
              <a:t>LOW COST SIMPLE 5V 2CHANNEL AMP MODULE</a:t>
            </a:r>
            <a:endParaRPr lang="en-IN" sz="3600" b="1" dirty="0">
              <a:latin typeface="Chiller" panose="040204040310070206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300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3749040" y="68262"/>
            <a:ext cx="4693920" cy="67214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56850" y="1152893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4000" b="1" dirty="0" smtClean="0">
                <a:latin typeface="Chiller" panose="04020404031007020602" pitchFamily="82" charset="0"/>
              </a:rPr>
              <a:t>CONCEPT : </a:t>
            </a:r>
            <a:endParaRPr lang="en-IN" sz="4000" b="1" dirty="0">
              <a:latin typeface="Chiller" panose="040204040310070206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292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5450931" y="306705"/>
            <a:ext cx="5731510" cy="623778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31520" y="1164660"/>
            <a:ext cx="3411511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8000" b="1" dirty="0" smtClean="0">
                <a:effectLst/>
                <a:latin typeface="Chiller" panose="040204040310070206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IN" sz="3200" b="1" dirty="0">
                <a:latin typeface="Chiller" panose="040204040310070206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PPLICATION </a:t>
            </a:r>
            <a:endParaRPr lang="en-IN" sz="3200" b="1" dirty="0" smtClean="0">
              <a:latin typeface="Chiller" panose="04020404031007020602" pitchFamily="8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8000" b="1" dirty="0" smtClean="0">
                <a:effectLst/>
                <a:latin typeface="Chiller" panose="040204040310070206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IN" sz="3200" b="1" dirty="0" smtClean="0">
                <a:latin typeface="Chiller" panose="040204040310070206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PECIFIC </a:t>
            </a:r>
            <a:r>
              <a:rPr lang="en-IN" sz="3200" b="1" dirty="0">
                <a:latin typeface="Chiller" panose="040204040310070206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CIRCUITRY</a:t>
            </a:r>
            <a:endParaRPr lang="en-IN" sz="3200" dirty="0">
              <a:latin typeface="Chiller" panose="040204040310070206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373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5053692" y="255270"/>
            <a:ext cx="3390900" cy="64198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43989" y="219075"/>
            <a:ext cx="6096000" cy="28788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500" b="1" dirty="0" smtClean="0">
                <a:effectLst/>
                <a:latin typeface="Chiller" panose="040204040310070206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IN" sz="4400" b="1" dirty="0" smtClean="0">
                <a:effectLst/>
                <a:latin typeface="Chiller" panose="040204040310070206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CB DESIGN</a:t>
            </a:r>
            <a:endParaRPr lang="en-IN" sz="4400" dirty="0" smtClean="0">
              <a:effectLst/>
              <a:latin typeface="Chiller" panose="04020404031007020602" pitchFamily="8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4400" b="1" dirty="0">
                <a:latin typeface="Chiller" panose="040204040310070206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COMPONENTS</a:t>
            </a:r>
            <a:r>
              <a:rPr lang="en-IN" sz="4400" b="1" dirty="0" smtClean="0">
                <a:effectLst/>
                <a:latin typeface="Chiller" panose="040204040310070206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+ART WORK</a:t>
            </a:r>
            <a:endParaRPr lang="en-IN" sz="4400" dirty="0">
              <a:effectLst/>
              <a:latin typeface="Chiller" panose="04020404031007020602" pitchFamily="8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938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4400550" y="219075"/>
            <a:ext cx="3390900" cy="64198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74617" y="434847"/>
            <a:ext cx="6096000" cy="299415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3800" b="1" dirty="0" smtClean="0">
                <a:effectLst/>
                <a:latin typeface="Chiller" panose="040204040310070206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IN" sz="4800" b="1" dirty="0" smtClean="0">
                <a:effectLst/>
                <a:latin typeface="Chiller" panose="040204040310070206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CB DESIGN</a:t>
            </a:r>
            <a:endParaRPr lang="en-IN" sz="2000" dirty="0" smtClean="0">
              <a:effectLst/>
              <a:latin typeface="Chiller" panose="04020404031007020602" pitchFamily="8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b="1" dirty="0">
                <a:latin typeface="Chiller" panose="040204040310070206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PCB</a:t>
            </a:r>
            <a:r>
              <a:rPr lang="en-IN" sz="3200" b="1" dirty="0" smtClean="0">
                <a:effectLst/>
                <a:latin typeface="Chiller" panose="040204040310070206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800" b="1" dirty="0">
                <a:latin typeface="Chiller" panose="040204040310070206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COMPONENT</a:t>
            </a:r>
            <a:r>
              <a:rPr lang="en-IN" sz="3200" b="1" dirty="0" smtClean="0">
                <a:effectLst/>
                <a:latin typeface="Chiller" panose="040204040310070206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800" b="1" dirty="0">
                <a:latin typeface="Chiller" panose="040204040310070206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SIDE :</a:t>
            </a:r>
            <a:endParaRPr lang="en-IN" sz="2000" dirty="0">
              <a:effectLst/>
              <a:latin typeface="Chiller" panose="04020404031007020602" pitchFamily="8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674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4400550" y="219075"/>
            <a:ext cx="3390900" cy="64198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3176" y="500762"/>
            <a:ext cx="6096000" cy="29282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3800" b="1" dirty="0" smtClean="0">
                <a:effectLst/>
                <a:latin typeface="Chiller" panose="040204040310070206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IN" sz="4800" b="1" dirty="0" smtClean="0">
                <a:effectLst/>
                <a:latin typeface="Chiller" panose="040204040310070206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CB DESIGN</a:t>
            </a:r>
            <a:endParaRPr lang="en-IN" sz="2000" b="1" dirty="0" smtClean="0">
              <a:effectLst/>
              <a:latin typeface="Chiller" panose="04020404031007020602" pitchFamily="8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b="1" dirty="0">
                <a:latin typeface="Chiller" panose="040204040310070206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PCB BOTTOM SIDE :</a:t>
            </a:r>
            <a:endParaRPr lang="en-IN" sz="2000" b="1" dirty="0">
              <a:effectLst/>
              <a:latin typeface="Chiller" panose="04020404031007020602" pitchFamily="8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859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665108" y="2603749"/>
            <a:ext cx="4769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 smtClean="0">
                <a:latin typeface="Chiller" panose="04020404031007020602" pitchFamily="82" charset="0"/>
              </a:rPr>
              <a:t>THANKS FOR YOUR PATIENTS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767" y="1678472"/>
            <a:ext cx="1705783" cy="18158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20285026">
            <a:off x="6915175" y="1730186"/>
            <a:ext cx="4629128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b="1" dirty="0" smtClean="0">
                <a:latin typeface="Chiller" panose="04020404031007020602" pitchFamily="82" charset="0"/>
              </a:rPr>
              <a:t/>
            </a:r>
            <a:br>
              <a:rPr lang="en-IN" sz="9600" b="1" dirty="0" smtClean="0">
                <a:latin typeface="Chiller" panose="04020404031007020602" pitchFamily="82" charset="0"/>
              </a:rPr>
            </a:br>
            <a:r>
              <a:rPr lang="en-IN" sz="16600" b="1" dirty="0" smtClean="0">
                <a:latin typeface="Chiller" panose="04020404031007020602" pitchFamily="82" charset="0"/>
              </a:rPr>
              <a:t>?</a:t>
            </a:r>
            <a:r>
              <a:rPr lang="en-IN" sz="9600" b="1" dirty="0" smtClean="0">
                <a:latin typeface="Chiller" panose="04020404031007020602" pitchFamily="82" charset="0"/>
              </a:rPr>
              <a:t> ? </a:t>
            </a:r>
            <a:r>
              <a:rPr lang="en-IN" sz="8000" b="1" dirty="0" smtClean="0">
                <a:latin typeface="Chiller" panose="04020404031007020602" pitchFamily="82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949875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5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50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47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47" tmFilter="0, 0; 0.125,0.2665; 0.25,0.4; 0.375,0.465; 0.5,0.5;  0.625,0.535; 0.75,0.6; 0.875,0.7335; 1,1">
                                          <p:stCondLst>
                                            <p:cond delay="74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73" tmFilter="0, 0; 0.125,0.2665; 0.25,0.4; 0.375,0.465; 0.5,0.5;  0.625,0.535; 0.75,0.6; 0.875,0.7335; 1,1">
                                          <p:stCondLst>
                                            <p:cond delay="149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85" tmFilter="0, 0; 0.125,0.2665; 0.25,0.4; 0.375,0.465; 0.5,0.5;  0.625,0.535; 0.75,0.6; 0.875,0.7335; 1,1">
                                          <p:stCondLst>
                                            <p:cond delay="1863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9">
                                          <p:stCondLst>
                                            <p:cond delay="73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87" decel="50000">
                                          <p:stCondLst>
                                            <p:cond delay="76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9">
                                          <p:stCondLst>
                                            <p:cond delay="14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87" decel="50000">
                                          <p:stCondLst>
                                            <p:cond delay="150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9">
                                          <p:stCondLst>
                                            <p:cond delay="184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87" decel="50000">
                                          <p:stCondLst>
                                            <p:cond delay="18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9">
                                          <p:stCondLst>
                                            <p:cond delay="20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87" decel="50000">
                                          <p:stCondLst>
                                            <p:cond delay="2063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65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50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47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47" tmFilter="0, 0; 0.125,0.2665; 0.25,0.4; 0.375,0.465; 0.5,0.5;  0.625,0.535; 0.75,0.6; 0.875,0.7335; 1,1">
                                          <p:stCondLst>
                                            <p:cond delay="74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73" tmFilter="0, 0; 0.125,0.2665; 0.25,0.4; 0.375,0.465; 0.5,0.5;  0.625,0.535; 0.75,0.6; 0.875,0.7335; 1,1">
                                          <p:stCondLst>
                                            <p:cond delay="149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85" tmFilter="0, 0; 0.125,0.2665; 0.25,0.4; 0.375,0.465; 0.5,0.5;  0.625,0.535; 0.75,0.6; 0.875,0.7335; 1,1">
                                          <p:stCondLst>
                                            <p:cond delay="1863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9">
                                          <p:stCondLst>
                                            <p:cond delay="73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87" decel="50000">
                                          <p:stCondLst>
                                            <p:cond delay="76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9">
                                          <p:stCondLst>
                                            <p:cond delay="14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87" decel="50000">
                                          <p:stCondLst>
                                            <p:cond delay="150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9">
                                          <p:stCondLst>
                                            <p:cond delay="184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87" decel="50000">
                                          <p:stCondLst>
                                            <p:cond delay="18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9">
                                          <p:stCondLst>
                                            <p:cond delay="20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87" decel="50000">
                                          <p:stCondLst>
                                            <p:cond delay="2063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87261" y="2030568"/>
            <a:ext cx="8604739" cy="2236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Blip>
                <a:blip r:embed="rId2"/>
              </a:buBlip>
            </a:pPr>
            <a:r>
              <a:rPr lang="en-IN" sz="8000" b="1" dirty="0" smtClean="0">
                <a:effectLst/>
                <a:latin typeface="Chiller" panose="040204040310070206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IN" sz="6000" b="1" dirty="0" smtClean="0">
                <a:effectLst/>
                <a:latin typeface="Chiller" panose="040204040310070206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MART </a:t>
            </a:r>
            <a:r>
              <a:rPr lang="en-IN" sz="8000" b="1" dirty="0" smtClean="0">
                <a:effectLst/>
                <a:latin typeface="Chiller" panose="040204040310070206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IN" sz="6000" b="1" dirty="0" smtClean="0">
                <a:effectLst/>
                <a:latin typeface="Chiller" panose="040204040310070206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AFE</a:t>
            </a:r>
            <a:endParaRPr lang="en-IN" sz="2000" dirty="0" smtClean="0">
              <a:effectLst/>
              <a:latin typeface="Chiller" panose="04020404031007020602" pitchFamily="8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4400" b="1" dirty="0">
                <a:latin typeface="Chiller" panose="040204040310070206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Smart Safe Security System</a:t>
            </a:r>
            <a:endParaRPr lang="en-IN" sz="2000" dirty="0">
              <a:effectLst/>
              <a:latin typeface="Chiller" panose="04020404031007020602" pitchFamily="8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8494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575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98585" y="2057262"/>
            <a:ext cx="1139483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IN" sz="8000" dirty="0" smtClean="0">
                <a:latin typeface="Chiller" panose="04020404031007020602" pitchFamily="82" charset="0"/>
              </a:rPr>
              <a:t>JEIS </a:t>
            </a:r>
            <a:r>
              <a:rPr lang="en-IN" sz="8000" dirty="0">
                <a:latin typeface="Chiller" panose="04020404031007020602" pitchFamily="82" charset="0"/>
              </a:rPr>
              <a:t>ROBOTICS</a:t>
            </a:r>
          </a:p>
        </p:txBody>
      </p:sp>
    </p:spTree>
    <p:extLst>
      <p:ext uri="{BB962C8B-B14F-4D97-AF65-F5344CB8AC3E}">
        <p14:creationId xmlns:p14="http://schemas.microsoft.com/office/powerpoint/2010/main" val="4188722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92836" y="2639203"/>
            <a:ext cx="1165704" cy="619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228600">
              <a:lnSpc>
                <a:spcPct val="107000"/>
              </a:lnSpc>
              <a:spcAft>
                <a:spcPts val="0"/>
              </a:spcAft>
            </a:pPr>
            <a:r>
              <a:rPr lang="en-IN" sz="3200" b="1" i="1" dirty="0">
                <a:latin typeface="Chiller" panose="040204040310070206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Shanid</a:t>
            </a:r>
            <a:endParaRPr lang="en-IN" sz="2800" dirty="0">
              <a:effectLst/>
              <a:latin typeface="Chiller" panose="04020404031007020602" pitchFamily="8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18582" y="984476"/>
            <a:ext cx="1039067" cy="619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228600">
              <a:lnSpc>
                <a:spcPct val="107000"/>
              </a:lnSpc>
              <a:spcAft>
                <a:spcPts val="0"/>
              </a:spcAft>
            </a:pPr>
            <a:r>
              <a:rPr lang="en-IN" sz="3200" b="1" i="1" dirty="0">
                <a:latin typeface="Chiller" panose="040204040310070206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Shibil</a:t>
            </a:r>
            <a:endParaRPr lang="en-IN" sz="2800" dirty="0">
              <a:effectLst/>
              <a:latin typeface="Chiller" panose="04020404031007020602" pitchFamily="8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783218" y="676147"/>
            <a:ext cx="16626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i="1" dirty="0">
                <a:latin typeface="Chiller" panose="040204040310070206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Rishad Babu</a:t>
            </a:r>
            <a:endParaRPr lang="en-IN" sz="3200" dirty="0">
              <a:latin typeface="Chiller" panose="04020404031007020602" pitchFamily="8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783218" y="1845621"/>
            <a:ext cx="3183886" cy="1080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228600">
              <a:lnSpc>
                <a:spcPct val="107000"/>
              </a:lnSpc>
              <a:spcAft>
                <a:spcPts val="0"/>
              </a:spcAft>
            </a:pPr>
            <a:endParaRPr lang="en-IN" sz="2800" dirty="0" smtClean="0">
              <a:effectLst/>
              <a:latin typeface="Chiller" panose="04020404031007020602" pitchFamily="8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228600">
              <a:lnSpc>
                <a:spcPct val="107000"/>
              </a:lnSpc>
              <a:spcAft>
                <a:spcPts val="800"/>
              </a:spcAft>
            </a:pPr>
            <a:r>
              <a:rPr lang="en-IN" sz="3200" b="1" i="1" dirty="0">
                <a:latin typeface="Chiller" panose="040204040310070206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Sadhique Ali</a:t>
            </a:r>
            <a:endParaRPr lang="en-IN" sz="2800" dirty="0">
              <a:effectLst/>
              <a:latin typeface="Chiller" panose="04020404031007020602" pitchFamily="8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563607" y="5767532"/>
            <a:ext cx="2759089" cy="619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14400" indent="-228600" algn="just">
              <a:lnSpc>
                <a:spcPct val="107000"/>
              </a:lnSpc>
              <a:spcAft>
                <a:spcPts val="0"/>
              </a:spcAft>
            </a:pPr>
            <a:r>
              <a:rPr lang="en-IN" sz="3200" b="1" i="1" dirty="0">
                <a:latin typeface="Chiller" panose="040204040310070206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Arun jyothish k</a:t>
            </a:r>
            <a:endParaRPr lang="en-IN" sz="2800" dirty="0">
              <a:effectLst/>
              <a:latin typeface="Chiller" panose="04020404031007020602" pitchFamily="8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862292" y="909220"/>
            <a:ext cx="1704313" cy="619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14400" indent="-228600" algn="just">
              <a:lnSpc>
                <a:spcPct val="107000"/>
              </a:lnSpc>
              <a:spcAft>
                <a:spcPts val="0"/>
              </a:spcAft>
            </a:pPr>
            <a:r>
              <a:rPr lang="en-IN" sz="3200" b="1" i="1" dirty="0">
                <a:latin typeface="Chiller" panose="040204040310070206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Arun k</a:t>
            </a:r>
            <a:endParaRPr lang="en-IN" sz="2800" dirty="0">
              <a:effectLst/>
              <a:latin typeface="Chiller" panose="04020404031007020602" pitchFamily="8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045910" y="2945167"/>
            <a:ext cx="3009157" cy="619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14400" indent="-228600" algn="just">
              <a:lnSpc>
                <a:spcPct val="107000"/>
              </a:lnSpc>
              <a:spcAft>
                <a:spcPts val="0"/>
              </a:spcAft>
            </a:pPr>
            <a:r>
              <a:rPr lang="en-IN" sz="3200" b="1" i="1" dirty="0">
                <a:latin typeface="Chiller" panose="040204040310070206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Ashwin Krishna C</a:t>
            </a:r>
            <a:endParaRPr lang="en-IN" sz="2800" dirty="0">
              <a:effectLst/>
              <a:latin typeface="Chiller" panose="04020404031007020602" pitchFamily="8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97284" y="4580406"/>
            <a:ext cx="2162772" cy="619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14400" indent="-228600" algn="just">
              <a:lnSpc>
                <a:spcPct val="107000"/>
              </a:lnSpc>
              <a:spcAft>
                <a:spcPts val="0"/>
              </a:spcAft>
            </a:pPr>
            <a:r>
              <a:rPr lang="en-IN" sz="3200" b="1" i="1" dirty="0">
                <a:latin typeface="Chiller" panose="040204040310070206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Vyshak MS</a:t>
            </a:r>
            <a:endParaRPr lang="en-IN" sz="2800" dirty="0">
              <a:effectLst/>
              <a:latin typeface="Chiller" panose="04020404031007020602" pitchFamily="8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680272" y="4672680"/>
            <a:ext cx="1553630" cy="619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14400" indent="-228600">
              <a:lnSpc>
                <a:spcPct val="107000"/>
              </a:lnSpc>
              <a:spcAft>
                <a:spcPts val="0"/>
              </a:spcAft>
            </a:pPr>
            <a:r>
              <a:rPr lang="en-IN" sz="3200" b="1" i="1" dirty="0">
                <a:latin typeface="Chiller" panose="040204040310070206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Jishal</a:t>
            </a:r>
            <a:endParaRPr lang="en-IN" sz="2800" dirty="0">
              <a:effectLst/>
              <a:latin typeface="Chiller" panose="04020404031007020602" pitchFamily="8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605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000"/>
                            </p:stCondLst>
                            <p:childTnLst>
                              <p:par>
                                <p:cTn id="3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4572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457200" y="37814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dirty="0"/>
          </a:p>
        </p:txBody>
      </p:sp>
      <p:sp>
        <p:nvSpPr>
          <p:cNvPr id="89" name="Rectangle 88"/>
          <p:cNvSpPr/>
          <p:nvPr/>
        </p:nvSpPr>
        <p:spPr>
          <a:xfrm>
            <a:off x="3328599" y="-322495"/>
            <a:ext cx="6449201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9600" b="1" dirty="0" smtClean="0">
                <a:latin typeface="Chiller" panose="040204040310070206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Features included</a:t>
            </a:r>
            <a:endParaRPr lang="en-IN" sz="1600" dirty="0">
              <a:effectLst/>
              <a:latin typeface="Chiller" panose="04020404031007020602" pitchFamily="8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885950" y="2081659"/>
            <a:ext cx="1026795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latin typeface="Chiller" panose="04020404031007020602" pitchFamily="82" charset="0"/>
              </a:rPr>
              <a:t>Finger Print--- Pin Lock--- Deny Alert--- Threat Image Capture--- </a:t>
            </a:r>
            <a:r>
              <a:rPr lang="en-IN" sz="3200" b="1" dirty="0" err="1" smtClean="0">
                <a:latin typeface="Chiller" panose="04020404031007020602" pitchFamily="82" charset="0"/>
              </a:rPr>
              <a:t>Iot</a:t>
            </a:r>
            <a:r>
              <a:rPr lang="en-IN" sz="3200" b="1" dirty="0" smtClean="0">
                <a:latin typeface="Chiller" panose="04020404031007020602" pitchFamily="82" charset="0"/>
              </a:rPr>
              <a:t> Unlock --- Oled </a:t>
            </a:r>
            <a:r>
              <a:rPr lang="en-IN" sz="3600" b="1" dirty="0" smtClean="0">
                <a:latin typeface="Chiller" panose="04020404031007020602" pitchFamily="82" charset="0"/>
              </a:rPr>
              <a:t>Display</a:t>
            </a:r>
            <a:r>
              <a:rPr lang="en-IN" sz="3200" b="1" dirty="0" smtClean="0">
                <a:latin typeface="Chiller" panose="04020404031007020602" pitchFamily="82" charset="0"/>
              </a:rPr>
              <a:t>--- Speech Synthesis ---time log</a:t>
            </a:r>
          </a:p>
        </p:txBody>
      </p:sp>
    </p:spTree>
    <p:extLst>
      <p:ext uri="{BB962C8B-B14F-4D97-AF65-F5344CB8AC3E}">
        <p14:creationId xmlns:p14="http://schemas.microsoft.com/office/powerpoint/2010/main" val="558777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54629" y="2202990"/>
            <a:ext cx="9237465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6600" b="1" dirty="0" smtClean="0">
                <a:effectLst/>
                <a:latin typeface="Chiller" panose="040204040310070206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EXPLAINING WORKING  !!!</a:t>
            </a:r>
            <a:endParaRPr lang="en-IN" sz="6600" b="1" dirty="0">
              <a:effectLst/>
              <a:latin typeface="Chiller" panose="04020404031007020602" pitchFamily="8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77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485554" y="-390741"/>
            <a:ext cx="3414346" cy="2272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IN" sz="2000" b="1" dirty="0" smtClean="0">
                <a:effectLst/>
                <a:latin typeface="Chiller" panose="040204040310070206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dirty="0" smtClean="0">
              <a:effectLst/>
              <a:latin typeface="Chiller" panose="04020404031007020602" pitchFamily="8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IN" sz="11500" b="1" dirty="0" smtClean="0">
                <a:effectLst/>
                <a:latin typeface="Chiller" panose="040204040310070206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IN" sz="4400" b="1" dirty="0">
                <a:latin typeface="Chiller" panose="040204040310070206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ASPBERRY PI</a:t>
            </a:r>
            <a:endParaRPr lang="en-IN" dirty="0">
              <a:effectLst/>
              <a:latin typeface="Chiller" panose="04020404031007020602" pitchFamily="8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17599" y="1881676"/>
            <a:ext cx="9753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rgbClr val="222222"/>
                </a:solidFill>
                <a:latin typeface="Chiller" panose="04020404031007020602" pitchFamily="82" charset="0"/>
                <a:ea typeface="Calibri" panose="020F0502020204030204" pitchFamily="34" charset="0"/>
              </a:rPr>
              <a:t>The Raspberry Pi is a low cost, credit-card sized computer that plugs into a computer monitor or TV</a:t>
            </a:r>
            <a:r>
              <a:rPr lang="en-IN" sz="3600" b="1" dirty="0" smtClean="0">
                <a:solidFill>
                  <a:srgbClr val="222222"/>
                </a:solidFill>
                <a:latin typeface="Chiller" panose="04020404031007020602" pitchFamily="82" charset="0"/>
                <a:ea typeface="Calibri" panose="020F0502020204030204" pitchFamily="34" charset="0"/>
              </a:rPr>
              <a:t>,</a:t>
            </a:r>
          </a:p>
          <a:p>
            <a:endParaRPr lang="en-IN" sz="3600" b="1" dirty="0" smtClean="0">
              <a:solidFill>
                <a:srgbClr val="222222"/>
              </a:solidFill>
              <a:latin typeface="Chiller" panose="04020404031007020602" pitchFamily="82" charset="0"/>
              <a:ea typeface="Calibri" panose="020F0502020204030204" pitchFamily="34" charset="0"/>
            </a:endParaRPr>
          </a:p>
          <a:p>
            <a:r>
              <a:rPr lang="en-IN" sz="3600" b="1" dirty="0">
                <a:solidFill>
                  <a:srgbClr val="222222"/>
                </a:solidFill>
                <a:latin typeface="Chiller" panose="04020404031007020602" pitchFamily="82" charset="0"/>
                <a:ea typeface="Calibri" panose="020F0502020204030204" pitchFamily="34" charset="0"/>
              </a:rPr>
              <a:t>	</a:t>
            </a:r>
            <a:r>
              <a:rPr lang="en-IN" sz="3600" b="1" dirty="0" smtClean="0">
                <a:solidFill>
                  <a:srgbClr val="222222"/>
                </a:solidFill>
                <a:latin typeface="Chiller" panose="04020404031007020602" pitchFamily="82" charset="0"/>
                <a:ea typeface="Calibri" panose="020F0502020204030204" pitchFamily="34" charset="0"/>
              </a:rPr>
              <a:t>		 </a:t>
            </a:r>
            <a:r>
              <a:rPr lang="en-IN" sz="3600" b="1" dirty="0">
                <a:solidFill>
                  <a:srgbClr val="222222"/>
                </a:solidFill>
                <a:latin typeface="Chiller" panose="04020404031007020602" pitchFamily="82" charset="0"/>
                <a:ea typeface="Calibri" panose="020F0502020204030204" pitchFamily="34" charset="0"/>
              </a:rPr>
              <a:t>and uses a standard keyboard and mouse. It is a capable little device that enables people of all ages to explore computing</a:t>
            </a:r>
            <a:r>
              <a:rPr lang="en-IN" sz="3600" b="1" dirty="0" smtClean="0">
                <a:solidFill>
                  <a:srgbClr val="222222"/>
                </a:solidFill>
                <a:latin typeface="Chiller" panose="04020404031007020602" pitchFamily="82" charset="0"/>
                <a:ea typeface="Calibri" panose="020F0502020204030204" pitchFamily="34" charset="0"/>
              </a:rPr>
              <a:t>,</a:t>
            </a:r>
          </a:p>
          <a:p>
            <a:r>
              <a:rPr lang="en-IN" sz="3600" b="1" dirty="0">
                <a:solidFill>
                  <a:srgbClr val="222222"/>
                </a:solidFill>
                <a:latin typeface="Chiller" panose="04020404031007020602" pitchFamily="82" charset="0"/>
                <a:ea typeface="Calibri" panose="020F0502020204030204" pitchFamily="34" charset="0"/>
              </a:rPr>
              <a:t>	</a:t>
            </a:r>
            <a:r>
              <a:rPr lang="en-IN" sz="3600" b="1" dirty="0" smtClean="0">
                <a:solidFill>
                  <a:srgbClr val="222222"/>
                </a:solidFill>
                <a:latin typeface="Chiller" panose="04020404031007020602" pitchFamily="82" charset="0"/>
                <a:ea typeface="Calibri" panose="020F0502020204030204" pitchFamily="34" charset="0"/>
              </a:rPr>
              <a:t>				 </a:t>
            </a:r>
            <a:r>
              <a:rPr lang="en-IN" sz="3600" b="1" dirty="0">
                <a:solidFill>
                  <a:srgbClr val="222222"/>
                </a:solidFill>
                <a:latin typeface="Chiller" panose="04020404031007020602" pitchFamily="82" charset="0"/>
                <a:ea typeface="Calibri" panose="020F0502020204030204" pitchFamily="34" charset="0"/>
              </a:rPr>
              <a:t>and to learn how to program in languages like Scratch and Python</a:t>
            </a:r>
            <a:endParaRPr lang="en-IN" sz="3600" dirty="0">
              <a:latin typeface="Chiller" panose="040204040310070206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86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741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70700" y="593052"/>
            <a:ext cx="4827272" cy="12779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7200" b="1" dirty="0" smtClean="0">
                <a:latin typeface="Chiller" panose="040204040310070206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IN" sz="4800" b="1" dirty="0" smtClean="0">
                <a:latin typeface="Chiller" panose="040204040310070206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INGERPRINT </a:t>
            </a:r>
            <a:r>
              <a:rPr lang="en-IN" sz="4800" b="1" dirty="0">
                <a:latin typeface="Chiller" panose="040204040310070206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SENSOR</a:t>
            </a:r>
            <a:endParaRPr lang="en-IN" sz="2000" dirty="0">
              <a:effectLst/>
              <a:latin typeface="Chiller" panose="04020404031007020602" pitchFamily="8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8640" y="4755382"/>
            <a:ext cx="117478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rgbClr val="2B2B2B"/>
                </a:solidFill>
                <a:latin typeface="Chiller" panose="04020404031007020602" pitchFamily="82" charset="0"/>
                <a:ea typeface="Times New Roman" panose="02020603050405020304" pitchFamily="18" charset="0"/>
              </a:rPr>
              <a:t>JM-101 fingerprint module </a:t>
            </a:r>
            <a:r>
              <a:rPr lang="en-IN" sz="3600" b="1" dirty="0" smtClean="0">
                <a:latin typeface="Chiller" panose="04020404031007020602" pitchFamily="82" charset="0"/>
              </a:rPr>
              <a:t>low </a:t>
            </a:r>
            <a:r>
              <a:rPr lang="en-IN" sz="3600" b="1" dirty="0">
                <a:latin typeface="Chiller" panose="04020404031007020602" pitchFamily="82" charset="0"/>
              </a:rPr>
              <a:t>power </a:t>
            </a:r>
            <a:r>
              <a:rPr lang="en-IN" sz="3600" b="1" dirty="0" smtClean="0">
                <a:latin typeface="Chiller" panose="04020404031007020602" pitchFamily="82" charset="0"/>
              </a:rPr>
              <a:t>consumption, </a:t>
            </a:r>
            <a:r>
              <a:rPr lang="en-IN" sz="3600" b="1" dirty="0">
                <a:latin typeface="Chiller" panose="04020404031007020602" pitchFamily="82" charset="0"/>
              </a:rPr>
              <a:t>high reliability, fast </a:t>
            </a:r>
            <a:r>
              <a:rPr lang="en-IN" sz="3600" b="1" dirty="0" smtClean="0">
                <a:latin typeface="Chiller" panose="04020404031007020602" pitchFamily="82" charset="0"/>
              </a:rPr>
              <a:t>recognition</a:t>
            </a:r>
          </a:p>
          <a:p>
            <a:r>
              <a:rPr lang="en-IN" sz="3600" b="1" dirty="0" smtClean="0">
                <a:latin typeface="Chiller" panose="04020404031007020602" pitchFamily="82" charset="0"/>
              </a:rPr>
              <a:t>Optical sensor</a:t>
            </a:r>
            <a:endParaRPr lang="en-IN" sz="3600" dirty="0">
              <a:latin typeface="Chiller" panose="04020404031007020602" pitchFamily="82" charset="0"/>
            </a:endParaRPr>
          </a:p>
        </p:txBody>
      </p:sp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1" t="19942" r="11988" b="24161"/>
          <a:stretch/>
        </p:blipFill>
        <p:spPr bwMode="auto">
          <a:xfrm>
            <a:off x="2179183" y="1586728"/>
            <a:ext cx="2817495" cy="25088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28361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128</Words>
  <Application>Microsoft Office PowerPoint</Application>
  <PresentationFormat>Widescreen</PresentationFormat>
  <Paragraphs>43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Chiller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jotix_jeis</dc:creator>
  <cp:lastModifiedBy>jotix_jeis</cp:lastModifiedBy>
  <cp:revision>29</cp:revision>
  <dcterms:created xsi:type="dcterms:W3CDTF">2018-12-08T09:59:41Z</dcterms:created>
  <dcterms:modified xsi:type="dcterms:W3CDTF">2018-12-08T17:50:14Z</dcterms:modified>
</cp:coreProperties>
</file>