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2" r:id="rId3"/>
    <p:sldId id="263" r:id="rId4"/>
    <p:sldId id="264" r:id="rId5"/>
    <p:sldId id="266" r:id="rId6"/>
    <p:sldId id="270" r:id="rId7"/>
    <p:sldId id="267"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38F01E1-BC8C-45F8-BAFE-A76BF11AD0C1}"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8F01E1-BC8C-45F8-BAFE-A76BF11AD0C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8F01E1-BC8C-45F8-BAFE-A76BF11AD0C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31028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8F01E1-BC8C-45F8-BAFE-A76BF11AD0C1}"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A38F01E1-BC8C-45F8-BAFE-A76BF11AD0C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8F01E1-BC8C-45F8-BAFE-A76BF11AD0C1}"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8F01E1-BC8C-45F8-BAFE-A76BF11AD0C1}"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8F01E1-BC8C-45F8-BAFE-A76BF11AD0C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8F01E1-BC8C-45F8-BAFE-A76BF11AD0C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8F01E1-BC8C-45F8-BAFE-A76BF11AD0C1}"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C036C7-DA5D-4D58-95EA-DF875C1FCDF4}" type="datetimeFigureOut">
              <a:rPr lang="en-US" smtClean="0"/>
              <a:pPr/>
              <a:t>10/28/2019</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A38F01E1-BC8C-45F8-BAFE-A76BF11AD0C1}"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5C036C7-DA5D-4D58-95EA-DF875C1FCDF4}" type="datetimeFigureOut">
              <a:rPr lang="en-US" smtClean="0"/>
              <a:pPr/>
              <a:t>10/28/2019</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38F01E1-BC8C-45F8-BAFE-A76BF11AD0C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048000"/>
            <a:ext cx="6705600" cy="1219200"/>
          </a:xfrm>
        </p:spPr>
        <p:txBody>
          <a:bodyPr/>
          <a:lstStyle/>
          <a:p>
            <a:r>
              <a:rPr lang="en-US" i="1" dirty="0" smtClean="0">
                <a:latin typeface="Adobe Caslon Pro" pitchFamily="18" charset="0"/>
              </a:rPr>
              <a:t>              enlightening the world</a:t>
            </a:r>
            <a:endParaRPr lang="en-US" i="1" dirty="0">
              <a:latin typeface="Adobe Caslon Pro" pitchFamily="18" charset="0"/>
            </a:endParaRPr>
          </a:p>
        </p:txBody>
      </p:sp>
      <p:sp>
        <p:nvSpPr>
          <p:cNvPr id="2" name="Title 1"/>
          <p:cNvSpPr>
            <a:spLocks noGrp="1"/>
          </p:cNvSpPr>
          <p:nvPr>
            <p:ph type="ctrTitle"/>
          </p:nvPr>
        </p:nvSpPr>
        <p:spPr>
          <a:xfrm>
            <a:off x="3352800" y="1371600"/>
            <a:ext cx="3048000" cy="2438400"/>
          </a:xfrm>
        </p:spPr>
        <p:txBody>
          <a:bodyPr>
            <a:normAutofit/>
          </a:bodyPr>
          <a:lstStyle/>
          <a:p>
            <a:r>
              <a:rPr lang="en-US" sz="7200" b="1" dirty="0" smtClean="0">
                <a:latin typeface="Berlin Sans FB Demi" pitchFamily="34" charset="0"/>
              </a:rPr>
              <a:t>.tech</a:t>
            </a:r>
            <a:endParaRPr lang="en-US" sz="7200" b="1" dirty="0">
              <a:latin typeface="Berlin Sans FB Demi" pitchFamily="34" charset="0"/>
            </a:endParaRPr>
          </a:p>
        </p:txBody>
      </p:sp>
      <p:pic>
        <p:nvPicPr>
          <p:cNvPr id="1028" name="Picture 4" descr="C:\Users\User\Pictures\30895.png"/>
          <p:cNvPicPr>
            <a:picLocks noChangeAspect="1" noChangeArrowheads="1"/>
          </p:cNvPicPr>
          <p:nvPr/>
        </p:nvPicPr>
        <p:blipFill>
          <a:blip r:embed="rId2"/>
          <a:srcRect/>
          <a:stretch>
            <a:fillRect/>
          </a:stretch>
        </p:blipFill>
        <p:spPr bwMode="auto">
          <a:xfrm>
            <a:off x="2362200" y="2209800"/>
            <a:ext cx="1927225" cy="19272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normAutofit/>
          </a:bodyPr>
          <a:lstStyle/>
          <a:p>
            <a:pPr algn="ctr"/>
            <a:r>
              <a:rPr lang="en-US" sz="6000" b="1" u="sng" dirty="0" smtClean="0">
                <a:latin typeface="Baskerville Old Face" pitchFamily="18" charset="0"/>
              </a:rPr>
              <a:t>.tech</a:t>
            </a:r>
            <a:endParaRPr lang="en-US" sz="6000" b="1" u="sng" dirty="0">
              <a:latin typeface="Baskerville Old Face" pitchFamily="18" charset="0"/>
            </a:endParaRPr>
          </a:p>
        </p:txBody>
      </p:sp>
      <p:sp>
        <p:nvSpPr>
          <p:cNvPr id="3" name="Content Placeholder 2"/>
          <p:cNvSpPr>
            <a:spLocks noGrp="1"/>
          </p:cNvSpPr>
          <p:nvPr>
            <p:ph sz="quarter" idx="1"/>
          </p:nvPr>
        </p:nvSpPr>
        <p:spPr>
          <a:xfrm>
            <a:off x="228600" y="1143000"/>
            <a:ext cx="8915400" cy="5410200"/>
          </a:xfrm>
        </p:spPr>
        <p:txBody>
          <a:bodyPr>
            <a:normAutofit/>
          </a:bodyPr>
          <a:lstStyle/>
          <a:p>
            <a:pPr algn="just"/>
            <a:r>
              <a:rPr lang="en-US" b="1" dirty="0" smtClean="0"/>
              <a:t>  .tech</a:t>
            </a:r>
            <a:r>
              <a:rPr lang="en-US" dirty="0" smtClean="0"/>
              <a:t> is a company that focuses </a:t>
            </a:r>
            <a:r>
              <a:rPr lang="en-US" dirty="0" smtClean="0"/>
              <a:t>on </a:t>
            </a:r>
            <a:r>
              <a:rPr lang="en-US" dirty="0" smtClean="0"/>
              <a:t>innovations in the electrical field to bring forth a better future.</a:t>
            </a:r>
          </a:p>
          <a:p>
            <a:pPr algn="just"/>
            <a:r>
              <a:rPr lang="en-US" dirty="0" smtClean="0"/>
              <a:t>The company headquarters is situated at </a:t>
            </a:r>
            <a:r>
              <a:rPr lang="en-US" dirty="0" err="1" smtClean="0"/>
              <a:t>Kanjikode</a:t>
            </a:r>
            <a:r>
              <a:rPr lang="en-US" dirty="0" smtClean="0"/>
              <a:t>, </a:t>
            </a:r>
            <a:r>
              <a:rPr lang="en-US" dirty="0" err="1" smtClean="0"/>
              <a:t>Palakkad</a:t>
            </a:r>
            <a:r>
              <a:rPr lang="en-US" dirty="0" smtClean="0"/>
              <a:t>, Kerala</a:t>
            </a:r>
            <a:r>
              <a:rPr lang="en-US" dirty="0" smtClean="0"/>
              <a:t>.</a:t>
            </a:r>
            <a:endParaRPr lang="en-US" dirty="0" smtClean="0"/>
          </a:p>
          <a:p>
            <a:pPr algn="just">
              <a:buNone/>
            </a:pPr>
            <a:endParaRPr lang="en-US" dirty="0" smtClean="0"/>
          </a:p>
          <a:p>
            <a:pPr algn="just">
              <a:buNone/>
            </a:pPr>
            <a:r>
              <a:rPr lang="en-US" u="sng" dirty="0" smtClean="0">
                <a:latin typeface="Baskerville Old Face" pitchFamily="18" charset="0"/>
              </a:rPr>
              <a:t> OUR CREW</a:t>
            </a:r>
          </a:p>
          <a:p>
            <a:r>
              <a:rPr lang="en-US" dirty="0" smtClean="0"/>
              <a:t>OWNERS: Mr. </a:t>
            </a:r>
            <a:r>
              <a:rPr lang="en-US" dirty="0" err="1" smtClean="0"/>
              <a:t>Abijith</a:t>
            </a:r>
            <a:r>
              <a:rPr lang="en-US" dirty="0" smtClean="0"/>
              <a:t> V S &amp; Mr. Geo Emmanuel</a:t>
            </a:r>
          </a:p>
          <a:p>
            <a:r>
              <a:rPr lang="en-US" dirty="0" smtClean="0"/>
              <a:t>CEO: Mr. </a:t>
            </a:r>
            <a:r>
              <a:rPr lang="en-US" dirty="0" err="1" smtClean="0"/>
              <a:t>Arun</a:t>
            </a:r>
            <a:r>
              <a:rPr lang="en-US" dirty="0" smtClean="0"/>
              <a:t> K</a:t>
            </a:r>
          </a:p>
          <a:p>
            <a:r>
              <a:rPr lang="en-US" dirty="0" smtClean="0"/>
              <a:t>CFO: Mr. </a:t>
            </a:r>
            <a:r>
              <a:rPr lang="en-US" dirty="0" err="1" smtClean="0"/>
              <a:t>Adithya</a:t>
            </a:r>
            <a:endParaRPr lang="en-US" dirty="0" smtClean="0"/>
          </a:p>
          <a:p>
            <a:r>
              <a:rPr lang="en-US" dirty="0" smtClean="0"/>
              <a:t>HR: Ms. Mansa</a:t>
            </a:r>
          </a:p>
          <a:p>
            <a:pPr algn="just">
              <a:buNone/>
            </a:pPr>
            <a:endParaRPr lang="en-US" dirty="0" smtClean="0">
              <a:latin typeface="Baskerville Old Fac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pPr algn="ctr"/>
            <a:r>
              <a:rPr lang="en-US" b="1" u="sng" dirty="0" smtClean="0">
                <a:latin typeface="Baskerville Old Face" pitchFamily="18" charset="0"/>
              </a:rPr>
              <a:t>PRODUCT AND SERVICES</a:t>
            </a:r>
            <a:endParaRPr lang="en-US" b="1" u="sng" dirty="0">
              <a:latin typeface="Baskerville Old Face" pitchFamily="18" charset="0"/>
            </a:endParaRPr>
          </a:p>
        </p:txBody>
      </p:sp>
      <p:sp>
        <p:nvSpPr>
          <p:cNvPr id="3" name="Content Placeholder 2"/>
          <p:cNvSpPr>
            <a:spLocks noGrp="1"/>
          </p:cNvSpPr>
          <p:nvPr>
            <p:ph sz="quarter" idx="1"/>
          </p:nvPr>
        </p:nvSpPr>
        <p:spPr>
          <a:xfrm>
            <a:off x="914400" y="1447800"/>
            <a:ext cx="7772400" cy="5029200"/>
          </a:xfrm>
        </p:spPr>
        <p:txBody>
          <a:bodyPr/>
          <a:lstStyle/>
          <a:p>
            <a:r>
              <a:rPr lang="en-US" dirty="0" smtClean="0"/>
              <a:t>The product we have developed is called ‘ELB Detector’ which mainly focused on quick identification of the breaks in the electric line transmission for efficient rectification. </a:t>
            </a:r>
          </a:p>
          <a:p>
            <a:r>
              <a:rPr lang="en-US" dirty="0" smtClean="0"/>
              <a:t>This Electrically based innovative device makes the working of State Electricity Boards more efficient and quick. We would like to have a joint collaboration with The Kerala State Electricity Board (KSEB) by directly this with them.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normAutofit fontScale="90000"/>
          </a:bodyPr>
          <a:lstStyle/>
          <a:p>
            <a:pPr algn="ctr"/>
            <a:r>
              <a:rPr lang="en-US" sz="4400" b="1" u="sng" dirty="0" smtClean="0">
                <a:latin typeface="Baskerville Old Face" pitchFamily="18" charset="0"/>
              </a:rPr>
              <a:t>SITUATION OF MARKETING</a:t>
            </a:r>
            <a:endParaRPr lang="en-US" sz="4400" b="1" u="sng" dirty="0">
              <a:latin typeface="Baskerville Old Face" pitchFamily="18" charset="0"/>
            </a:endParaRPr>
          </a:p>
        </p:txBody>
      </p:sp>
      <p:sp>
        <p:nvSpPr>
          <p:cNvPr id="3" name="Content Placeholder 2"/>
          <p:cNvSpPr>
            <a:spLocks noGrp="1"/>
          </p:cNvSpPr>
          <p:nvPr>
            <p:ph sz="quarter" idx="1"/>
          </p:nvPr>
        </p:nvSpPr>
        <p:spPr>
          <a:xfrm>
            <a:off x="914400" y="1143000"/>
            <a:ext cx="7772400" cy="5334000"/>
          </a:xfrm>
        </p:spPr>
        <p:txBody>
          <a:bodyPr>
            <a:normAutofit/>
          </a:bodyPr>
          <a:lstStyle/>
          <a:p>
            <a:pPr>
              <a:buNone/>
            </a:pPr>
            <a:endParaRPr lang="en-US" dirty="0" smtClean="0"/>
          </a:p>
          <a:p>
            <a:r>
              <a:rPr lang="en-US" dirty="0" smtClean="0"/>
              <a:t>The major problem faced by </a:t>
            </a:r>
            <a:r>
              <a:rPr lang="en-US" dirty="0" smtClean="0"/>
              <a:t>South Indian Electrical </a:t>
            </a:r>
            <a:r>
              <a:rPr lang="en-US" dirty="0" smtClean="0"/>
              <a:t>boards is the </a:t>
            </a:r>
            <a:r>
              <a:rPr lang="en-US" dirty="0" smtClean="0"/>
              <a:t>difficulty of </a:t>
            </a:r>
            <a:r>
              <a:rPr lang="en-US" dirty="0" smtClean="0"/>
              <a:t>finding breaks in the electric transmission lines. </a:t>
            </a:r>
            <a:endParaRPr lang="en-US" dirty="0" smtClean="0"/>
          </a:p>
          <a:p>
            <a:r>
              <a:rPr lang="en-US" dirty="0" smtClean="0"/>
              <a:t>The </a:t>
            </a:r>
            <a:r>
              <a:rPr lang="en-US" dirty="0" smtClean="0"/>
              <a:t>product </a:t>
            </a:r>
            <a:r>
              <a:rPr lang="en-US" b="1" dirty="0" smtClean="0"/>
              <a:t>E.L.B Detector</a:t>
            </a:r>
            <a:r>
              <a:rPr lang="en-US" dirty="0" smtClean="0"/>
              <a:t> </a:t>
            </a:r>
            <a:r>
              <a:rPr lang="en-US" dirty="0" smtClean="0"/>
              <a:t>is </a:t>
            </a:r>
            <a:r>
              <a:rPr lang="en-US" dirty="0" smtClean="0"/>
              <a:t>put forth to decrease the time lapse </a:t>
            </a:r>
            <a:r>
              <a:rPr lang="en-US" dirty="0" smtClean="0"/>
              <a:t>to find the break points</a:t>
            </a:r>
            <a:r>
              <a:rPr lang="en-US" dirty="0" smtClean="0"/>
              <a:t> </a:t>
            </a:r>
            <a:r>
              <a:rPr lang="en-US" dirty="0" smtClean="0"/>
              <a:t>in transmission lines</a:t>
            </a:r>
            <a:r>
              <a:rPr lang="en-US" dirty="0" smtClean="0"/>
              <a:t>.</a:t>
            </a:r>
            <a:endParaRPr lang="en-US" dirty="0" smtClean="0"/>
          </a:p>
          <a:p>
            <a:r>
              <a:rPr lang="en-US" dirty="0" smtClean="0"/>
              <a:t>It is a new innovative product </a:t>
            </a:r>
            <a:r>
              <a:rPr lang="en-US" dirty="0" smtClean="0"/>
              <a:t>and </a:t>
            </a:r>
            <a:r>
              <a:rPr lang="en-US" dirty="0" smtClean="0"/>
              <a:t>KSEB is still under research to </a:t>
            </a:r>
            <a:r>
              <a:rPr lang="en-US" dirty="0" smtClean="0"/>
              <a:t>find an adapt solution.</a:t>
            </a:r>
            <a:endParaRPr lang="en-US" dirty="0" smtClean="0"/>
          </a:p>
          <a:p>
            <a:r>
              <a:rPr lang="en-US" dirty="0" smtClean="0"/>
              <a:t>ELB Detector is a durable product </a:t>
            </a:r>
            <a:r>
              <a:rPr lang="en-US" dirty="0" smtClean="0"/>
              <a:t> </a:t>
            </a:r>
            <a:r>
              <a:rPr lang="en-US" dirty="0" smtClean="0"/>
              <a:t>at cheap cost with less maintenance.</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1143000"/>
          </a:xfrm>
          <a:noFill/>
        </p:spPr>
        <p:txBody>
          <a:bodyPr/>
          <a:lstStyle/>
          <a:p>
            <a:pPr algn="ctr"/>
            <a:r>
              <a:rPr lang="en-US" sz="4400" b="1" u="sng" dirty="0" smtClean="0">
                <a:latin typeface="Baskerville Old Face" pitchFamily="18" charset="0"/>
              </a:rPr>
              <a:t>MARKETING</a:t>
            </a:r>
            <a:endParaRPr lang="en-US" b="1" u="sng" dirty="0">
              <a:latin typeface="Baskerville Old Face" pitchFamily="18" charset="0"/>
            </a:endParaRPr>
          </a:p>
        </p:txBody>
      </p:sp>
      <p:sp>
        <p:nvSpPr>
          <p:cNvPr id="3" name="Content Placeholder 2"/>
          <p:cNvSpPr>
            <a:spLocks noGrp="1"/>
          </p:cNvSpPr>
          <p:nvPr>
            <p:ph sz="quarter" idx="1"/>
          </p:nvPr>
        </p:nvSpPr>
        <p:spPr/>
        <p:style>
          <a:lnRef idx="2">
            <a:schemeClr val="accent4"/>
          </a:lnRef>
          <a:fillRef idx="1">
            <a:schemeClr val="lt1"/>
          </a:fillRef>
          <a:effectRef idx="0">
            <a:schemeClr val="accent4"/>
          </a:effectRef>
          <a:fontRef idx="minor">
            <a:schemeClr val="dk1"/>
          </a:fontRef>
        </p:style>
        <p:txBody>
          <a:bodyPr/>
          <a:lstStyle/>
          <a:p>
            <a:r>
              <a:rPr lang="en-US" dirty="0" smtClean="0"/>
              <a:t>We are going to manufacture an average of 10,000 detectors i.e. 1 detector for 5 poles. First we are implementing these in 1000 poles, if they are economical and profitable then we will sell  this product to KSEB. Slowly we implements these in entire South India and finally  spreading all over India.</a:t>
            </a:r>
          </a:p>
          <a:p>
            <a:r>
              <a:rPr lang="en-US" dirty="0" smtClean="0"/>
              <a:t>In order to catch the attention of  KSEB ,we register on the Central Supplier Database. We can also fix a suitable price for our product. Since we are producing an innovative product, they are likely to be selected.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pPr algn="ctr"/>
            <a:r>
              <a:rPr lang="en-US" b="1" u="sng" dirty="0" smtClean="0">
                <a:latin typeface="Baskerville Old Face" pitchFamily="18" charset="0"/>
              </a:rPr>
              <a:t>FINANCE</a:t>
            </a:r>
            <a:endParaRPr lang="en-US" b="1" u="sng" dirty="0">
              <a:latin typeface="Baskerville Old Face" pitchFamily="18" charset="0"/>
            </a:endParaRPr>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762000"/>
            <a:ext cx="4038600" cy="2971800"/>
          </a:xfrm>
        </p:spPr>
        <p:txBody>
          <a:bodyPr vert="horz">
            <a:normAutofit/>
            <a:scene3d>
              <a:camera prst="orthographicFront">
                <a:rot lat="0" lon="0" rev="0"/>
              </a:camera>
              <a:lightRig rig="threePt" dir="t"/>
            </a:scene3d>
          </a:bodyPr>
          <a:lstStyle/>
          <a:p>
            <a:pPr algn="ctr"/>
            <a:r>
              <a:rPr lang="en-US"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dobe Garamond Pro Bold" pitchFamily="18" charset="0"/>
              </a:rPr>
              <a:t>Thank You</a:t>
            </a:r>
            <a:endParaRPr lang="en-US"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dobe Garamond Pro Bold"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611</TotalTime>
  <Words>324</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.tech</vt:lpstr>
      <vt:lpstr>.tech</vt:lpstr>
      <vt:lpstr>PRODUCT AND SERVICES</vt:lpstr>
      <vt:lpstr>SITUATION OF MARKETING</vt:lpstr>
      <vt:lpstr>MARKETING</vt:lpstr>
      <vt:lpstr>Slide 6</vt:lpstr>
      <vt:lpstr>FINANCE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65</cp:revision>
  <dcterms:created xsi:type="dcterms:W3CDTF">2019-10-27T13:59:35Z</dcterms:created>
  <dcterms:modified xsi:type="dcterms:W3CDTF">2019-10-28T00:12:36Z</dcterms:modified>
</cp:coreProperties>
</file>