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0" r:id="rId3"/>
    <p:sldId id="263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68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3320-5743-4B3C-B4C3-AD5A7FBEB0C2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D187-2B3E-4A40-8EC8-83993D09CC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3320-5743-4B3C-B4C3-AD5A7FBEB0C2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D187-2B3E-4A40-8EC8-83993D09CC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3320-5743-4B3C-B4C3-AD5A7FBEB0C2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D187-2B3E-4A40-8EC8-83993D09CC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33951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="" xmlns:p14="http://schemas.microsoft.com/office/powerpoint/2010/main" val="1310287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217E40D-B216-4710-BD18-207E86DC4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0" y="-299340"/>
            <a:ext cx="8543501" cy="74566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36750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448949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3320-5743-4B3C-B4C3-AD5A7FBEB0C2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D187-2B3E-4A40-8EC8-83993D09CC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3320-5743-4B3C-B4C3-AD5A7FBEB0C2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D187-2B3E-4A40-8EC8-83993D09CC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3320-5743-4B3C-B4C3-AD5A7FBEB0C2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D187-2B3E-4A40-8EC8-83993D09CC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3320-5743-4B3C-B4C3-AD5A7FBEB0C2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D187-2B3E-4A40-8EC8-83993D09CC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3320-5743-4B3C-B4C3-AD5A7FBEB0C2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D187-2B3E-4A40-8EC8-83993D09CC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3320-5743-4B3C-B4C3-AD5A7FBEB0C2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D187-2B3E-4A40-8EC8-83993D09CC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3320-5743-4B3C-B4C3-AD5A7FBEB0C2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D187-2B3E-4A40-8EC8-83993D09CC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3320-5743-4B3C-B4C3-AD5A7FBEB0C2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D187-2B3E-4A40-8EC8-83993D09CC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93320-5743-4B3C-B4C3-AD5A7FBEB0C2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9D187-2B3E-4A40-8EC8-83993D09CC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3886200" y="1295400"/>
            <a:ext cx="433279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  <a:cs typeface="Arial" pitchFamily="34" charset="0"/>
              </a:rPr>
              <a:t>.tech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3886200" y="2057400"/>
            <a:ext cx="433274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Enlightening the world.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2" name="Group 25">
            <a:extLst>
              <a:ext uri="{FF2B5EF4-FFF2-40B4-BE49-F238E27FC236}">
                <a16:creationId xmlns="" xmlns:a16="http://schemas.microsoft.com/office/drawing/2014/main" id="{5E2ACF8F-412B-4259-9576-1D195438BE9E}"/>
              </a:ext>
            </a:extLst>
          </p:cNvPr>
          <p:cNvGrpSpPr/>
          <p:nvPr/>
        </p:nvGrpSpPr>
        <p:grpSpPr>
          <a:xfrm>
            <a:off x="381000" y="0"/>
            <a:ext cx="3246396" cy="3899363"/>
            <a:chOff x="2894307" y="788255"/>
            <a:chExt cx="5026316" cy="4527967"/>
          </a:xfrm>
        </p:grpSpPr>
        <p:grpSp>
          <p:nvGrpSpPr>
            <p:cNvPr id="3" name="Group 17">
              <a:extLst>
                <a:ext uri="{FF2B5EF4-FFF2-40B4-BE49-F238E27FC236}">
                  <a16:creationId xmlns="" xmlns:a16="http://schemas.microsoft.com/office/drawing/2014/main" id="{120A5C67-A09E-41E0-8719-B15397341675}"/>
                </a:ext>
              </a:extLst>
            </p:cNvPr>
            <p:cNvGrpSpPr/>
            <p:nvPr/>
          </p:nvGrpSpPr>
          <p:grpSpPr>
            <a:xfrm>
              <a:off x="3617375" y="788255"/>
              <a:ext cx="4303248" cy="4527967"/>
              <a:chOff x="5266044" y="3820965"/>
              <a:chExt cx="2472245" cy="2601348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="" xmlns:a16="http://schemas.microsoft.com/office/drawing/2014/main" id="{B4C59625-C7FB-408D-B215-BD166DC61295}"/>
                  </a:ext>
                </a:extLst>
              </p:cNvPr>
              <p:cNvSpPr/>
              <p:nvPr/>
            </p:nvSpPr>
            <p:spPr>
              <a:xfrm>
                <a:off x="6011852" y="5793663"/>
                <a:ext cx="266700" cy="628650"/>
              </a:xfrm>
              <a:custGeom>
                <a:avLst/>
                <a:gdLst>
                  <a:gd name="connsiteX0" fmla="*/ 7144 w 266700"/>
                  <a:gd name="connsiteY0" fmla="*/ 243364 h 628650"/>
                  <a:gd name="connsiteX1" fmla="*/ 259556 w 266700"/>
                  <a:gd name="connsiteY1" fmla="*/ 627221 h 628650"/>
                  <a:gd name="connsiteX2" fmla="*/ 193834 w 266700"/>
                  <a:gd name="connsiteY2" fmla="*/ 7144 h 62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6700" h="628650">
                    <a:moveTo>
                      <a:pt x="7144" y="243364"/>
                    </a:moveTo>
                    <a:lnTo>
                      <a:pt x="259556" y="627221"/>
                    </a:lnTo>
                    <a:lnTo>
                      <a:pt x="193834" y="71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="" xmlns:a16="http://schemas.microsoft.com/office/drawing/2014/main" id="{40908E7C-5307-428C-9E05-94ABF7F940A2}"/>
                  </a:ext>
                </a:extLst>
              </p:cNvPr>
              <p:cNvSpPr/>
              <p:nvPr/>
            </p:nvSpPr>
            <p:spPr>
              <a:xfrm>
                <a:off x="6016614" y="5793663"/>
                <a:ext cx="228600" cy="342900"/>
              </a:xfrm>
              <a:custGeom>
                <a:avLst/>
                <a:gdLst>
                  <a:gd name="connsiteX0" fmla="*/ 7144 w 228600"/>
                  <a:gd name="connsiteY0" fmla="*/ 243364 h 342900"/>
                  <a:gd name="connsiteX1" fmla="*/ 224314 w 228600"/>
                  <a:gd name="connsiteY1" fmla="*/ 340519 h 342900"/>
                  <a:gd name="connsiteX2" fmla="*/ 189071 w 228600"/>
                  <a:gd name="connsiteY2" fmla="*/ 7144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600" h="342900">
                    <a:moveTo>
                      <a:pt x="7144" y="243364"/>
                    </a:moveTo>
                    <a:lnTo>
                      <a:pt x="224314" y="340519"/>
                    </a:lnTo>
                    <a:lnTo>
                      <a:pt x="189071" y="714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5098541D-8915-4926-8EAA-271CB0CCF89D}"/>
                  </a:ext>
                </a:extLst>
              </p:cNvPr>
              <p:cNvSpPr/>
              <p:nvPr/>
            </p:nvSpPr>
            <p:spPr>
              <a:xfrm>
                <a:off x="6002327" y="5438381"/>
                <a:ext cx="914400" cy="609600"/>
              </a:xfrm>
              <a:custGeom>
                <a:avLst/>
                <a:gdLst>
                  <a:gd name="connsiteX0" fmla="*/ 915829 w 914400"/>
                  <a:gd name="connsiteY0" fmla="*/ 362426 h 609600"/>
                  <a:gd name="connsiteX1" fmla="*/ 7144 w 914400"/>
                  <a:gd name="connsiteY1" fmla="*/ 603409 h 609600"/>
                  <a:gd name="connsiteX2" fmla="*/ 411004 w 914400"/>
                  <a:gd name="connsiteY2" fmla="*/ 714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609600">
                    <a:moveTo>
                      <a:pt x="915829" y="362426"/>
                    </a:moveTo>
                    <a:lnTo>
                      <a:pt x="7144" y="603409"/>
                    </a:lnTo>
                    <a:lnTo>
                      <a:pt x="411004" y="71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="" xmlns:a16="http://schemas.microsoft.com/office/drawing/2014/main" id="{E487868F-3510-4147-938A-BE68F2183A54}"/>
                  </a:ext>
                </a:extLst>
              </p:cNvPr>
              <p:cNvSpPr/>
              <p:nvPr/>
            </p:nvSpPr>
            <p:spPr>
              <a:xfrm>
                <a:off x="6188064" y="5469813"/>
                <a:ext cx="733425" cy="333375"/>
              </a:xfrm>
              <a:custGeom>
                <a:avLst/>
                <a:gdLst>
                  <a:gd name="connsiteX0" fmla="*/ 730091 w 733425"/>
                  <a:gd name="connsiteY0" fmla="*/ 330994 h 333375"/>
                  <a:gd name="connsiteX1" fmla="*/ 7144 w 733425"/>
                  <a:gd name="connsiteY1" fmla="*/ 305276 h 333375"/>
                  <a:gd name="connsiteX2" fmla="*/ 198596 w 733425"/>
                  <a:gd name="connsiteY2" fmla="*/ 7144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3425" h="333375">
                    <a:moveTo>
                      <a:pt x="730091" y="330994"/>
                    </a:moveTo>
                    <a:lnTo>
                      <a:pt x="7144" y="305276"/>
                    </a:lnTo>
                    <a:lnTo>
                      <a:pt x="198596" y="714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D92633D7-D0C2-417C-9461-9559C8CE68E8}"/>
                  </a:ext>
                </a:extLst>
              </p:cNvPr>
              <p:cNvSpPr/>
              <p:nvPr/>
            </p:nvSpPr>
            <p:spPr>
              <a:xfrm>
                <a:off x="5266044" y="5024043"/>
                <a:ext cx="1819275" cy="781050"/>
              </a:xfrm>
              <a:custGeom>
                <a:avLst/>
                <a:gdLst>
                  <a:gd name="connsiteX0" fmla="*/ 7144 w 1819275"/>
                  <a:gd name="connsiteY0" fmla="*/ 210026 h 781050"/>
                  <a:gd name="connsiteX1" fmla="*/ 1652111 w 1819275"/>
                  <a:gd name="connsiteY1" fmla="*/ 776764 h 781050"/>
                  <a:gd name="connsiteX2" fmla="*/ 1814036 w 1819275"/>
                  <a:gd name="connsiteY2" fmla="*/ 7144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19275" h="781050">
                    <a:moveTo>
                      <a:pt x="7144" y="210026"/>
                    </a:moveTo>
                    <a:lnTo>
                      <a:pt x="1652111" y="776764"/>
                    </a:lnTo>
                    <a:lnTo>
                      <a:pt x="1814036" y="71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716C971D-B04E-4997-98E7-0D28B39A7AE2}"/>
                  </a:ext>
                </a:extLst>
              </p:cNvPr>
              <p:cNvSpPr/>
              <p:nvPr/>
            </p:nvSpPr>
            <p:spPr>
              <a:xfrm>
                <a:off x="5266044" y="5140248"/>
                <a:ext cx="1790700" cy="304800"/>
              </a:xfrm>
              <a:custGeom>
                <a:avLst/>
                <a:gdLst>
                  <a:gd name="connsiteX0" fmla="*/ 7144 w 1790700"/>
                  <a:gd name="connsiteY0" fmla="*/ 93821 h 304800"/>
                  <a:gd name="connsiteX1" fmla="*/ 1727359 w 1790700"/>
                  <a:gd name="connsiteY1" fmla="*/ 305276 h 304800"/>
                  <a:gd name="connsiteX2" fmla="*/ 1792129 w 1790700"/>
                  <a:gd name="connsiteY2" fmla="*/ 7144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90700" h="304800">
                    <a:moveTo>
                      <a:pt x="7144" y="93821"/>
                    </a:moveTo>
                    <a:lnTo>
                      <a:pt x="1727359" y="305276"/>
                    </a:lnTo>
                    <a:lnTo>
                      <a:pt x="1792129" y="714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="" xmlns:a16="http://schemas.microsoft.com/office/drawing/2014/main" id="{7EF1BC10-5394-4692-A653-21E97C02C741}"/>
                  </a:ext>
                </a:extLst>
              </p:cNvPr>
              <p:cNvSpPr/>
              <p:nvPr/>
            </p:nvSpPr>
            <p:spPr>
              <a:xfrm>
                <a:off x="5273188" y="3820965"/>
                <a:ext cx="2465101" cy="1458824"/>
              </a:xfrm>
              <a:custGeom>
                <a:avLst/>
                <a:gdLst>
                  <a:gd name="connsiteX0" fmla="*/ 92869 w 2847975"/>
                  <a:gd name="connsiteY0" fmla="*/ 282416 h 1504950"/>
                  <a:gd name="connsiteX1" fmla="*/ 2715101 w 2847975"/>
                  <a:gd name="connsiteY1" fmla="*/ 7144 h 1504950"/>
                  <a:gd name="connsiteX2" fmla="*/ 2843689 w 2847975"/>
                  <a:gd name="connsiteY2" fmla="*/ 1497806 h 1504950"/>
                  <a:gd name="connsiteX3" fmla="*/ 7144 w 2847975"/>
                  <a:gd name="connsiteY3" fmla="*/ 1452086 h 1504950"/>
                  <a:gd name="connsiteX0" fmla="*/ 85725 w 2836545"/>
                  <a:gd name="connsiteY0" fmla="*/ 243434 h 1458824"/>
                  <a:gd name="connsiteX1" fmla="*/ 2400189 w 2836545"/>
                  <a:gd name="connsiteY1" fmla="*/ 0 h 1458824"/>
                  <a:gd name="connsiteX2" fmla="*/ 2836545 w 2836545"/>
                  <a:gd name="connsiteY2" fmla="*/ 1458824 h 1458824"/>
                  <a:gd name="connsiteX3" fmla="*/ 0 w 2836545"/>
                  <a:gd name="connsiteY3" fmla="*/ 1413104 h 1458824"/>
                  <a:gd name="connsiteX4" fmla="*/ 85725 w 2836545"/>
                  <a:gd name="connsiteY4" fmla="*/ 243434 h 1458824"/>
                  <a:gd name="connsiteX0" fmla="*/ 85725 w 2465101"/>
                  <a:gd name="connsiteY0" fmla="*/ 243434 h 1458824"/>
                  <a:gd name="connsiteX1" fmla="*/ 2400189 w 2465101"/>
                  <a:gd name="connsiteY1" fmla="*/ 0 h 1458824"/>
                  <a:gd name="connsiteX2" fmla="*/ 2465101 w 2465101"/>
                  <a:gd name="connsiteY2" fmla="*/ 1458824 h 1458824"/>
                  <a:gd name="connsiteX3" fmla="*/ 0 w 2465101"/>
                  <a:gd name="connsiteY3" fmla="*/ 1413104 h 1458824"/>
                  <a:gd name="connsiteX4" fmla="*/ 85725 w 2465101"/>
                  <a:gd name="connsiteY4" fmla="*/ 243434 h 14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65101" h="1458824">
                    <a:moveTo>
                      <a:pt x="85725" y="243434"/>
                    </a:moveTo>
                    <a:lnTo>
                      <a:pt x="2400189" y="0"/>
                    </a:lnTo>
                    <a:lnTo>
                      <a:pt x="2465101" y="1458824"/>
                    </a:lnTo>
                    <a:lnTo>
                      <a:pt x="0" y="1413104"/>
                    </a:lnTo>
                    <a:lnTo>
                      <a:pt x="85725" y="24343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6BB05B07-7AC0-439B-831A-7713EFCBADB2}"/>
                </a:ext>
              </a:extLst>
            </p:cNvPr>
            <p:cNvSpPr/>
            <p:nvPr/>
          </p:nvSpPr>
          <p:spPr>
            <a:xfrm rot="1779947">
              <a:off x="3205947" y="3169645"/>
              <a:ext cx="247650" cy="238125"/>
            </a:xfrm>
            <a:custGeom>
              <a:avLst/>
              <a:gdLst>
                <a:gd name="connsiteX0" fmla="*/ 71914 w 247650"/>
                <a:gd name="connsiteY0" fmla="*/ 231934 h 238125"/>
                <a:gd name="connsiteX1" fmla="*/ 242411 w 247650"/>
                <a:gd name="connsiteY1" fmla="*/ 7144 h 238125"/>
                <a:gd name="connsiteX2" fmla="*/ 7144 w 247650"/>
                <a:gd name="connsiteY2" fmla="*/ 34766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650" h="238125">
                  <a:moveTo>
                    <a:pt x="71914" y="231934"/>
                  </a:moveTo>
                  <a:lnTo>
                    <a:pt x="242411" y="7144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77CA0A9A-B4C5-44E3-AD6F-D32EC651C94B}"/>
                </a:ext>
              </a:extLst>
            </p:cNvPr>
            <p:cNvSpPr/>
            <p:nvPr/>
          </p:nvSpPr>
          <p:spPr>
            <a:xfrm rot="20731799">
              <a:off x="3220235" y="3315378"/>
              <a:ext cx="409575" cy="342900"/>
            </a:xfrm>
            <a:custGeom>
              <a:avLst/>
              <a:gdLst>
                <a:gd name="connsiteX0" fmla="*/ 407194 w 409575"/>
                <a:gd name="connsiteY0" fmla="*/ 7144 h 342900"/>
                <a:gd name="connsiteX1" fmla="*/ 7144 w 409575"/>
                <a:gd name="connsiteY1" fmla="*/ 270986 h 342900"/>
                <a:gd name="connsiteX2" fmla="*/ 163354 w 409575"/>
                <a:gd name="connsiteY2" fmla="*/ 338614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575" h="342900">
                  <a:moveTo>
                    <a:pt x="407194" y="7144"/>
                  </a:moveTo>
                  <a:lnTo>
                    <a:pt x="7144" y="270986"/>
                  </a:lnTo>
                  <a:lnTo>
                    <a:pt x="163354" y="33861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Cross 22">
              <a:extLst>
                <a:ext uri="{FF2B5EF4-FFF2-40B4-BE49-F238E27FC236}">
                  <a16:creationId xmlns="" xmlns:a16="http://schemas.microsoft.com/office/drawing/2014/main" id="{F2C440BD-A1EE-4511-A092-66A0C3562169}"/>
                </a:ext>
              </a:extLst>
            </p:cNvPr>
            <p:cNvSpPr/>
            <p:nvPr/>
          </p:nvSpPr>
          <p:spPr>
            <a:xfrm rot="1642289">
              <a:off x="2894307" y="2939798"/>
              <a:ext cx="140339" cy="140339"/>
            </a:xfrm>
            <a:prstGeom prst="plus">
              <a:avLst>
                <a:gd name="adj" fmla="val 4377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tar: 5 Points 23">
              <a:extLst>
                <a:ext uri="{FF2B5EF4-FFF2-40B4-BE49-F238E27FC236}">
                  <a16:creationId xmlns="" xmlns:a16="http://schemas.microsoft.com/office/drawing/2014/main" id="{1567340D-C398-499C-B7C4-D71207E9DAA5}"/>
                </a:ext>
              </a:extLst>
            </p:cNvPr>
            <p:cNvSpPr/>
            <p:nvPr/>
          </p:nvSpPr>
          <p:spPr>
            <a:xfrm rot="1627316">
              <a:off x="3122393" y="3454277"/>
              <a:ext cx="155440" cy="155440"/>
            </a:xfrm>
            <a:prstGeom prst="star5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A2DAE22E-C2FD-42A4-82EB-6374FBA71F36}"/>
                </a:ext>
              </a:extLst>
            </p:cNvPr>
            <p:cNvSpPr/>
            <p:nvPr/>
          </p:nvSpPr>
          <p:spPr>
            <a:xfrm rot="160678" flipV="1">
              <a:off x="3216871" y="2860160"/>
              <a:ext cx="291865" cy="238731"/>
            </a:xfrm>
            <a:custGeom>
              <a:avLst/>
              <a:gdLst>
                <a:gd name="connsiteX0" fmla="*/ 407194 w 409575"/>
                <a:gd name="connsiteY0" fmla="*/ 7144 h 342900"/>
                <a:gd name="connsiteX1" fmla="*/ 7144 w 409575"/>
                <a:gd name="connsiteY1" fmla="*/ 270986 h 342900"/>
                <a:gd name="connsiteX2" fmla="*/ 163354 w 409575"/>
                <a:gd name="connsiteY2" fmla="*/ 338614 h 342900"/>
                <a:gd name="connsiteX0" fmla="*/ 291865 w 291865"/>
                <a:gd name="connsiteY0" fmla="*/ 0 h 244921"/>
                <a:gd name="connsiteX1" fmla="*/ 0 w 291865"/>
                <a:gd name="connsiteY1" fmla="*/ 177293 h 244921"/>
                <a:gd name="connsiteX2" fmla="*/ 156210 w 291865"/>
                <a:gd name="connsiteY2" fmla="*/ 244921 h 244921"/>
                <a:gd name="connsiteX3" fmla="*/ 291865 w 291865"/>
                <a:gd name="connsiteY3" fmla="*/ 0 h 244921"/>
                <a:gd name="connsiteX0" fmla="*/ 291865 w 291865"/>
                <a:gd name="connsiteY0" fmla="*/ 0 h 202224"/>
                <a:gd name="connsiteX1" fmla="*/ 0 w 291865"/>
                <a:gd name="connsiteY1" fmla="*/ 177293 h 202224"/>
                <a:gd name="connsiteX2" fmla="*/ 138611 w 291865"/>
                <a:gd name="connsiteY2" fmla="*/ 202224 h 202224"/>
                <a:gd name="connsiteX3" fmla="*/ 291865 w 291865"/>
                <a:gd name="connsiteY3" fmla="*/ 0 h 20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865" h="202224">
                  <a:moveTo>
                    <a:pt x="291865" y="0"/>
                  </a:moveTo>
                  <a:lnTo>
                    <a:pt x="0" y="177293"/>
                  </a:lnTo>
                  <a:lnTo>
                    <a:pt x="138611" y="202224"/>
                  </a:lnTo>
                  <a:cubicBezTo>
                    <a:pt x="219891" y="91734"/>
                    <a:pt x="210585" y="110490"/>
                    <a:pt x="29186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" name="Group 35">
            <a:extLst>
              <a:ext uri="{FF2B5EF4-FFF2-40B4-BE49-F238E27FC236}">
                <a16:creationId xmlns="" xmlns:a16="http://schemas.microsoft.com/office/drawing/2014/main" id="{47BFF0FC-DCAB-47B2-8C30-94BCD79923D1}"/>
              </a:ext>
            </a:extLst>
          </p:cNvPr>
          <p:cNvGrpSpPr/>
          <p:nvPr/>
        </p:nvGrpSpPr>
        <p:grpSpPr>
          <a:xfrm>
            <a:off x="1600200" y="6715798"/>
            <a:ext cx="6125489" cy="142202"/>
            <a:chOff x="3632040" y="5304907"/>
            <a:chExt cx="8559959" cy="137006"/>
          </a:xfrm>
        </p:grpSpPr>
        <p:grpSp>
          <p:nvGrpSpPr>
            <p:cNvPr id="7" name="Group 26">
              <a:extLst>
                <a:ext uri="{FF2B5EF4-FFF2-40B4-BE49-F238E27FC236}">
                  <a16:creationId xmlns="" xmlns:a16="http://schemas.microsoft.com/office/drawing/2014/main" id="{C77B777B-DEA8-4573-8596-03CD5CF4ACD7}"/>
                </a:ext>
              </a:extLst>
            </p:cNvPr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="" xmlns:a16="http://schemas.microsoft.com/office/drawing/2014/main" id="{AE60B278-363D-4CBD-BEC2-21DBD0331773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="" xmlns:a16="http://schemas.microsoft.com/office/drawing/2014/main" id="{8BC28E13-95D1-456C-9D5E-99C7C947E1E0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="" xmlns:a16="http://schemas.microsoft.com/office/drawing/2014/main" id="{B574B2F7-DAB3-42A4-AB9B-0B484B0455E9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30">
              <a:extLst>
                <a:ext uri="{FF2B5EF4-FFF2-40B4-BE49-F238E27FC236}">
                  <a16:creationId xmlns="" xmlns:a16="http://schemas.microsoft.com/office/drawing/2014/main" id="{E451F46C-5462-4285-B560-9B15C506BCF2}"/>
                </a:ext>
              </a:extLst>
            </p:cNvPr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="" xmlns:a16="http://schemas.microsoft.com/office/drawing/2014/main" id="{B4DDE81F-6471-4E3B-ACB1-05368C5221F6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="" xmlns:a16="http://schemas.microsoft.com/office/drawing/2014/main" id="{FF199574-BA69-4459-9AAF-BBE602C7B5A9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="" xmlns:a16="http://schemas.microsoft.com/office/drawing/2014/main" id="{3C84CA51-8DA3-444D-9FC1-163933FD07B1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7" name="Picture 2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81000"/>
            <a:ext cx="2514600" cy="1600200"/>
          </a:xfrm>
          <a:prstGeom prst="rect">
            <a:avLst/>
          </a:prstGeom>
          <a:noFill/>
          <a:ln w="9525" cmpd="dbl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>
            <a:off x="2590800" y="3048000"/>
            <a:ext cx="6553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Vision</a:t>
            </a:r>
          </a:p>
          <a:p>
            <a:r>
              <a:rPr lang="en-US" dirty="0" smtClean="0"/>
              <a:t>To leapfrog into excellence by bringing out changes in the electrical appliances field.</a:t>
            </a:r>
          </a:p>
          <a:p>
            <a:endParaRPr lang="en-US" u="sng" dirty="0"/>
          </a:p>
        </p:txBody>
      </p:sp>
      <p:sp>
        <p:nvSpPr>
          <p:cNvPr id="36" name="TextBox 35"/>
          <p:cNvSpPr txBox="1"/>
          <p:nvPr/>
        </p:nvSpPr>
        <p:spPr>
          <a:xfrm>
            <a:off x="2590800" y="4038600"/>
            <a:ext cx="6172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Mission</a:t>
            </a:r>
          </a:p>
          <a:p>
            <a:r>
              <a:rPr lang="en-US" dirty="0"/>
              <a:t>Improving people’s lives through meaningful </a:t>
            </a:r>
            <a:r>
              <a:rPr lang="en-US" dirty="0" smtClean="0"/>
              <a:t>innovation to </a:t>
            </a:r>
            <a:r>
              <a:rPr lang="en-US" dirty="0"/>
              <a:t>create a better everyday life for the many people.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505200" y="4953000"/>
            <a:ext cx="624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u="sng" dirty="0" smtClean="0">
                <a:latin typeface="Baskerville Old Face" pitchFamily="18" charset="0"/>
              </a:rPr>
              <a:t>OUR CREW</a:t>
            </a:r>
          </a:p>
          <a:p>
            <a:r>
              <a:rPr lang="en-US" dirty="0" smtClean="0"/>
              <a:t>Mr. Geo Emmanuel, Founder</a:t>
            </a:r>
          </a:p>
          <a:p>
            <a:r>
              <a:rPr lang="en-US" dirty="0" smtClean="0"/>
              <a:t>Mr. </a:t>
            </a:r>
            <a:r>
              <a:rPr lang="en-US" dirty="0" err="1" smtClean="0"/>
              <a:t>Abijth</a:t>
            </a:r>
            <a:r>
              <a:rPr lang="en-US" dirty="0" smtClean="0"/>
              <a:t> V. S, Co- founder</a:t>
            </a:r>
          </a:p>
          <a:p>
            <a:r>
              <a:rPr lang="en-US" dirty="0" smtClean="0"/>
              <a:t>Mr. </a:t>
            </a:r>
            <a:r>
              <a:rPr lang="en-US" dirty="0" err="1" smtClean="0"/>
              <a:t>Arun</a:t>
            </a:r>
            <a:r>
              <a:rPr lang="en-US" dirty="0" smtClean="0"/>
              <a:t> K, CEO</a:t>
            </a:r>
          </a:p>
          <a:p>
            <a:r>
              <a:rPr lang="en-US" dirty="0" smtClean="0"/>
              <a:t>Mr. </a:t>
            </a:r>
            <a:r>
              <a:rPr lang="en-US" dirty="0" err="1" smtClean="0"/>
              <a:t>Adithya</a:t>
            </a:r>
            <a:r>
              <a:rPr lang="en-US" dirty="0"/>
              <a:t> </a:t>
            </a:r>
            <a:r>
              <a:rPr lang="en-US" dirty="0" smtClean="0"/>
              <a:t>S, CFO</a:t>
            </a:r>
          </a:p>
          <a:p>
            <a:r>
              <a:rPr lang="en-US" dirty="0" smtClean="0"/>
              <a:t>Ms. Mansa R, HR</a:t>
            </a:r>
          </a:p>
        </p:txBody>
      </p:sp>
    </p:spTree>
    <p:extLst>
      <p:ext uri="{BB962C8B-B14F-4D97-AF65-F5344CB8AC3E}">
        <p14:creationId xmlns="" xmlns:p14="http://schemas.microsoft.com/office/powerpoint/2010/main" val="110058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838200"/>
            <a:ext cx="8610600" cy="55707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/>
              <a:t>PRODUCTS &amp; SERVICES</a:t>
            </a:r>
          </a:p>
          <a:p>
            <a:pPr algn="ctr"/>
            <a:endParaRPr lang="en-US" sz="2400" u="sng" dirty="0" smtClean="0"/>
          </a:p>
          <a:p>
            <a:pPr algn="ctr"/>
            <a:endParaRPr lang="en-US" sz="2400" u="sng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The product we have developed is called ‘ELB Detector’ which mainly focused on quick identification of the breaks in the electric line transmission for efficient rectification. </a:t>
            </a:r>
          </a:p>
          <a:p>
            <a:pPr>
              <a:buFont typeface="Wingdings" pitchFamily="2" charset="2"/>
              <a:buChar char="§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Produced for Electrical Boards(KSEB) for easing their difficulty to find transmission line breaks.</a:t>
            </a: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The device mainly consist of GSM module, transmitter, receiver, LED light, a 9v battery, LDR, black box (4cm*4cm*2cm) and a custom made waterproof box </a:t>
            </a:r>
            <a:r>
              <a:rPr lang="en-US" sz="2000" dirty="0" smtClean="0"/>
              <a:t>().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.Tech is providing technical support for KSEB by training technicians to make them able to rectify the timely defects by their own. </a:t>
            </a:r>
            <a:endParaRPr lang="en-US" sz="2000" dirty="0" smtClean="0"/>
          </a:p>
          <a:p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We </a:t>
            </a:r>
            <a:r>
              <a:rPr lang="en-US" sz="2000" dirty="0"/>
              <a:t>are giving proper maintenance for the product for a time period of 3 years 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228600"/>
            <a:ext cx="1905000" cy="1219200"/>
          </a:xfrm>
          <a:prstGeom prst="rect">
            <a:avLst/>
          </a:prstGeom>
          <a:noFill/>
          <a:ln w="9525" cmpd="dbl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 Placeholder 10">
            <a:extLst>
              <a:ext uri="{FF2B5EF4-FFF2-40B4-BE49-F238E27FC236}">
                <a16:creationId xmlns="" xmlns:a16="http://schemas.microsoft.com/office/drawing/2014/main" id="{43F687E3-5544-459C-9B6C-90A13EE20943}"/>
              </a:ext>
            </a:extLst>
          </p:cNvPr>
          <p:cNvSpPr txBox="1">
            <a:spLocks/>
          </p:cNvSpPr>
          <p:nvPr/>
        </p:nvSpPr>
        <p:spPr>
          <a:xfrm>
            <a:off x="589629" y="544261"/>
            <a:ext cx="2717074" cy="226422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72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.tech</a:t>
            </a:r>
            <a:endParaRPr lang="en-US" altLang="ko-KR" sz="7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986E74C8-A59D-426D-9E37-95B601EEAEF3}"/>
              </a:ext>
            </a:extLst>
          </p:cNvPr>
          <p:cNvSpPr/>
          <p:nvPr/>
        </p:nvSpPr>
        <p:spPr>
          <a:xfrm rot="19089177">
            <a:off x="207591" y="4541734"/>
            <a:ext cx="956610" cy="18288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2A80ECB5-BE68-4413-B8BF-629574261966}"/>
              </a:ext>
            </a:extLst>
          </p:cNvPr>
          <p:cNvSpPr/>
          <p:nvPr/>
        </p:nvSpPr>
        <p:spPr>
          <a:xfrm rot="1537424">
            <a:off x="922530" y="4241340"/>
            <a:ext cx="754380" cy="18288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1E544792-D557-4010-AD46-6EE6ACC13DD6}"/>
              </a:ext>
            </a:extLst>
          </p:cNvPr>
          <p:cNvSpPr/>
          <p:nvPr/>
        </p:nvSpPr>
        <p:spPr>
          <a:xfrm rot="18665290">
            <a:off x="1012546" y="3774650"/>
            <a:ext cx="1957104" cy="13716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E69FB7D7-83A5-4E8F-A888-FF4A0EFFFAA0}"/>
              </a:ext>
            </a:extLst>
          </p:cNvPr>
          <p:cNvSpPr/>
          <p:nvPr/>
        </p:nvSpPr>
        <p:spPr>
          <a:xfrm rot="1630235">
            <a:off x="2293860" y="3277810"/>
            <a:ext cx="891540" cy="18288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57E81973-BDC4-4B11-BD76-D14CDF37615C}"/>
              </a:ext>
            </a:extLst>
          </p:cNvPr>
          <p:cNvSpPr/>
          <p:nvPr/>
        </p:nvSpPr>
        <p:spPr>
          <a:xfrm rot="18590322">
            <a:off x="2659490" y="3035242"/>
            <a:ext cx="1404753" cy="13716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A4BAA645-6CA2-4741-81E1-F2D6D036CADB}"/>
              </a:ext>
            </a:extLst>
          </p:cNvPr>
          <p:cNvSpPr/>
          <p:nvPr/>
        </p:nvSpPr>
        <p:spPr>
          <a:xfrm rot="1266680">
            <a:off x="3555192" y="2645730"/>
            <a:ext cx="719526" cy="18288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B29E28A4-DEE3-47F0-9754-42C7605D2161}"/>
              </a:ext>
            </a:extLst>
          </p:cNvPr>
          <p:cNvSpPr/>
          <p:nvPr/>
        </p:nvSpPr>
        <p:spPr>
          <a:xfrm rot="19201153">
            <a:off x="3954483" y="2191251"/>
            <a:ext cx="1517267" cy="18288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="" xmlns:a16="http://schemas.microsoft.com/office/drawing/2014/main" id="{50E72D31-6802-455E-B961-C9B4AF929F75}"/>
              </a:ext>
            </a:extLst>
          </p:cNvPr>
          <p:cNvSpPr/>
          <p:nvPr/>
        </p:nvSpPr>
        <p:spPr>
          <a:xfrm>
            <a:off x="1002837" y="4093334"/>
            <a:ext cx="96772" cy="129029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D915D46E-76C0-4253-B70B-EAA89D6B6E46}"/>
              </a:ext>
            </a:extLst>
          </p:cNvPr>
          <p:cNvSpPr/>
          <p:nvPr/>
        </p:nvSpPr>
        <p:spPr>
          <a:xfrm>
            <a:off x="1517146" y="4443248"/>
            <a:ext cx="96772" cy="129029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="" xmlns:a16="http://schemas.microsoft.com/office/drawing/2014/main" id="{ACD38166-88B1-45D5-8BC8-D04CD28343CE}"/>
              </a:ext>
            </a:extLst>
          </p:cNvPr>
          <p:cNvSpPr/>
          <p:nvPr/>
        </p:nvSpPr>
        <p:spPr>
          <a:xfrm>
            <a:off x="2366405" y="3081518"/>
            <a:ext cx="96772" cy="129029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7B89D6FB-F873-442E-81C2-DA1D5A9E15A8}"/>
              </a:ext>
            </a:extLst>
          </p:cNvPr>
          <p:cNvSpPr/>
          <p:nvPr/>
        </p:nvSpPr>
        <p:spPr>
          <a:xfrm>
            <a:off x="3018967" y="3477917"/>
            <a:ext cx="96772" cy="129029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="" xmlns:a16="http://schemas.microsoft.com/office/drawing/2014/main" id="{4CCE7980-D22C-44C8-8B83-901791EBAFBD}"/>
              </a:ext>
            </a:extLst>
          </p:cNvPr>
          <p:cNvSpPr/>
          <p:nvPr/>
        </p:nvSpPr>
        <p:spPr>
          <a:xfrm>
            <a:off x="3618734" y="2532660"/>
            <a:ext cx="96772" cy="129029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="" xmlns:a16="http://schemas.microsoft.com/office/drawing/2014/main" id="{7AE9CCE6-7B68-4A02-AC75-EAE744369EC8}"/>
              </a:ext>
            </a:extLst>
          </p:cNvPr>
          <p:cNvSpPr/>
          <p:nvPr/>
        </p:nvSpPr>
        <p:spPr>
          <a:xfrm>
            <a:off x="4135378" y="2799821"/>
            <a:ext cx="96772" cy="129029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4" name="Group 71">
            <a:extLst>
              <a:ext uri="{FF2B5EF4-FFF2-40B4-BE49-F238E27FC236}">
                <a16:creationId xmlns="" xmlns:a16="http://schemas.microsoft.com/office/drawing/2014/main" id="{C1DD6B17-EC32-4821-9C53-46911D663576}"/>
              </a:ext>
            </a:extLst>
          </p:cNvPr>
          <p:cNvGrpSpPr/>
          <p:nvPr/>
        </p:nvGrpSpPr>
        <p:grpSpPr>
          <a:xfrm rot="20855145">
            <a:off x="4944733" y="1481150"/>
            <a:ext cx="439799" cy="548640"/>
            <a:chOff x="8817102" y="1225804"/>
            <a:chExt cx="586399" cy="548640"/>
          </a:xfrm>
        </p:grpSpPr>
        <p:grpSp>
          <p:nvGrpSpPr>
            <p:cNvPr id="47" name="Group 63">
              <a:extLst>
                <a:ext uri="{FF2B5EF4-FFF2-40B4-BE49-F238E27FC236}">
                  <a16:creationId xmlns="" xmlns:a16="http://schemas.microsoft.com/office/drawing/2014/main" id="{EED081CA-B905-4148-AAE0-5FF0D8591998}"/>
                </a:ext>
              </a:extLst>
            </p:cNvPr>
            <p:cNvGrpSpPr/>
            <p:nvPr/>
          </p:nvGrpSpPr>
          <p:grpSpPr>
            <a:xfrm rot="1527336">
              <a:off x="8817102" y="1225804"/>
              <a:ext cx="584883" cy="548640"/>
              <a:chOff x="8760368" y="1190003"/>
              <a:chExt cx="584883" cy="54864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="" xmlns:a16="http://schemas.microsoft.com/office/drawing/2014/main" id="{53BE0728-F543-46BB-92CA-22A3BA01044D}"/>
                  </a:ext>
                </a:extLst>
              </p:cNvPr>
              <p:cNvSpPr/>
              <p:nvPr/>
            </p:nvSpPr>
            <p:spPr>
              <a:xfrm>
                <a:off x="8760368" y="1190647"/>
                <a:ext cx="548640" cy="1828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="" xmlns:a16="http://schemas.microsoft.com/office/drawing/2014/main" id="{F6C23F63-0ACB-4FE4-AE67-7913A2AD78B5}"/>
                  </a:ext>
                </a:extLst>
              </p:cNvPr>
              <p:cNvSpPr/>
              <p:nvPr/>
            </p:nvSpPr>
            <p:spPr>
              <a:xfrm rot="16200000" flipH="1">
                <a:off x="8979491" y="1372883"/>
                <a:ext cx="548640" cy="1828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71" name="Oval 70">
              <a:extLst>
                <a:ext uri="{FF2B5EF4-FFF2-40B4-BE49-F238E27FC236}">
                  <a16:creationId xmlns="" xmlns:a16="http://schemas.microsoft.com/office/drawing/2014/main" id="{0A42206F-1910-43F5-991B-C08EBFCDC840}"/>
                </a:ext>
              </a:extLst>
            </p:cNvPr>
            <p:cNvSpPr/>
            <p:nvPr/>
          </p:nvSpPr>
          <p:spPr>
            <a:xfrm>
              <a:off x="9274472" y="1342617"/>
              <a:ext cx="129029" cy="1290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0" name="Graphic 39">
            <a:extLst>
              <a:ext uri="{FF2B5EF4-FFF2-40B4-BE49-F238E27FC236}">
                <a16:creationId xmlns="" xmlns:a16="http://schemas.microsoft.com/office/drawing/2014/main" id="{48BFDBEE-3FAE-44D2-BA49-B92B2F5C8165}"/>
              </a:ext>
            </a:extLst>
          </p:cNvPr>
          <p:cNvGrpSpPr/>
          <p:nvPr/>
        </p:nvGrpSpPr>
        <p:grpSpPr>
          <a:xfrm>
            <a:off x="5334327" y="207578"/>
            <a:ext cx="1301365" cy="1551390"/>
            <a:chOff x="4221956" y="2745581"/>
            <a:chExt cx="1403033" cy="1254443"/>
          </a:xfrm>
          <a:solidFill>
            <a:schemeClr val="bg1"/>
          </a:solidFill>
        </p:grpSpPr>
        <p:sp>
          <p:nvSpPr>
            <p:cNvPr id="75" name="Freeform: Shape 74">
              <a:extLst>
                <a:ext uri="{FF2B5EF4-FFF2-40B4-BE49-F238E27FC236}">
                  <a16:creationId xmlns="" xmlns:a16="http://schemas.microsoft.com/office/drawing/2014/main" id="{8606C701-743B-47A4-A7DE-69C9B5B62276}"/>
                </a:ext>
              </a:extLst>
            </p:cNvPr>
            <p:cNvSpPr/>
            <p:nvPr/>
          </p:nvSpPr>
          <p:spPr>
            <a:xfrm>
              <a:off x="4654391" y="3161824"/>
              <a:ext cx="514350" cy="838200"/>
            </a:xfrm>
            <a:custGeom>
              <a:avLst/>
              <a:gdLst>
                <a:gd name="connsiteX0" fmla="*/ 261461 w 514350"/>
                <a:gd name="connsiteY0" fmla="*/ 7144 h 838200"/>
                <a:gd name="connsiteX1" fmla="*/ 7144 w 514350"/>
                <a:gd name="connsiteY1" fmla="*/ 254794 h 838200"/>
                <a:gd name="connsiteX2" fmla="*/ 51911 w 514350"/>
                <a:gd name="connsiteY2" fmla="*/ 394811 h 838200"/>
                <a:gd name="connsiteX3" fmla="*/ 74771 w 514350"/>
                <a:gd name="connsiteY3" fmla="*/ 436721 h 838200"/>
                <a:gd name="connsiteX4" fmla="*/ 138589 w 514350"/>
                <a:gd name="connsiteY4" fmla="*/ 620554 h 838200"/>
                <a:gd name="connsiteX5" fmla="*/ 144304 w 514350"/>
                <a:gd name="connsiteY5" fmla="*/ 653891 h 838200"/>
                <a:gd name="connsiteX6" fmla="*/ 144304 w 514350"/>
                <a:gd name="connsiteY6" fmla="*/ 757714 h 838200"/>
                <a:gd name="connsiteX7" fmla="*/ 190976 w 514350"/>
                <a:gd name="connsiteY7" fmla="*/ 813911 h 838200"/>
                <a:gd name="connsiteX8" fmla="*/ 190976 w 514350"/>
                <a:gd name="connsiteY8" fmla="*/ 814864 h 838200"/>
                <a:gd name="connsiteX9" fmla="*/ 244316 w 514350"/>
                <a:gd name="connsiteY9" fmla="*/ 835819 h 838200"/>
                <a:gd name="connsiteX10" fmla="*/ 264319 w 514350"/>
                <a:gd name="connsiteY10" fmla="*/ 835819 h 838200"/>
                <a:gd name="connsiteX11" fmla="*/ 317659 w 514350"/>
                <a:gd name="connsiteY11" fmla="*/ 814864 h 838200"/>
                <a:gd name="connsiteX12" fmla="*/ 317659 w 514350"/>
                <a:gd name="connsiteY12" fmla="*/ 814864 h 838200"/>
                <a:gd name="connsiteX13" fmla="*/ 370999 w 514350"/>
                <a:gd name="connsiteY13" fmla="*/ 754856 h 838200"/>
                <a:gd name="connsiteX14" fmla="*/ 370999 w 514350"/>
                <a:gd name="connsiteY14" fmla="*/ 654844 h 838200"/>
                <a:gd name="connsiteX15" fmla="*/ 386239 w 514350"/>
                <a:gd name="connsiteY15" fmla="*/ 597694 h 838200"/>
                <a:gd name="connsiteX16" fmla="*/ 430054 w 514350"/>
                <a:gd name="connsiteY16" fmla="*/ 485299 h 838200"/>
                <a:gd name="connsiteX17" fmla="*/ 491014 w 514350"/>
                <a:gd name="connsiteY17" fmla="*/ 362426 h 838200"/>
                <a:gd name="connsiteX18" fmla="*/ 491014 w 514350"/>
                <a:gd name="connsiteY18" fmla="*/ 362426 h 838200"/>
                <a:gd name="connsiteX19" fmla="*/ 515779 w 514350"/>
                <a:gd name="connsiteY19" fmla="*/ 256699 h 838200"/>
                <a:gd name="connsiteX20" fmla="*/ 261461 w 514350"/>
                <a:gd name="connsiteY20" fmla="*/ 7144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14350" h="838200">
                  <a:moveTo>
                    <a:pt x="261461" y="7144"/>
                  </a:moveTo>
                  <a:cubicBezTo>
                    <a:pt x="121444" y="7144"/>
                    <a:pt x="7144" y="117634"/>
                    <a:pt x="7144" y="254794"/>
                  </a:cubicBezTo>
                  <a:cubicBezTo>
                    <a:pt x="7144" y="307181"/>
                    <a:pt x="23336" y="354806"/>
                    <a:pt x="51911" y="394811"/>
                  </a:cubicBezTo>
                  <a:lnTo>
                    <a:pt x="74771" y="436721"/>
                  </a:lnTo>
                  <a:cubicBezTo>
                    <a:pt x="106204" y="493871"/>
                    <a:pt x="128111" y="555784"/>
                    <a:pt x="138589" y="620554"/>
                  </a:cubicBezTo>
                  <a:lnTo>
                    <a:pt x="144304" y="653891"/>
                  </a:lnTo>
                  <a:lnTo>
                    <a:pt x="144304" y="757714"/>
                  </a:lnTo>
                  <a:cubicBezTo>
                    <a:pt x="144304" y="785336"/>
                    <a:pt x="164306" y="809149"/>
                    <a:pt x="190976" y="813911"/>
                  </a:cubicBezTo>
                  <a:lnTo>
                    <a:pt x="190976" y="814864"/>
                  </a:lnTo>
                  <a:cubicBezTo>
                    <a:pt x="190976" y="826294"/>
                    <a:pt x="214789" y="835819"/>
                    <a:pt x="244316" y="835819"/>
                  </a:cubicBezTo>
                  <a:lnTo>
                    <a:pt x="264319" y="835819"/>
                  </a:lnTo>
                  <a:cubicBezTo>
                    <a:pt x="293846" y="835819"/>
                    <a:pt x="317659" y="826294"/>
                    <a:pt x="317659" y="814864"/>
                  </a:cubicBezTo>
                  <a:lnTo>
                    <a:pt x="317659" y="814864"/>
                  </a:lnTo>
                  <a:cubicBezTo>
                    <a:pt x="348139" y="811054"/>
                    <a:pt x="370999" y="786289"/>
                    <a:pt x="370999" y="754856"/>
                  </a:cubicBezTo>
                  <a:lnTo>
                    <a:pt x="370999" y="654844"/>
                  </a:lnTo>
                  <a:lnTo>
                    <a:pt x="386239" y="597694"/>
                  </a:lnTo>
                  <a:cubicBezTo>
                    <a:pt x="396716" y="558641"/>
                    <a:pt x="411004" y="520541"/>
                    <a:pt x="430054" y="485299"/>
                  </a:cubicBezTo>
                  <a:lnTo>
                    <a:pt x="491014" y="362426"/>
                  </a:lnTo>
                  <a:lnTo>
                    <a:pt x="491014" y="362426"/>
                  </a:lnTo>
                  <a:cubicBezTo>
                    <a:pt x="507206" y="330041"/>
                    <a:pt x="515779" y="293846"/>
                    <a:pt x="515779" y="256699"/>
                  </a:cubicBezTo>
                  <a:cubicBezTo>
                    <a:pt x="515779" y="117634"/>
                    <a:pt x="401479" y="7144"/>
                    <a:pt x="26146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="" xmlns:a16="http://schemas.microsoft.com/office/drawing/2014/main" id="{B325FCCD-EABF-40FD-B8B9-63C2091100EC}"/>
                </a:ext>
              </a:extLst>
            </p:cNvPr>
            <p:cNvSpPr/>
            <p:nvPr/>
          </p:nvSpPr>
          <p:spPr>
            <a:xfrm>
              <a:off x="4914424" y="2745581"/>
              <a:ext cx="38100" cy="276225"/>
            </a:xfrm>
            <a:custGeom>
              <a:avLst/>
              <a:gdLst>
                <a:gd name="connsiteX0" fmla="*/ 19526 w 38100"/>
                <a:gd name="connsiteY0" fmla="*/ 273844 h 276225"/>
                <a:gd name="connsiteX1" fmla="*/ 19526 w 38100"/>
                <a:gd name="connsiteY1" fmla="*/ 273844 h 276225"/>
                <a:gd name="connsiteX2" fmla="*/ 7144 w 38100"/>
                <a:gd name="connsiteY2" fmla="*/ 262414 h 276225"/>
                <a:gd name="connsiteX3" fmla="*/ 7144 w 38100"/>
                <a:gd name="connsiteY3" fmla="*/ 18574 h 276225"/>
                <a:gd name="connsiteX4" fmla="*/ 19526 w 38100"/>
                <a:gd name="connsiteY4" fmla="*/ 7144 h 276225"/>
                <a:gd name="connsiteX5" fmla="*/ 19526 w 38100"/>
                <a:gd name="connsiteY5" fmla="*/ 7144 h 276225"/>
                <a:gd name="connsiteX6" fmla="*/ 31909 w 38100"/>
                <a:gd name="connsiteY6" fmla="*/ 18574 h 276225"/>
                <a:gd name="connsiteX7" fmla="*/ 31909 w 38100"/>
                <a:gd name="connsiteY7" fmla="*/ 261461 h 276225"/>
                <a:gd name="connsiteX8" fmla="*/ 19526 w 38100"/>
                <a:gd name="connsiteY8" fmla="*/ 27384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276225">
                  <a:moveTo>
                    <a:pt x="19526" y="273844"/>
                  </a:moveTo>
                  <a:lnTo>
                    <a:pt x="19526" y="273844"/>
                  </a:lnTo>
                  <a:cubicBezTo>
                    <a:pt x="12859" y="273844"/>
                    <a:pt x="7144" y="268129"/>
                    <a:pt x="7144" y="262414"/>
                  </a:cubicBezTo>
                  <a:lnTo>
                    <a:pt x="7144" y="18574"/>
                  </a:lnTo>
                  <a:cubicBezTo>
                    <a:pt x="8096" y="12859"/>
                    <a:pt x="12859" y="7144"/>
                    <a:pt x="19526" y="7144"/>
                  </a:cubicBezTo>
                  <a:lnTo>
                    <a:pt x="19526" y="7144"/>
                  </a:lnTo>
                  <a:cubicBezTo>
                    <a:pt x="26194" y="7144"/>
                    <a:pt x="31909" y="12859"/>
                    <a:pt x="31909" y="18574"/>
                  </a:cubicBezTo>
                  <a:lnTo>
                    <a:pt x="31909" y="261461"/>
                  </a:lnTo>
                  <a:cubicBezTo>
                    <a:pt x="31909" y="268129"/>
                    <a:pt x="26194" y="273844"/>
                    <a:pt x="19526" y="2738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="" xmlns:a16="http://schemas.microsoft.com/office/drawing/2014/main" id="{B6987814-8E84-46B6-863F-537149C67502}"/>
                </a:ext>
              </a:extLst>
            </p:cNvPr>
            <p:cNvSpPr/>
            <p:nvPr/>
          </p:nvSpPr>
          <p:spPr>
            <a:xfrm>
              <a:off x="4646192" y="2774529"/>
              <a:ext cx="114300" cy="266700"/>
            </a:xfrm>
            <a:custGeom>
              <a:avLst/>
              <a:gdLst>
                <a:gd name="connsiteX0" fmla="*/ 102021 w 114300"/>
                <a:gd name="connsiteY0" fmla="*/ 260136 h 266700"/>
                <a:gd name="connsiteX1" fmla="*/ 102021 w 114300"/>
                <a:gd name="connsiteY1" fmla="*/ 260136 h 266700"/>
                <a:gd name="connsiteX2" fmla="*/ 86781 w 114300"/>
                <a:gd name="connsiteY2" fmla="*/ 252516 h 266700"/>
                <a:gd name="connsiteX3" fmla="*/ 7723 w 114300"/>
                <a:gd name="connsiteY3" fmla="*/ 22963 h 266700"/>
                <a:gd name="connsiteX4" fmla="*/ 15343 w 114300"/>
                <a:gd name="connsiteY4" fmla="*/ 7723 h 266700"/>
                <a:gd name="connsiteX5" fmla="*/ 15343 w 114300"/>
                <a:gd name="connsiteY5" fmla="*/ 7723 h 266700"/>
                <a:gd name="connsiteX6" fmla="*/ 30583 w 114300"/>
                <a:gd name="connsiteY6" fmla="*/ 15343 h 266700"/>
                <a:gd name="connsiteX7" fmla="*/ 109641 w 114300"/>
                <a:gd name="connsiteY7" fmla="*/ 244896 h 266700"/>
                <a:gd name="connsiteX8" fmla="*/ 102021 w 114300"/>
                <a:gd name="connsiteY8" fmla="*/ 260136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" h="266700">
                  <a:moveTo>
                    <a:pt x="102021" y="260136"/>
                  </a:moveTo>
                  <a:lnTo>
                    <a:pt x="102021" y="260136"/>
                  </a:lnTo>
                  <a:cubicBezTo>
                    <a:pt x="95353" y="262041"/>
                    <a:pt x="88686" y="259183"/>
                    <a:pt x="86781" y="252516"/>
                  </a:cubicBezTo>
                  <a:lnTo>
                    <a:pt x="7723" y="22963"/>
                  </a:lnTo>
                  <a:cubicBezTo>
                    <a:pt x="5818" y="16296"/>
                    <a:pt x="8676" y="9628"/>
                    <a:pt x="15343" y="7723"/>
                  </a:cubicBezTo>
                  <a:lnTo>
                    <a:pt x="15343" y="7723"/>
                  </a:lnTo>
                  <a:cubicBezTo>
                    <a:pt x="22011" y="5818"/>
                    <a:pt x="28678" y="8676"/>
                    <a:pt x="30583" y="15343"/>
                  </a:cubicBezTo>
                  <a:lnTo>
                    <a:pt x="109641" y="244896"/>
                  </a:lnTo>
                  <a:cubicBezTo>
                    <a:pt x="111546" y="250611"/>
                    <a:pt x="108688" y="257278"/>
                    <a:pt x="102021" y="2601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="" xmlns:a16="http://schemas.microsoft.com/office/drawing/2014/main" id="{8CC2B5BA-B47A-4ACC-906E-DD117323A773}"/>
                </a:ext>
              </a:extLst>
            </p:cNvPr>
            <p:cNvSpPr/>
            <p:nvPr/>
          </p:nvSpPr>
          <p:spPr>
            <a:xfrm>
              <a:off x="4419362" y="2942987"/>
              <a:ext cx="209550" cy="209550"/>
            </a:xfrm>
            <a:custGeom>
              <a:avLst/>
              <a:gdLst>
                <a:gd name="connsiteX0" fmla="*/ 199311 w 209550"/>
                <a:gd name="connsiteY0" fmla="*/ 199311 h 209550"/>
                <a:gd name="connsiteX1" fmla="*/ 199311 w 209550"/>
                <a:gd name="connsiteY1" fmla="*/ 199311 h 209550"/>
                <a:gd name="connsiteX2" fmla="*/ 182166 w 209550"/>
                <a:gd name="connsiteY2" fmla="*/ 199311 h 209550"/>
                <a:gd name="connsiteX3" fmla="*/ 10716 w 209550"/>
                <a:gd name="connsiteY3" fmla="*/ 27861 h 209550"/>
                <a:gd name="connsiteX4" fmla="*/ 10716 w 209550"/>
                <a:gd name="connsiteY4" fmla="*/ 10716 h 209550"/>
                <a:gd name="connsiteX5" fmla="*/ 10716 w 209550"/>
                <a:gd name="connsiteY5" fmla="*/ 10716 h 209550"/>
                <a:gd name="connsiteX6" fmla="*/ 27861 w 209550"/>
                <a:gd name="connsiteY6" fmla="*/ 10716 h 209550"/>
                <a:gd name="connsiteX7" fmla="*/ 199311 w 209550"/>
                <a:gd name="connsiteY7" fmla="*/ 182166 h 209550"/>
                <a:gd name="connsiteX8" fmla="*/ 199311 w 209550"/>
                <a:gd name="connsiteY8" fmla="*/ 199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550" h="209550">
                  <a:moveTo>
                    <a:pt x="199311" y="199311"/>
                  </a:moveTo>
                  <a:lnTo>
                    <a:pt x="199311" y="199311"/>
                  </a:lnTo>
                  <a:cubicBezTo>
                    <a:pt x="194548" y="204073"/>
                    <a:pt x="186928" y="204073"/>
                    <a:pt x="182166" y="199311"/>
                  </a:cubicBezTo>
                  <a:lnTo>
                    <a:pt x="10716" y="27861"/>
                  </a:lnTo>
                  <a:cubicBezTo>
                    <a:pt x="5953" y="23098"/>
                    <a:pt x="5953" y="15478"/>
                    <a:pt x="10716" y="10716"/>
                  </a:cubicBezTo>
                  <a:lnTo>
                    <a:pt x="10716" y="10716"/>
                  </a:lnTo>
                  <a:cubicBezTo>
                    <a:pt x="15478" y="5953"/>
                    <a:pt x="23098" y="5953"/>
                    <a:pt x="27861" y="10716"/>
                  </a:cubicBezTo>
                  <a:lnTo>
                    <a:pt x="199311" y="182166"/>
                  </a:lnTo>
                  <a:cubicBezTo>
                    <a:pt x="204073" y="186928"/>
                    <a:pt x="204073" y="194548"/>
                    <a:pt x="199311" y="1993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="" xmlns:a16="http://schemas.microsoft.com/office/drawing/2014/main" id="{AD696E16-298B-4327-9B48-2906008CC554}"/>
                </a:ext>
              </a:extLst>
            </p:cNvPr>
            <p:cNvSpPr/>
            <p:nvPr/>
          </p:nvSpPr>
          <p:spPr>
            <a:xfrm>
              <a:off x="4279471" y="3163141"/>
              <a:ext cx="257175" cy="123825"/>
            </a:xfrm>
            <a:custGeom>
              <a:avLst/>
              <a:gdLst>
                <a:gd name="connsiteX0" fmla="*/ 253476 w 257175"/>
                <a:gd name="connsiteY0" fmla="*/ 117269 h 123825"/>
                <a:gd name="connsiteX1" fmla="*/ 253476 w 257175"/>
                <a:gd name="connsiteY1" fmla="*/ 117269 h 123825"/>
                <a:gd name="connsiteX2" fmla="*/ 238236 w 257175"/>
                <a:gd name="connsiteY2" fmla="*/ 123936 h 123825"/>
                <a:gd name="connsiteX3" fmla="*/ 14399 w 257175"/>
                <a:gd name="connsiteY3" fmla="*/ 29639 h 123825"/>
                <a:gd name="connsiteX4" fmla="*/ 7731 w 257175"/>
                <a:gd name="connsiteY4" fmla="*/ 14399 h 123825"/>
                <a:gd name="connsiteX5" fmla="*/ 7731 w 257175"/>
                <a:gd name="connsiteY5" fmla="*/ 14399 h 123825"/>
                <a:gd name="connsiteX6" fmla="*/ 22971 w 257175"/>
                <a:gd name="connsiteY6" fmla="*/ 7731 h 123825"/>
                <a:gd name="connsiteX7" fmla="*/ 246809 w 257175"/>
                <a:gd name="connsiteY7" fmla="*/ 102029 h 123825"/>
                <a:gd name="connsiteX8" fmla="*/ 253476 w 257175"/>
                <a:gd name="connsiteY8" fmla="*/ 11726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175" h="123825">
                  <a:moveTo>
                    <a:pt x="253476" y="117269"/>
                  </a:moveTo>
                  <a:lnTo>
                    <a:pt x="253476" y="117269"/>
                  </a:lnTo>
                  <a:cubicBezTo>
                    <a:pt x="250619" y="122984"/>
                    <a:pt x="243951" y="125841"/>
                    <a:pt x="238236" y="123936"/>
                  </a:cubicBezTo>
                  <a:lnTo>
                    <a:pt x="14399" y="29639"/>
                  </a:lnTo>
                  <a:cubicBezTo>
                    <a:pt x="8684" y="26781"/>
                    <a:pt x="5826" y="20114"/>
                    <a:pt x="7731" y="14399"/>
                  </a:cubicBezTo>
                  <a:lnTo>
                    <a:pt x="7731" y="14399"/>
                  </a:lnTo>
                  <a:cubicBezTo>
                    <a:pt x="10589" y="8684"/>
                    <a:pt x="17256" y="5826"/>
                    <a:pt x="22971" y="7731"/>
                  </a:cubicBezTo>
                  <a:lnTo>
                    <a:pt x="246809" y="102029"/>
                  </a:lnTo>
                  <a:cubicBezTo>
                    <a:pt x="253476" y="104886"/>
                    <a:pt x="256334" y="111554"/>
                    <a:pt x="253476" y="1172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="" xmlns:a16="http://schemas.microsoft.com/office/drawing/2014/main" id="{63B5819E-1263-4F86-AFDE-3FAFB8737774}"/>
                </a:ext>
              </a:extLst>
            </p:cNvPr>
            <p:cNvSpPr/>
            <p:nvPr/>
          </p:nvSpPr>
          <p:spPr>
            <a:xfrm>
              <a:off x="4221956" y="3419847"/>
              <a:ext cx="276225" cy="38100"/>
            </a:xfrm>
            <a:custGeom>
              <a:avLst/>
              <a:gdLst>
                <a:gd name="connsiteX0" fmla="*/ 273844 w 276225"/>
                <a:gd name="connsiteY0" fmla="*/ 18678 h 38100"/>
                <a:gd name="connsiteX1" fmla="*/ 273844 w 276225"/>
                <a:gd name="connsiteY1" fmla="*/ 18678 h 38100"/>
                <a:gd name="connsiteX2" fmla="*/ 261461 w 276225"/>
                <a:gd name="connsiteY2" fmla="*/ 31061 h 38100"/>
                <a:gd name="connsiteX3" fmla="*/ 18574 w 276225"/>
                <a:gd name="connsiteY3" fmla="*/ 31061 h 38100"/>
                <a:gd name="connsiteX4" fmla="*/ 7144 w 276225"/>
                <a:gd name="connsiteY4" fmla="*/ 18678 h 38100"/>
                <a:gd name="connsiteX5" fmla="*/ 7144 w 276225"/>
                <a:gd name="connsiteY5" fmla="*/ 18678 h 38100"/>
                <a:gd name="connsiteX6" fmla="*/ 18574 w 276225"/>
                <a:gd name="connsiteY6" fmla="*/ 7248 h 38100"/>
                <a:gd name="connsiteX7" fmla="*/ 261461 w 276225"/>
                <a:gd name="connsiteY7" fmla="*/ 7248 h 38100"/>
                <a:gd name="connsiteX8" fmla="*/ 273844 w 276225"/>
                <a:gd name="connsiteY8" fmla="*/ 1867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38100">
                  <a:moveTo>
                    <a:pt x="273844" y="18678"/>
                  </a:moveTo>
                  <a:lnTo>
                    <a:pt x="273844" y="18678"/>
                  </a:lnTo>
                  <a:cubicBezTo>
                    <a:pt x="273844" y="25345"/>
                    <a:pt x="268129" y="31061"/>
                    <a:pt x="261461" y="31061"/>
                  </a:cubicBezTo>
                  <a:lnTo>
                    <a:pt x="18574" y="31061"/>
                  </a:lnTo>
                  <a:cubicBezTo>
                    <a:pt x="12859" y="30108"/>
                    <a:pt x="7144" y="25345"/>
                    <a:pt x="7144" y="18678"/>
                  </a:cubicBezTo>
                  <a:lnTo>
                    <a:pt x="7144" y="18678"/>
                  </a:lnTo>
                  <a:cubicBezTo>
                    <a:pt x="7144" y="12010"/>
                    <a:pt x="12859" y="6295"/>
                    <a:pt x="18574" y="7248"/>
                  </a:cubicBezTo>
                  <a:lnTo>
                    <a:pt x="261461" y="7248"/>
                  </a:lnTo>
                  <a:cubicBezTo>
                    <a:pt x="268129" y="7248"/>
                    <a:pt x="273844" y="12010"/>
                    <a:pt x="273844" y="186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="" xmlns:a16="http://schemas.microsoft.com/office/drawing/2014/main" id="{C21F394D-1888-4199-8A0D-AFBE0DD9E943}"/>
                </a:ext>
              </a:extLst>
            </p:cNvPr>
            <p:cNvSpPr/>
            <p:nvPr/>
          </p:nvSpPr>
          <p:spPr>
            <a:xfrm>
              <a:off x="5088236" y="2779292"/>
              <a:ext cx="114300" cy="266700"/>
            </a:xfrm>
            <a:custGeom>
              <a:avLst/>
              <a:gdLst>
                <a:gd name="connsiteX0" fmla="*/ 15259 w 114300"/>
                <a:gd name="connsiteY0" fmla="*/ 260136 h 266700"/>
                <a:gd name="connsiteX1" fmla="*/ 15259 w 114300"/>
                <a:gd name="connsiteY1" fmla="*/ 260136 h 266700"/>
                <a:gd name="connsiteX2" fmla="*/ 30499 w 114300"/>
                <a:gd name="connsiteY2" fmla="*/ 252516 h 266700"/>
                <a:gd name="connsiteX3" fmla="*/ 110509 w 114300"/>
                <a:gd name="connsiteY3" fmla="*/ 22963 h 266700"/>
                <a:gd name="connsiteX4" fmla="*/ 102889 w 114300"/>
                <a:gd name="connsiteY4" fmla="*/ 7723 h 266700"/>
                <a:gd name="connsiteX5" fmla="*/ 102889 w 114300"/>
                <a:gd name="connsiteY5" fmla="*/ 7723 h 266700"/>
                <a:gd name="connsiteX6" fmla="*/ 87649 w 114300"/>
                <a:gd name="connsiteY6" fmla="*/ 15343 h 266700"/>
                <a:gd name="connsiteX7" fmla="*/ 7639 w 114300"/>
                <a:gd name="connsiteY7" fmla="*/ 244896 h 266700"/>
                <a:gd name="connsiteX8" fmla="*/ 15259 w 114300"/>
                <a:gd name="connsiteY8" fmla="*/ 260136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" h="266700">
                  <a:moveTo>
                    <a:pt x="15259" y="260136"/>
                  </a:moveTo>
                  <a:lnTo>
                    <a:pt x="15259" y="260136"/>
                  </a:lnTo>
                  <a:cubicBezTo>
                    <a:pt x="21927" y="262041"/>
                    <a:pt x="28594" y="259183"/>
                    <a:pt x="30499" y="252516"/>
                  </a:cubicBezTo>
                  <a:lnTo>
                    <a:pt x="110509" y="22963"/>
                  </a:lnTo>
                  <a:cubicBezTo>
                    <a:pt x="112414" y="16296"/>
                    <a:pt x="109557" y="9628"/>
                    <a:pt x="102889" y="7723"/>
                  </a:cubicBezTo>
                  <a:lnTo>
                    <a:pt x="102889" y="7723"/>
                  </a:lnTo>
                  <a:cubicBezTo>
                    <a:pt x="96222" y="5818"/>
                    <a:pt x="89554" y="8676"/>
                    <a:pt x="87649" y="15343"/>
                  </a:cubicBezTo>
                  <a:lnTo>
                    <a:pt x="7639" y="244896"/>
                  </a:lnTo>
                  <a:cubicBezTo>
                    <a:pt x="5734" y="250611"/>
                    <a:pt x="9544" y="257278"/>
                    <a:pt x="15259" y="2601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="" xmlns:a16="http://schemas.microsoft.com/office/drawing/2014/main" id="{C25E3401-4039-47F6-AD53-59C43E9953B9}"/>
                </a:ext>
              </a:extLst>
            </p:cNvPr>
            <p:cNvSpPr/>
            <p:nvPr/>
          </p:nvSpPr>
          <p:spPr>
            <a:xfrm>
              <a:off x="5223034" y="2947749"/>
              <a:ext cx="200025" cy="209550"/>
            </a:xfrm>
            <a:custGeom>
              <a:avLst/>
              <a:gdLst>
                <a:gd name="connsiteX0" fmla="*/ 10001 w 200025"/>
                <a:gd name="connsiteY0" fmla="*/ 199311 h 209550"/>
                <a:gd name="connsiteX1" fmla="*/ 10001 w 200025"/>
                <a:gd name="connsiteY1" fmla="*/ 199311 h 209550"/>
                <a:gd name="connsiteX2" fmla="*/ 27146 w 200025"/>
                <a:gd name="connsiteY2" fmla="*/ 199311 h 209550"/>
                <a:gd name="connsiteX3" fmla="*/ 198596 w 200025"/>
                <a:gd name="connsiteY3" fmla="*/ 27861 h 209550"/>
                <a:gd name="connsiteX4" fmla="*/ 198596 w 200025"/>
                <a:gd name="connsiteY4" fmla="*/ 10716 h 209550"/>
                <a:gd name="connsiteX5" fmla="*/ 198596 w 200025"/>
                <a:gd name="connsiteY5" fmla="*/ 10716 h 209550"/>
                <a:gd name="connsiteX6" fmla="*/ 181451 w 200025"/>
                <a:gd name="connsiteY6" fmla="*/ 10716 h 209550"/>
                <a:gd name="connsiteX7" fmla="*/ 10001 w 200025"/>
                <a:gd name="connsiteY7" fmla="*/ 182166 h 209550"/>
                <a:gd name="connsiteX8" fmla="*/ 10001 w 200025"/>
                <a:gd name="connsiteY8" fmla="*/ 199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025" h="209550">
                  <a:moveTo>
                    <a:pt x="10001" y="199311"/>
                  </a:moveTo>
                  <a:lnTo>
                    <a:pt x="10001" y="199311"/>
                  </a:lnTo>
                  <a:cubicBezTo>
                    <a:pt x="14764" y="204073"/>
                    <a:pt x="22384" y="204073"/>
                    <a:pt x="27146" y="199311"/>
                  </a:cubicBezTo>
                  <a:lnTo>
                    <a:pt x="198596" y="27861"/>
                  </a:lnTo>
                  <a:cubicBezTo>
                    <a:pt x="203359" y="23098"/>
                    <a:pt x="203359" y="15478"/>
                    <a:pt x="198596" y="10716"/>
                  </a:cubicBezTo>
                  <a:lnTo>
                    <a:pt x="198596" y="10716"/>
                  </a:lnTo>
                  <a:cubicBezTo>
                    <a:pt x="193834" y="5953"/>
                    <a:pt x="186214" y="5953"/>
                    <a:pt x="181451" y="10716"/>
                  </a:cubicBezTo>
                  <a:lnTo>
                    <a:pt x="10001" y="182166"/>
                  </a:lnTo>
                  <a:cubicBezTo>
                    <a:pt x="6191" y="186928"/>
                    <a:pt x="6191" y="194548"/>
                    <a:pt x="10001" y="1993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="" xmlns:a16="http://schemas.microsoft.com/office/drawing/2014/main" id="{6482C6B3-BB42-4514-B168-DDF685E93BB9}"/>
                </a:ext>
              </a:extLst>
            </p:cNvPr>
            <p:cNvSpPr/>
            <p:nvPr/>
          </p:nvSpPr>
          <p:spPr>
            <a:xfrm>
              <a:off x="5311029" y="3167904"/>
              <a:ext cx="257175" cy="123825"/>
            </a:xfrm>
            <a:custGeom>
              <a:avLst/>
              <a:gdLst>
                <a:gd name="connsiteX0" fmla="*/ 7732 w 257175"/>
                <a:gd name="connsiteY0" fmla="*/ 117269 h 123825"/>
                <a:gd name="connsiteX1" fmla="*/ 7732 w 257175"/>
                <a:gd name="connsiteY1" fmla="*/ 117269 h 123825"/>
                <a:gd name="connsiteX2" fmla="*/ 22971 w 257175"/>
                <a:gd name="connsiteY2" fmla="*/ 123936 h 123825"/>
                <a:gd name="connsiteX3" fmla="*/ 246809 w 257175"/>
                <a:gd name="connsiteY3" fmla="*/ 29639 h 123825"/>
                <a:gd name="connsiteX4" fmla="*/ 253476 w 257175"/>
                <a:gd name="connsiteY4" fmla="*/ 14399 h 123825"/>
                <a:gd name="connsiteX5" fmla="*/ 253476 w 257175"/>
                <a:gd name="connsiteY5" fmla="*/ 14399 h 123825"/>
                <a:gd name="connsiteX6" fmla="*/ 238237 w 257175"/>
                <a:gd name="connsiteY6" fmla="*/ 7731 h 123825"/>
                <a:gd name="connsiteX7" fmla="*/ 14399 w 257175"/>
                <a:gd name="connsiteY7" fmla="*/ 102029 h 123825"/>
                <a:gd name="connsiteX8" fmla="*/ 7732 w 257175"/>
                <a:gd name="connsiteY8" fmla="*/ 11726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175" h="123825">
                  <a:moveTo>
                    <a:pt x="7732" y="117269"/>
                  </a:moveTo>
                  <a:lnTo>
                    <a:pt x="7732" y="117269"/>
                  </a:lnTo>
                  <a:cubicBezTo>
                    <a:pt x="10589" y="122984"/>
                    <a:pt x="17257" y="125841"/>
                    <a:pt x="22971" y="123936"/>
                  </a:cubicBezTo>
                  <a:lnTo>
                    <a:pt x="246809" y="29639"/>
                  </a:lnTo>
                  <a:cubicBezTo>
                    <a:pt x="252524" y="26781"/>
                    <a:pt x="255381" y="20114"/>
                    <a:pt x="253476" y="14399"/>
                  </a:cubicBezTo>
                  <a:lnTo>
                    <a:pt x="253476" y="14399"/>
                  </a:lnTo>
                  <a:cubicBezTo>
                    <a:pt x="250619" y="8684"/>
                    <a:pt x="243951" y="5826"/>
                    <a:pt x="238237" y="7731"/>
                  </a:cubicBezTo>
                  <a:lnTo>
                    <a:pt x="14399" y="102029"/>
                  </a:lnTo>
                  <a:cubicBezTo>
                    <a:pt x="8684" y="104886"/>
                    <a:pt x="5826" y="111554"/>
                    <a:pt x="7732" y="1172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2A819EB6-A1C2-44D0-8591-4DAD5C1E85BF}"/>
                </a:ext>
              </a:extLst>
            </p:cNvPr>
            <p:cNvSpPr/>
            <p:nvPr/>
          </p:nvSpPr>
          <p:spPr>
            <a:xfrm>
              <a:off x="5348764" y="3424610"/>
              <a:ext cx="276225" cy="38100"/>
            </a:xfrm>
            <a:custGeom>
              <a:avLst/>
              <a:gdLst>
                <a:gd name="connsiteX0" fmla="*/ 7144 w 276225"/>
                <a:gd name="connsiteY0" fmla="*/ 18678 h 38100"/>
                <a:gd name="connsiteX1" fmla="*/ 7144 w 276225"/>
                <a:gd name="connsiteY1" fmla="*/ 18678 h 38100"/>
                <a:gd name="connsiteX2" fmla="*/ 19526 w 276225"/>
                <a:gd name="connsiteY2" fmla="*/ 31061 h 38100"/>
                <a:gd name="connsiteX3" fmla="*/ 262414 w 276225"/>
                <a:gd name="connsiteY3" fmla="*/ 31061 h 38100"/>
                <a:gd name="connsiteX4" fmla="*/ 274796 w 276225"/>
                <a:gd name="connsiteY4" fmla="*/ 18678 h 38100"/>
                <a:gd name="connsiteX5" fmla="*/ 274796 w 276225"/>
                <a:gd name="connsiteY5" fmla="*/ 18678 h 38100"/>
                <a:gd name="connsiteX6" fmla="*/ 262414 w 276225"/>
                <a:gd name="connsiteY6" fmla="*/ 7248 h 38100"/>
                <a:gd name="connsiteX7" fmla="*/ 19526 w 276225"/>
                <a:gd name="connsiteY7" fmla="*/ 7248 h 38100"/>
                <a:gd name="connsiteX8" fmla="*/ 7144 w 276225"/>
                <a:gd name="connsiteY8" fmla="*/ 1867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38100">
                  <a:moveTo>
                    <a:pt x="7144" y="18678"/>
                  </a:moveTo>
                  <a:lnTo>
                    <a:pt x="7144" y="18678"/>
                  </a:lnTo>
                  <a:cubicBezTo>
                    <a:pt x="7144" y="25345"/>
                    <a:pt x="12859" y="31061"/>
                    <a:pt x="19526" y="31061"/>
                  </a:cubicBezTo>
                  <a:lnTo>
                    <a:pt x="262414" y="31061"/>
                  </a:lnTo>
                  <a:cubicBezTo>
                    <a:pt x="269081" y="31061"/>
                    <a:pt x="274796" y="25345"/>
                    <a:pt x="274796" y="18678"/>
                  </a:cubicBezTo>
                  <a:lnTo>
                    <a:pt x="274796" y="18678"/>
                  </a:lnTo>
                  <a:cubicBezTo>
                    <a:pt x="274796" y="12010"/>
                    <a:pt x="269081" y="6295"/>
                    <a:pt x="262414" y="7248"/>
                  </a:cubicBezTo>
                  <a:lnTo>
                    <a:pt x="19526" y="7248"/>
                  </a:lnTo>
                  <a:cubicBezTo>
                    <a:pt x="12859" y="7248"/>
                    <a:pt x="7144" y="12010"/>
                    <a:pt x="7144" y="186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5791200" y="17526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Enlightening the World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429000" y="3048000"/>
            <a:ext cx="617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4).ELB Detector is a durable product  at cheap cost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with less maintenance.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438400" y="3810000"/>
            <a:ext cx="647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3).It is a new innovative product and KSEB is still under research to find an adapt solution.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90600" y="4648200"/>
            <a:ext cx="769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2).The product </a:t>
            </a:r>
            <a:r>
              <a:rPr lang="en-US" sz="2000" b="1" dirty="0" smtClean="0">
                <a:solidFill>
                  <a:schemeClr val="bg1"/>
                </a:solidFill>
              </a:rPr>
              <a:t>E.L.B Detector</a:t>
            </a:r>
            <a:r>
              <a:rPr lang="en-US" sz="2000" dirty="0" smtClean="0">
                <a:solidFill>
                  <a:schemeClr val="bg1"/>
                </a:solidFill>
              </a:rPr>
              <a:t> is put forth to decrease the time lapse to find the break points in transmission lines.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52400" y="5486400"/>
            <a:ext cx="8458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1).The major problem faced by South Indian Electrical boards is the difficulty of finding breaks in the electric transmission lines.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28600" y="23622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Situation of Market</a:t>
            </a:r>
            <a:endParaRPr lang="en-US" sz="28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5" name="Picture 10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762000"/>
            <a:ext cx="2362200" cy="1371600"/>
          </a:xfrm>
          <a:prstGeom prst="rect">
            <a:avLst/>
          </a:prstGeom>
          <a:noFill/>
          <a:ln w="9525" cmpd="dbl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4568817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Marketing Strategy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그룹 3">
            <a:extLst>
              <a:ext uri="{FF2B5EF4-FFF2-40B4-BE49-F238E27FC236}">
                <a16:creationId xmlns="" xmlns:a16="http://schemas.microsoft.com/office/drawing/2014/main" id="{D3297B33-85D3-4CA8-B1CA-301A6076E9F4}"/>
              </a:ext>
            </a:extLst>
          </p:cNvPr>
          <p:cNvGrpSpPr/>
          <p:nvPr/>
        </p:nvGrpSpPr>
        <p:grpSpPr>
          <a:xfrm>
            <a:off x="732991" y="2054064"/>
            <a:ext cx="7693787" cy="3787938"/>
            <a:chOff x="977322" y="1968339"/>
            <a:chExt cx="10258382" cy="3787938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3B14B775-12C8-4843-90B9-6AAD78AB06AC}"/>
                </a:ext>
              </a:extLst>
            </p:cNvPr>
            <p:cNvGrpSpPr/>
            <p:nvPr/>
          </p:nvGrpSpPr>
          <p:grpSpPr>
            <a:xfrm>
              <a:off x="977322" y="1968339"/>
              <a:ext cx="5132957" cy="1028614"/>
              <a:chOff x="-546679" y="1968338"/>
              <a:chExt cx="5132957" cy="1028614"/>
            </a:xfrm>
            <a:solidFill>
              <a:schemeClr val="accent1"/>
            </a:solidFill>
          </p:grpSpPr>
          <p:sp>
            <p:nvSpPr>
              <p:cNvPr id="20" name="Block Arc 19">
                <a:extLst>
                  <a:ext uri="{FF2B5EF4-FFF2-40B4-BE49-F238E27FC236}">
                    <a16:creationId xmlns="" xmlns:a16="http://schemas.microsoft.com/office/drawing/2014/main" id="{FB6A1F82-9893-4B36-B5E8-61BF684C5D5E}"/>
                  </a:ext>
                </a:extLst>
              </p:cNvPr>
              <p:cNvSpPr/>
              <p:nvPr/>
            </p:nvSpPr>
            <p:spPr>
              <a:xfrm>
                <a:off x="-546679" y="1968338"/>
                <a:ext cx="1026000" cy="1026000"/>
              </a:xfrm>
              <a:prstGeom prst="blockArc">
                <a:avLst>
                  <a:gd name="adj1" fmla="val 5349198"/>
                  <a:gd name="adj2" fmla="val 16233715"/>
                  <a:gd name="adj3" fmla="val 1021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="" xmlns:a16="http://schemas.microsoft.com/office/drawing/2014/main" id="{7C3ABBC0-B024-49D4-BD31-406B77B87284}"/>
                  </a:ext>
                </a:extLst>
              </p:cNvPr>
              <p:cNvSpPr/>
              <p:nvPr/>
            </p:nvSpPr>
            <p:spPr>
              <a:xfrm>
                <a:off x="-93722" y="1968338"/>
                <a:ext cx="4680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="" xmlns:a16="http://schemas.microsoft.com/office/drawing/2014/main" id="{5AC984FD-9299-40E6-BF91-A959FDB38932}"/>
                  </a:ext>
                </a:extLst>
              </p:cNvPr>
              <p:cNvSpPr/>
              <p:nvPr/>
            </p:nvSpPr>
            <p:spPr>
              <a:xfrm>
                <a:off x="-36573" y="2888952"/>
                <a:ext cx="3600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670E5654-2ECA-4DAB-AEC6-0E0AFA55E22B}"/>
                </a:ext>
              </a:extLst>
            </p:cNvPr>
            <p:cNvGrpSpPr/>
            <p:nvPr/>
          </p:nvGrpSpPr>
          <p:grpSpPr>
            <a:xfrm>
              <a:off x="977322" y="3801539"/>
              <a:ext cx="4110106" cy="1028614"/>
              <a:chOff x="-546678" y="3785456"/>
              <a:chExt cx="4110106" cy="1028614"/>
            </a:xfrm>
            <a:solidFill>
              <a:schemeClr val="accent3"/>
            </a:solidFill>
          </p:grpSpPr>
          <p:sp>
            <p:nvSpPr>
              <p:cNvPr id="17" name="Block Arc 16">
                <a:extLst>
                  <a:ext uri="{FF2B5EF4-FFF2-40B4-BE49-F238E27FC236}">
                    <a16:creationId xmlns="" xmlns:a16="http://schemas.microsoft.com/office/drawing/2014/main" id="{B574E956-0C16-431E-A6C4-644DCC6F255A}"/>
                  </a:ext>
                </a:extLst>
              </p:cNvPr>
              <p:cNvSpPr/>
              <p:nvPr/>
            </p:nvSpPr>
            <p:spPr>
              <a:xfrm>
                <a:off x="-546678" y="3785456"/>
                <a:ext cx="1026000" cy="1026000"/>
              </a:xfrm>
              <a:prstGeom prst="blockArc">
                <a:avLst>
                  <a:gd name="adj1" fmla="val 5349198"/>
                  <a:gd name="adj2" fmla="val 16233715"/>
                  <a:gd name="adj3" fmla="val 1021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448BCCC1-6DD8-43BA-BFEF-D2ECEF7E1C59}"/>
                  </a:ext>
                </a:extLst>
              </p:cNvPr>
              <p:cNvSpPr/>
              <p:nvPr/>
            </p:nvSpPr>
            <p:spPr>
              <a:xfrm>
                <a:off x="-36572" y="3785456"/>
                <a:ext cx="3600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id="{946322DE-CC0B-4FC6-B875-270E2FEF9655}"/>
                  </a:ext>
                </a:extLst>
              </p:cNvPr>
              <p:cNvSpPr/>
              <p:nvPr/>
            </p:nvSpPr>
            <p:spPr>
              <a:xfrm>
                <a:off x="-36572" y="4706070"/>
                <a:ext cx="3600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1ADC62F5-32FD-4212-A463-A53032D3D14E}"/>
                </a:ext>
              </a:extLst>
            </p:cNvPr>
            <p:cNvGrpSpPr/>
            <p:nvPr/>
          </p:nvGrpSpPr>
          <p:grpSpPr>
            <a:xfrm flipH="1">
              <a:off x="7131448" y="2884650"/>
              <a:ext cx="4104256" cy="1028903"/>
              <a:chOff x="-567704" y="3794692"/>
              <a:chExt cx="4104256" cy="1028903"/>
            </a:xfrm>
            <a:solidFill>
              <a:schemeClr val="accent2"/>
            </a:solidFill>
          </p:grpSpPr>
          <p:sp>
            <p:nvSpPr>
              <p:cNvPr id="14" name="Block Arc 13">
                <a:extLst>
                  <a:ext uri="{FF2B5EF4-FFF2-40B4-BE49-F238E27FC236}">
                    <a16:creationId xmlns="" xmlns:a16="http://schemas.microsoft.com/office/drawing/2014/main" id="{F625AA56-1CB7-4846-939E-C1707354E406}"/>
                  </a:ext>
                </a:extLst>
              </p:cNvPr>
              <p:cNvSpPr/>
              <p:nvPr/>
            </p:nvSpPr>
            <p:spPr>
              <a:xfrm>
                <a:off x="-567704" y="3794692"/>
                <a:ext cx="1026000" cy="1026000"/>
              </a:xfrm>
              <a:prstGeom prst="blockArc">
                <a:avLst>
                  <a:gd name="adj1" fmla="val 5349198"/>
                  <a:gd name="adj2" fmla="val 16233715"/>
                  <a:gd name="adj3" fmla="val 1021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68396D65-15BB-449D-8BD1-7A13347701E3}"/>
                  </a:ext>
                </a:extLst>
              </p:cNvPr>
              <p:cNvSpPr/>
              <p:nvPr/>
            </p:nvSpPr>
            <p:spPr>
              <a:xfrm>
                <a:off x="-76247" y="3794981"/>
                <a:ext cx="3600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B549E2B3-DA9C-48C9-89A2-50D8F9EA466E}"/>
                  </a:ext>
                </a:extLst>
              </p:cNvPr>
              <p:cNvSpPr/>
              <p:nvPr/>
            </p:nvSpPr>
            <p:spPr>
              <a:xfrm>
                <a:off x="-63448" y="4715595"/>
                <a:ext cx="3600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99ED6585-7607-4FD4-B2B8-9C2C8E7A9DBD}"/>
                </a:ext>
              </a:extLst>
            </p:cNvPr>
            <p:cNvGrpSpPr/>
            <p:nvPr/>
          </p:nvGrpSpPr>
          <p:grpSpPr>
            <a:xfrm flipH="1">
              <a:off x="6076128" y="4727663"/>
              <a:ext cx="5159576" cy="1028614"/>
              <a:chOff x="-555823" y="3785456"/>
              <a:chExt cx="5159576" cy="1028614"/>
            </a:xfrm>
            <a:solidFill>
              <a:schemeClr val="accent4"/>
            </a:solidFill>
          </p:grpSpPr>
          <p:sp>
            <p:nvSpPr>
              <p:cNvPr id="11" name="Block Arc 10">
                <a:extLst>
                  <a:ext uri="{FF2B5EF4-FFF2-40B4-BE49-F238E27FC236}">
                    <a16:creationId xmlns="" xmlns:a16="http://schemas.microsoft.com/office/drawing/2014/main" id="{DA658C38-97BD-4344-8B69-BDBC3A07397F}"/>
                  </a:ext>
                </a:extLst>
              </p:cNvPr>
              <p:cNvSpPr/>
              <p:nvPr/>
            </p:nvSpPr>
            <p:spPr>
              <a:xfrm>
                <a:off x="-555823" y="3785456"/>
                <a:ext cx="1026000" cy="1026000"/>
              </a:xfrm>
              <a:prstGeom prst="blockArc">
                <a:avLst>
                  <a:gd name="adj1" fmla="val 5349198"/>
                  <a:gd name="adj2" fmla="val 16233715"/>
                  <a:gd name="adj3" fmla="val 1021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8B85779-DB41-4C8C-9054-14905D7B8CD2}"/>
                  </a:ext>
                </a:extLst>
              </p:cNvPr>
              <p:cNvSpPr/>
              <p:nvPr/>
            </p:nvSpPr>
            <p:spPr>
              <a:xfrm>
                <a:off x="-76247" y="3785456"/>
                <a:ext cx="3600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EBD3A9F0-547A-4E74-AB53-E5DDCE0C792A}"/>
                  </a:ext>
                </a:extLst>
              </p:cNvPr>
              <p:cNvSpPr/>
              <p:nvPr/>
            </p:nvSpPr>
            <p:spPr>
              <a:xfrm>
                <a:off x="-112247" y="4706070"/>
                <a:ext cx="4716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472D5A4-A3AD-4460-85FB-94929E7F3383}"/>
                </a:ext>
              </a:extLst>
            </p:cNvPr>
            <p:cNvSpPr/>
            <p:nvPr/>
          </p:nvSpPr>
          <p:spPr>
            <a:xfrm>
              <a:off x="5001022" y="2672976"/>
              <a:ext cx="2160240" cy="54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21B4D359-122A-47A7-A70A-B94CC2E1E741}"/>
                </a:ext>
              </a:extLst>
            </p:cNvPr>
            <p:cNvSpPr/>
            <p:nvPr/>
          </p:nvSpPr>
          <p:spPr>
            <a:xfrm>
              <a:off x="5001022" y="3591048"/>
              <a:ext cx="2160240" cy="54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D9E57B4E-AB20-411C-A231-03AA30EDAE91}"/>
                </a:ext>
              </a:extLst>
            </p:cNvPr>
            <p:cNvSpPr/>
            <p:nvPr/>
          </p:nvSpPr>
          <p:spPr>
            <a:xfrm>
              <a:off x="5001022" y="4509120"/>
              <a:ext cx="2160240" cy="54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08D8F198-1160-4F7F-B2A2-ACBD47D8A315}"/>
              </a:ext>
            </a:extLst>
          </p:cNvPr>
          <p:cNvSpPr/>
          <p:nvPr/>
        </p:nvSpPr>
        <p:spPr>
          <a:xfrm>
            <a:off x="4600387" y="1835986"/>
            <a:ext cx="399560" cy="532746"/>
          </a:xfrm>
          <a:prstGeom prst="ellipse">
            <a:avLst/>
          </a:prstGeom>
          <a:noFill/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A35F248E-D81B-40FA-BEC0-8BBB7E6F7B97}"/>
              </a:ext>
            </a:extLst>
          </p:cNvPr>
          <p:cNvSpPr/>
          <p:nvPr/>
        </p:nvSpPr>
        <p:spPr>
          <a:xfrm>
            <a:off x="4167868" y="5512104"/>
            <a:ext cx="399560" cy="532746"/>
          </a:xfrm>
          <a:prstGeom prst="ellipse">
            <a:avLst/>
          </a:prstGeom>
          <a:noFill/>
          <a:ln w="889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Left Arrow 9215">
            <a:extLst>
              <a:ext uri="{FF2B5EF4-FFF2-40B4-BE49-F238E27FC236}">
                <a16:creationId xmlns="" xmlns:a16="http://schemas.microsoft.com/office/drawing/2014/main" id="{F301D612-5EDD-4875-A461-CFB55576F1AA}"/>
              </a:ext>
            </a:extLst>
          </p:cNvPr>
          <p:cNvSpPr/>
          <p:nvPr/>
        </p:nvSpPr>
        <p:spPr>
          <a:xfrm>
            <a:off x="4719158" y="1981200"/>
            <a:ext cx="162018" cy="242316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Left Arrow 43">
            <a:extLst>
              <a:ext uri="{FF2B5EF4-FFF2-40B4-BE49-F238E27FC236}">
                <a16:creationId xmlns="" xmlns:a16="http://schemas.microsoft.com/office/drawing/2014/main" id="{634001C6-4D83-4901-9406-FB76B0484A5A}"/>
              </a:ext>
            </a:extLst>
          </p:cNvPr>
          <p:cNvSpPr/>
          <p:nvPr/>
        </p:nvSpPr>
        <p:spPr>
          <a:xfrm>
            <a:off x="4286639" y="5657318"/>
            <a:ext cx="162018" cy="242316"/>
          </a:xfrm>
          <a:prstGeom prst="lef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0A9E547F-689C-4299-9EE8-E4E7F87B5C7A}"/>
              </a:ext>
            </a:extLst>
          </p:cNvPr>
          <p:cNvSpPr txBox="1"/>
          <p:nvPr/>
        </p:nvSpPr>
        <p:spPr>
          <a:xfrm>
            <a:off x="3919356" y="2864815"/>
            <a:ext cx="12961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2020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D4D4520D-D3F1-4577-B390-D94228177027}"/>
              </a:ext>
            </a:extLst>
          </p:cNvPr>
          <p:cNvSpPr txBox="1"/>
          <p:nvPr/>
        </p:nvSpPr>
        <p:spPr>
          <a:xfrm>
            <a:off x="3919356" y="3800915"/>
            <a:ext cx="12961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2022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D9F666A-A2A2-4E78-BB8F-BBCB9FFF9940}"/>
              </a:ext>
            </a:extLst>
          </p:cNvPr>
          <p:cNvSpPr txBox="1"/>
          <p:nvPr/>
        </p:nvSpPr>
        <p:spPr>
          <a:xfrm>
            <a:off x="3919356" y="4737017"/>
            <a:ext cx="12961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2026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B4CBE02F-9142-4625-8A7E-25FE27DC3670}"/>
              </a:ext>
            </a:extLst>
          </p:cNvPr>
          <p:cNvGrpSpPr/>
          <p:nvPr/>
        </p:nvGrpSpPr>
        <p:grpSpPr>
          <a:xfrm>
            <a:off x="1197044" y="2171207"/>
            <a:ext cx="2434952" cy="929657"/>
            <a:chOff x="2551705" y="4283314"/>
            <a:chExt cx="2357003" cy="929657"/>
          </a:xfrm>
        </p:grpSpPr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CAD4F224-BB47-46EB-913E-B036D26848CA}"/>
                </a:ext>
              </a:extLst>
            </p:cNvPr>
            <p:cNvSpPr txBox="1"/>
            <p:nvPr/>
          </p:nvSpPr>
          <p:spPr>
            <a:xfrm>
              <a:off x="2551706" y="4474307"/>
              <a:ext cx="235700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Providing a 10,000 line break detectors to increase efficiency in transmission.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A88AAAAB-7BBC-40C4-B3D9-6D2A4C65041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KSEB (Phase 1)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3A4777BB-E1FE-4857-B1DC-23798E4385A0}"/>
              </a:ext>
            </a:extLst>
          </p:cNvPr>
          <p:cNvGrpSpPr/>
          <p:nvPr/>
        </p:nvGrpSpPr>
        <p:grpSpPr>
          <a:xfrm>
            <a:off x="1219200" y="3962400"/>
            <a:ext cx="2463621" cy="967264"/>
            <a:chOff x="2572902" y="4184318"/>
            <a:chExt cx="2357001" cy="967264"/>
          </a:xfrm>
        </p:grpSpPr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5F962E20-92C8-4581-B7EE-81EECBA984DD}"/>
                </a:ext>
              </a:extLst>
            </p:cNvPr>
            <p:cNvSpPr txBox="1"/>
            <p:nvPr/>
          </p:nvSpPr>
          <p:spPr>
            <a:xfrm>
              <a:off x="2572902" y="4412918"/>
              <a:ext cx="235700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Implementing the ELBDs in the transmission  lines of South Indian States.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D79B0C97-3723-46F6-BA91-E5E39B12D747}"/>
                </a:ext>
              </a:extLst>
            </p:cNvPr>
            <p:cNvSpPr txBox="1"/>
            <p:nvPr/>
          </p:nvSpPr>
          <p:spPr>
            <a:xfrm>
              <a:off x="2572902" y="4184318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3"/>
                  </a:solidFill>
                  <a:cs typeface="Arial" pitchFamily="34" charset="0"/>
                </a:rPr>
                <a:t>South Indian States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F462A4D7-24A1-4148-8646-8ADB92BA7A30}"/>
              </a:ext>
            </a:extLst>
          </p:cNvPr>
          <p:cNvGrpSpPr/>
          <p:nvPr/>
        </p:nvGrpSpPr>
        <p:grpSpPr>
          <a:xfrm>
            <a:off x="5334000" y="3048000"/>
            <a:ext cx="2895601" cy="891064"/>
            <a:chOff x="2364470" y="4193248"/>
            <a:chExt cx="2774973" cy="891064"/>
          </a:xfrm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77DB25AD-D124-475C-A5C8-43CA5FB2F134}"/>
                </a:ext>
              </a:extLst>
            </p:cNvPr>
            <p:cNvSpPr txBox="1"/>
            <p:nvPr/>
          </p:nvSpPr>
          <p:spPr>
            <a:xfrm>
              <a:off x="2364470" y="4345648"/>
              <a:ext cx="277497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Providing sufficient amount of ELBDs to cover the most of the KSEB transmission network.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42D46010-6905-44BE-B5CD-DC4F2A59B429}"/>
                </a:ext>
              </a:extLst>
            </p:cNvPr>
            <p:cNvSpPr txBox="1"/>
            <p:nvPr/>
          </p:nvSpPr>
          <p:spPr>
            <a:xfrm>
              <a:off x="2510521" y="4193248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accent2"/>
                  </a:solidFill>
                  <a:cs typeface="Arial" pitchFamily="34" charset="0"/>
                </a:rPr>
                <a:t>KSEB (Phase 2)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772298D7-2EE6-4B23-845F-6BEF7676BED3}"/>
              </a:ext>
            </a:extLst>
          </p:cNvPr>
          <p:cNvGrpSpPr/>
          <p:nvPr/>
        </p:nvGrpSpPr>
        <p:grpSpPr>
          <a:xfrm>
            <a:off x="5486399" y="4876800"/>
            <a:ext cx="2487715" cy="967264"/>
            <a:chOff x="2537759" y="4181972"/>
            <a:chExt cx="2357002" cy="967264"/>
          </a:xfrm>
        </p:grpSpPr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E1D9133C-4089-46B9-A0EC-7A19B031FB78}"/>
                </a:ext>
              </a:extLst>
            </p:cNvPr>
            <p:cNvSpPr txBox="1"/>
            <p:nvPr/>
          </p:nvSpPr>
          <p:spPr>
            <a:xfrm>
              <a:off x="2537760" y="4410572"/>
              <a:ext cx="235700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After solving the systematic issues faced; it is implemented all over  India..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47FD0E57-1126-40E3-A20E-5ED61B4B1C72}"/>
                </a:ext>
              </a:extLst>
            </p:cNvPr>
            <p:cNvSpPr txBox="1"/>
            <p:nvPr/>
          </p:nvSpPr>
          <p:spPr>
            <a:xfrm>
              <a:off x="2537759" y="4181972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accent4"/>
                  </a:solidFill>
                  <a:cs typeface="Arial" pitchFamily="34" charset="0"/>
                </a:rPr>
                <a:t>All Over India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76D9FB10-C4E9-454F-97C4-C4BB3DBC2661}"/>
              </a:ext>
            </a:extLst>
          </p:cNvPr>
          <p:cNvGrpSpPr/>
          <p:nvPr/>
        </p:nvGrpSpPr>
        <p:grpSpPr>
          <a:xfrm>
            <a:off x="1828800" y="5334000"/>
            <a:ext cx="2208896" cy="967264"/>
            <a:chOff x="381217" y="3652691"/>
            <a:chExt cx="3972999" cy="967264"/>
          </a:xfrm>
        </p:grpSpPr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95EA50FA-7E7F-4CE4-956A-95FC8C9A1379}"/>
                </a:ext>
              </a:extLst>
            </p:cNvPr>
            <p:cNvSpPr txBox="1"/>
            <p:nvPr/>
          </p:nvSpPr>
          <p:spPr>
            <a:xfrm>
              <a:off x="381217" y="3652691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u="sng" dirty="0" smtClean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.tech Electrical</a:t>
              </a:r>
              <a:endParaRPr lang="ko-KR" altLang="en-US" sz="1400" b="1" u="sng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AD446616-5E03-483C-9EB4-D381E3C91D2D}"/>
                </a:ext>
              </a:extLst>
            </p:cNvPr>
            <p:cNvSpPr txBox="1"/>
            <p:nvPr/>
          </p:nvSpPr>
          <p:spPr>
            <a:xfrm>
              <a:off x="381217" y="3881291"/>
              <a:ext cx="39729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Becoming  a leading electrical appliance company around 2037. 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9801E5C1-A0F2-4236-AA52-29C4E2AF597A}"/>
              </a:ext>
            </a:extLst>
          </p:cNvPr>
          <p:cNvGrpSpPr/>
          <p:nvPr/>
        </p:nvGrpSpPr>
        <p:grpSpPr>
          <a:xfrm>
            <a:off x="5218596" y="1736860"/>
            <a:ext cx="2214000" cy="781005"/>
            <a:chOff x="395534" y="3737445"/>
            <a:chExt cx="3972999" cy="781005"/>
          </a:xfrm>
        </p:grpSpPr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244AAF47-F283-459B-8A7A-88449814E8C5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1"/>
                  </a:solidFill>
                  <a:cs typeface="Arial" pitchFamily="34" charset="0"/>
                </a:rPr>
                <a:t>ELB Detector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88ABEE98-E2F8-4161-A039-61567A144718}"/>
                </a:ext>
              </a:extLst>
            </p:cNvPr>
            <p:cNvSpPr txBox="1"/>
            <p:nvPr/>
          </p:nvSpPr>
          <p:spPr>
            <a:xfrm>
              <a:off x="395538" y="3995230"/>
              <a:ext cx="39729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Assembling  import  raw  materials in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Kanjikode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48" name="Picture 4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228600"/>
            <a:ext cx="1752600" cy="1066800"/>
          </a:xfrm>
          <a:prstGeom prst="rect">
            <a:avLst/>
          </a:prstGeom>
          <a:noFill/>
          <a:ln w="9525" cmpd="dbl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413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762000"/>
            <a:ext cx="73914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FINANCE</a:t>
            </a:r>
            <a:r>
              <a:rPr lang="en-US" sz="32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</a:p>
          <a:p>
            <a:r>
              <a:rPr lang="en-US" sz="2000" dirty="0" smtClean="0"/>
              <a:t>DURATION =6 MONTHS</a:t>
            </a:r>
          </a:p>
          <a:p>
            <a:r>
              <a:rPr lang="en-US" sz="2000" dirty="0" smtClean="0"/>
              <a:t>COST OF RAW MATERIALS(GSM etc)=10500x390=40,95,000</a:t>
            </a:r>
          </a:p>
          <a:p>
            <a:r>
              <a:rPr lang="en-US" sz="2000" dirty="0" smtClean="0"/>
              <a:t>RENT=30,0009(8000 sq ft)+25,000(1000 sq ft)    =55,000</a:t>
            </a:r>
          </a:p>
          <a:p>
            <a:r>
              <a:rPr lang="en-US" sz="2000" dirty="0" smtClean="0"/>
              <a:t>TRANSPORTATION                                                      =35,000</a:t>
            </a:r>
          </a:p>
          <a:p>
            <a:r>
              <a:rPr lang="en-US" sz="2000" dirty="0" smtClean="0"/>
              <a:t>LABOUR CHARGES                                                      =150,000</a:t>
            </a:r>
          </a:p>
          <a:p>
            <a:r>
              <a:rPr lang="en-US" sz="2000" dirty="0" smtClean="0"/>
              <a:t>CUSTOMS FOR IMPORTING PARTS                          =200,000</a:t>
            </a:r>
          </a:p>
          <a:p>
            <a:r>
              <a:rPr lang="en-US" sz="2000" dirty="0" smtClean="0"/>
              <a:t>PERMIT CHARGES                                                       =10,000</a:t>
            </a:r>
          </a:p>
          <a:p>
            <a:r>
              <a:rPr lang="en-US" sz="2000" dirty="0" smtClean="0"/>
              <a:t>TOTAL COST                                                                 =45,45,000 </a:t>
            </a:r>
          </a:p>
          <a:p>
            <a:endParaRPr lang="en-US" sz="2000" dirty="0" smtClean="0"/>
          </a:p>
          <a:p>
            <a:r>
              <a:rPr lang="en-US" sz="2000" dirty="0" smtClean="0"/>
              <a:t>COST PRICE OF 1 PRODUCT                                      =436 </a:t>
            </a:r>
          </a:p>
          <a:p>
            <a:r>
              <a:rPr lang="en-US" sz="2000" dirty="0" smtClean="0"/>
              <a:t>SELLING PRICE OF 1 PRODUCT                                =600</a:t>
            </a:r>
          </a:p>
          <a:p>
            <a:r>
              <a:rPr lang="en-US" sz="2000" dirty="0" smtClean="0"/>
              <a:t>PROFIT PER BOX                                                         =164</a:t>
            </a:r>
          </a:p>
          <a:p>
            <a:r>
              <a:rPr lang="en-US" sz="2000" dirty="0" smtClean="0"/>
              <a:t>PROFIT PERCENTAGE                                                 =37.6%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="" xmlns:a16="http://schemas.microsoft.com/office/drawing/2014/main" id="{740A4CE4-0E8A-4D41-990C-42930F046F9F}"/>
              </a:ext>
            </a:extLst>
          </p:cNvPr>
          <p:cNvGrpSpPr/>
          <p:nvPr/>
        </p:nvGrpSpPr>
        <p:grpSpPr>
          <a:xfrm>
            <a:off x="664894" y="288050"/>
            <a:ext cx="7771938" cy="5566924"/>
            <a:chOff x="873463" y="274988"/>
            <a:chExt cx="10362584" cy="5566924"/>
          </a:xfrm>
        </p:grpSpPr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6210CFCD-3421-4A20-AFF5-6DB22C38A2E5}"/>
                </a:ext>
              </a:extLst>
            </p:cNvPr>
            <p:cNvSpPr txBox="1"/>
            <p:nvPr/>
          </p:nvSpPr>
          <p:spPr>
            <a:xfrm>
              <a:off x="2892534" y="1762259"/>
              <a:ext cx="2078527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ko-KR" altLang="en-US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05D38D56-CA21-4B9C-87AF-D3E9255CA2FD}"/>
                </a:ext>
              </a:extLst>
            </p:cNvPr>
            <p:cNvSpPr/>
            <p:nvPr/>
          </p:nvSpPr>
          <p:spPr>
            <a:xfrm>
              <a:off x="8571390" y="1265704"/>
              <a:ext cx="1929733" cy="3381018"/>
            </a:xfrm>
            <a:custGeom>
              <a:avLst/>
              <a:gdLst>
                <a:gd name="connsiteX0" fmla="*/ 971074 w 2305050"/>
                <a:gd name="connsiteY0" fmla="*/ 4040029 h 4038600"/>
                <a:gd name="connsiteX1" fmla="*/ 958692 w 2305050"/>
                <a:gd name="connsiteY1" fmla="*/ 4037171 h 4038600"/>
                <a:gd name="connsiteX2" fmla="*/ 946309 w 2305050"/>
                <a:gd name="connsiteY2" fmla="*/ 3999071 h 4038600"/>
                <a:gd name="connsiteX3" fmla="*/ 1400651 w 2305050"/>
                <a:gd name="connsiteY3" fmla="*/ 3091339 h 4038600"/>
                <a:gd name="connsiteX4" fmla="*/ 2144554 w 2305050"/>
                <a:gd name="connsiteY4" fmla="*/ 1625441 h 4038600"/>
                <a:gd name="connsiteX5" fmla="*/ 2247423 w 2305050"/>
                <a:gd name="connsiteY5" fmla="*/ 1157764 h 4038600"/>
                <a:gd name="connsiteX6" fmla="*/ 2160746 w 2305050"/>
                <a:gd name="connsiteY6" fmla="*/ 732949 h 4038600"/>
                <a:gd name="connsiteX7" fmla="*/ 1926431 w 2305050"/>
                <a:gd name="connsiteY7" fmla="*/ 384334 h 4038600"/>
                <a:gd name="connsiteX8" fmla="*/ 1581626 w 2305050"/>
                <a:gd name="connsiteY8" fmla="*/ 150971 h 4038600"/>
                <a:gd name="connsiteX9" fmla="*/ 1158717 w 2305050"/>
                <a:gd name="connsiteY9" fmla="*/ 64294 h 4038600"/>
                <a:gd name="connsiteX10" fmla="*/ 733901 w 2305050"/>
                <a:gd name="connsiteY10" fmla="*/ 150971 h 4038600"/>
                <a:gd name="connsiteX11" fmla="*/ 599599 w 2305050"/>
                <a:gd name="connsiteY11" fmla="*/ 219551 h 4038600"/>
                <a:gd name="connsiteX12" fmla="*/ 598646 w 2305050"/>
                <a:gd name="connsiteY12" fmla="*/ 219551 h 4038600"/>
                <a:gd name="connsiteX13" fmla="*/ 527209 w 2305050"/>
                <a:gd name="connsiteY13" fmla="*/ 265271 h 4038600"/>
                <a:gd name="connsiteX14" fmla="*/ 385286 w 2305050"/>
                <a:gd name="connsiteY14" fmla="*/ 384334 h 4038600"/>
                <a:gd name="connsiteX15" fmla="*/ 151924 w 2305050"/>
                <a:gd name="connsiteY15" fmla="*/ 731996 h 4038600"/>
                <a:gd name="connsiteX16" fmla="*/ 141446 w 2305050"/>
                <a:gd name="connsiteY16" fmla="*/ 755809 h 4038600"/>
                <a:gd name="connsiteX17" fmla="*/ 65246 w 2305050"/>
                <a:gd name="connsiteY17" fmla="*/ 1157764 h 4038600"/>
                <a:gd name="connsiteX18" fmla="*/ 140494 w 2305050"/>
                <a:gd name="connsiteY18" fmla="*/ 1560671 h 4038600"/>
                <a:gd name="connsiteX19" fmla="*/ 348139 w 2305050"/>
                <a:gd name="connsiteY19" fmla="*/ 1891189 h 4038600"/>
                <a:gd name="connsiteX20" fmla="*/ 349091 w 2305050"/>
                <a:gd name="connsiteY20" fmla="*/ 1892141 h 4038600"/>
                <a:gd name="connsiteX21" fmla="*/ 526256 w 2305050"/>
                <a:gd name="connsiteY21" fmla="*/ 2046446 h 4038600"/>
                <a:gd name="connsiteX22" fmla="*/ 597694 w 2305050"/>
                <a:gd name="connsiteY22" fmla="*/ 2092166 h 4038600"/>
                <a:gd name="connsiteX23" fmla="*/ 598646 w 2305050"/>
                <a:gd name="connsiteY23" fmla="*/ 2093119 h 4038600"/>
                <a:gd name="connsiteX24" fmla="*/ 664369 w 2305050"/>
                <a:gd name="connsiteY24" fmla="*/ 2129314 h 4038600"/>
                <a:gd name="connsiteX25" fmla="*/ 1051084 w 2305050"/>
                <a:gd name="connsiteY25" fmla="*/ 2242661 h 4038600"/>
                <a:gd name="connsiteX26" fmla="*/ 1092042 w 2305050"/>
                <a:gd name="connsiteY26" fmla="*/ 2247424 h 4038600"/>
                <a:gd name="connsiteX27" fmla="*/ 668179 w 2305050"/>
                <a:gd name="connsiteY27" fmla="*/ 3090386 h 4038600"/>
                <a:gd name="connsiteX28" fmla="*/ 214789 w 2305050"/>
                <a:gd name="connsiteY28" fmla="*/ 3997166 h 4038600"/>
                <a:gd name="connsiteX29" fmla="*/ 176689 w 2305050"/>
                <a:gd name="connsiteY29" fmla="*/ 4009549 h 4038600"/>
                <a:gd name="connsiteX30" fmla="*/ 164306 w 2305050"/>
                <a:gd name="connsiteY30" fmla="*/ 3971449 h 4038600"/>
                <a:gd name="connsiteX31" fmla="*/ 617696 w 2305050"/>
                <a:gd name="connsiteY31" fmla="*/ 3064669 h 4038600"/>
                <a:gd name="connsiteX32" fmla="*/ 1004411 w 2305050"/>
                <a:gd name="connsiteY32" fmla="*/ 2295049 h 4038600"/>
                <a:gd name="connsiteX33" fmla="*/ 638651 w 2305050"/>
                <a:gd name="connsiteY33" fmla="*/ 2180749 h 4038600"/>
                <a:gd name="connsiteX34" fmla="*/ 569119 w 2305050"/>
                <a:gd name="connsiteY34" fmla="*/ 2141696 h 4038600"/>
                <a:gd name="connsiteX35" fmla="*/ 493871 w 2305050"/>
                <a:gd name="connsiteY35" fmla="*/ 2094071 h 4038600"/>
                <a:gd name="connsiteX36" fmla="*/ 308134 w 2305050"/>
                <a:gd name="connsiteY36" fmla="*/ 1932146 h 4038600"/>
                <a:gd name="connsiteX37" fmla="*/ 306229 w 2305050"/>
                <a:gd name="connsiteY37" fmla="*/ 1930241 h 4038600"/>
                <a:gd name="connsiteX38" fmla="*/ 87154 w 2305050"/>
                <a:gd name="connsiteY38" fmla="*/ 1581626 h 4038600"/>
                <a:gd name="connsiteX39" fmla="*/ 7144 w 2305050"/>
                <a:gd name="connsiteY39" fmla="*/ 1157764 h 4038600"/>
                <a:gd name="connsiteX40" fmla="*/ 88106 w 2305050"/>
                <a:gd name="connsiteY40" fmla="*/ 734854 h 4038600"/>
                <a:gd name="connsiteX41" fmla="*/ 98584 w 2305050"/>
                <a:gd name="connsiteY41" fmla="*/ 710089 h 4038600"/>
                <a:gd name="connsiteX42" fmla="*/ 344329 w 2305050"/>
                <a:gd name="connsiteY42" fmla="*/ 344329 h 4038600"/>
                <a:gd name="connsiteX43" fmla="*/ 493871 w 2305050"/>
                <a:gd name="connsiteY43" fmla="*/ 218599 h 4038600"/>
                <a:gd name="connsiteX44" fmla="*/ 568167 w 2305050"/>
                <a:gd name="connsiteY44" fmla="*/ 170974 h 4038600"/>
                <a:gd name="connsiteX45" fmla="*/ 569119 w 2305050"/>
                <a:gd name="connsiteY45" fmla="*/ 170021 h 4038600"/>
                <a:gd name="connsiteX46" fmla="*/ 711042 w 2305050"/>
                <a:gd name="connsiteY46" fmla="*/ 98584 h 4038600"/>
                <a:gd name="connsiteX47" fmla="*/ 1158717 w 2305050"/>
                <a:gd name="connsiteY47" fmla="*/ 7144 h 4038600"/>
                <a:gd name="connsiteX48" fmla="*/ 1604486 w 2305050"/>
                <a:gd name="connsiteY48" fmla="*/ 98584 h 4038600"/>
                <a:gd name="connsiteX49" fmla="*/ 1966436 w 2305050"/>
                <a:gd name="connsiteY49" fmla="*/ 344329 h 4038600"/>
                <a:gd name="connsiteX50" fmla="*/ 2213134 w 2305050"/>
                <a:gd name="connsiteY50" fmla="*/ 710089 h 4038600"/>
                <a:gd name="connsiteX51" fmla="*/ 2304573 w 2305050"/>
                <a:gd name="connsiteY51" fmla="*/ 1157764 h 4038600"/>
                <a:gd name="connsiteX52" fmla="*/ 2196942 w 2305050"/>
                <a:gd name="connsiteY52" fmla="*/ 1650206 h 4038600"/>
                <a:gd name="connsiteX53" fmla="*/ 2195989 w 2305050"/>
                <a:gd name="connsiteY53" fmla="*/ 1651159 h 4038600"/>
                <a:gd name="connsiteX54" fmla="*/ 1450181 w 2305050"/>
                <a:gd name="connsiteY54" fmla="*/ 3116104 h 4038600"/>
                <a:gd name="connsiteX55" fmla="*/ 995839 w 2305050"/>
                <a:gd name="connsiteY55" fmla="*/ 4023836 h 4038600"/>
                <a:gd name="connsiteX56" fmla="*/ 971074 w 2305050"/>
                <a:gd name="connsiteY56" fmla="*/ 4040029 h 4038600"/>
                <a:gd name="connsiteX57" fmla="*/ 1155859 w 2305050"/>
                <a:gd name="connsiteY57" fmla="*/ 1590199 h 4038600"/>
                <a:gd name="connsiteX58" fmla="*/ 985361 w 2305050"/>
                <a:gd name="connsiteY58" fmla="*/ 1555909 h 4038600"/>
                <a:gd name="connsiteX59" fmla="*/ 846296 w 2305050"/>
                <a:gd name="connsiteY59" fmla="*/ 1463516 h 4038600"/>
                <a:gd name="connsiteX60" fmla="*/ 751046 w 2305050"/>
                <a:gd name="connsiteY60" fmla="*/ 1326356 h 4038600"/>
                <a:gd name="connsiteX61" fmla="*/ 717709 w 2305050"/>
                <a:gd name="connsiteY61" fmla="*/ 1156811 h 4038600"/>
                <a:gd name="connsiteX62" fmla="*/ 751046 w 2305050"/>
                <a:gd name="connsiteY62" fmla="*/ 987266 h 4038600"/>
                <a:gd name="connsiteX63" fmla="*/ 846296 w 2305050"/>
                <a:gd name="connsiteY63" fmla="*/ 848201 h 4038600"/>
                <a:gd name="connsiteX64" fmla="*/ 985361 w 2305050"/>
                <a:gd name="connsiteY64" fmla="*/ 752951 h 4038600"/>
                <a:gd name="connsiteX65" fmla="*/ 1154906 w 2305050"/>
                <a:gd name="connsiteY65" fmla="*/ 718661 h 4038600"/>
                <a:gd name="connsiteX66" fmla="*/ 1323499 w 2305050"/>
                <a:gd name="connsiteY66" fmla="*/ 752951 h 4038600"/>
                <a:gd name="connsiteX67" fmla="*/ 1461611 w 2305050"/>
                <a:gd name="connsiteY67" fmla="*/ 848201 h 4038600"/>
                <a:gd name="connsiteX68" fmla="*/ 1554004 w 2305050"/>
                <a:gd name="connsiteY68" fmla="*/ 986314 h 4038600"/>
                <a:gd name="connsiteX69" fmla="*/ 1587342 w 2305050"/>
                <a:gd name="connsiteY69" fmla="*/ 1156811 h 4038600"/>
                <a:gd name="connsiteX70" fmla="*/ 1460659 w 2305050"/>
                <a:gd name="connsiteY70" fmla="*/ 1463516 h 4038600"/>
                <a:gd name="connsiteX71" fmla="*/ 1155859 w 2305050"/>
                <a:gd name="connsiteY71" fmla="*/ 1590199 h 4038600"/>
                <a:gd name="connsiteX72" fmla="*/ 1155859 w 2305050"/>
                <a:gd name="connsiteY72" fmla="*/ 775811 h 4038600"/>
                <a:gd name="connsiteX73" fmla="*/ 1008221 w 2305050"/>
                <a:gd name="connsiteY73" fmla="*/ 805339 h 4038600"/>
                <a:gd name="connsiteX74" fmla="*/ 887254 w 2305050"/>
                <a:gd name="connsiteY74" fmla="*/ 888206 h 4038600"/>
                <a:gd name="connsiteX75" fmla="*/ 804386 w 2305050"/>
                <a:gd name="connsiteY75" fmla="*/ 1010126 h 4038600"/>
                <a:gd name="connsiteX76" fmla="*/ 775811 w 2305050"/>
                <a:gd name="connsiteY76" fmla="*/ 1157764 h 4038600"/>
                <a:gd name="connsiteX77" fmla="*/ 804386 w 2305050"/>
                <a:gd name="connsiteY77" fmla="*/ 1304449 h 4038600"/>
                <a:gd name="connsiteX78" fmla="*/ 886301 w 2305050"/>
                <a:gd name="connsiteY78" fmla="*/ 1423511 h 4038600"/>
                <a:gd name="connsiteX79" fmla="*/ 1008221 w 2305050"/>
                <a:gd name="connsiteY79" fmla="*/ 1504474 h 4038600"/>
                <a:gd name="connsiteX80" fmla="*/ 1155859 w 2305050"/>
                <a:gd name="connsiteY80" fmla="*/ 1534001 h 4038600"/>
                <a:gd name="connsiteX81" fmla="*/ 1421606 w 2305050"/>
                <a:gd name="connsiteY81" fmla="*/ 1424464 h 4038600"/>
                <a:gd name="connsiteX82" fmla="*/ 1421606 w 2305050"/>
                <a:gd name="connsiteY82" fmla="*/ 1424464 h 4038600"/>
                <a:gd name="connsiteX83" fmla="*/ 1531144 w 2305050"/>
                <a:gd name="connsiteY83" fmla="*/ 1158716 h 4038600"/>
                <a:gd name="connsiteX84" fmla="*/ 1502569 w 2305050"/>
                <a:gd name="connsiteY84" fmla="*/ 1011079 h 4038600"/>
                <a:gd name="connsiteX85" fmla="*/ 1421606 w 2305050"/>
                <a:gd name="connsiteY85" fmla="*/ 890111 h 4038600"/>
                <a:gd name="connsiteX86" fmla="*/ 1302544 w 2305050"/>
                <a:gd name="connsiteY86" fmla="*/ 807244 h 4038600"/>
                <a:gd name="connsiteX87" fmla="*/ 1155859 w 2305050"/>
                <a:gd name="connsiteY87" fmla="*/ 775811 h 403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305050" h="4038600">
                  <a:moveTo>
                    <a:pt x="971074" y="4040029"/>
                  </a:moveTo>
                  <a:cubicBezTo>
                    <a:pt x="966311" y="4040029"/>
                    <a:pt x="962501" y="4039076"/>
                    <a:pt x="958692" y="4037171"/>
                  </a:cubicBezTo>
                  <a:cubicBezTo>
                    <a:pt x="944404" y="4030504"/>
                    <a:pt x="938689" y="4013359"/>
                    <a:pt x="946309" y="3999071"/>
                  </a:cubicBezTo>
                  <a:lnTo>
                    <a:pt x="1400651" y="3091339"/>
                  </a:lnTo>
                  <a:lnTo>
                    <a:pt x="2144554" y="1625441"/>
                  </a:lnTo>
                  <a:cubicBezTo>
                    <a:pt x="2212181" y="1474946"/>
                    <a:pt x="2247423" y="1317784"/>
                    <a:pt x="2247423" y="1157764"/>
                  </a:cubicBezTo>
                  <a:cubicBezTo>
                    <a:pt x="2247423" y="1005364"/>
                    <a:pt x="2218848" y="866299"/>
                    <a:pt x="2160746" y="732949"/>
                  </a:cubicBezTo>
                  <a:cubicBezTo>
                    <a:pt x="2103596" y="599599"/>
                    <a:pt x="2026444" y="485299"/>
                    <a:pt x="1926431" y="384334"/>
                  </a:cubicBezTo>
                  <a:cubicBezTo>
                    <a:pt x="1828324" y="286226"/>
                    <a:pt x="1712119" y="207169"/>
                    <a:pt x="1581626" y="150971"/>
                  </a:cubicBezTo>
                  <a:cubicBezTo>
                    <a:pt x="1451134" y="93821"/>
                    <a:pt x="1308259" y="64294"/>
                    <a:pt x="1158717" y="64294"/>
                  </a:cubicBezTo>
                  <a:cubicBezTo>
                    <a:pt x="1008221" y="64294"/>
                    <a:pt x="865346" y="93821"/>
                    <a:pt x="733901" y="150971"/>
                  </a:cubicBezTo>
                  <a:cubicBezTo>
                    <a:pt x="684371" y="171926"/>
                    <a:pt x="639604" y="194786"/>
                    <a:pt x="599599" y="219551"/>
                  </a:cubicBezTo>
                  <a:lnTo>
                    <a:pt x="598646" y="219551"/>
                  </a:lnTo>
                  <a:cubicBezTo>
                    <a:pt x="574834" y="234791"/>
                    <a:pt x="550069" y="250031"/>
                    <a:pt x="527209" y="265271"/>
                  </a:cubicBezTo>
                  <a:cubicBezTo>
                    <a:pt x="476726" y="301466"/>
                    <a:pt x="430054" y="340519"/>
                    <a:pt x="385286" y="384334"/>
                  </a:cubicBezTo>
                  <a:cubicBezTo>
                    <a:pt x="286226" y="484346"/>
                    <a:pt x="208121" y="601504"/>
                    <a:pt x="151924" y="731996"/>
                  </a:cubicBezTo>
                  <a:cubicBezTo>
                    <a:pt x="148114" y="739616"/>
                    <a:pt x="145256" y="747236"/>
                    <a:pt x="141446" y="755809"/>
                  </a:cubicBezTo>
                  <a:cubicBezTo>
                    <a:pt x="90964" y="880586"/>
                    <a:pt x="65246" y="1015841"/>
                    <a:pt x="65246" y="1157764"/>
                  </a:cubicBezTo>
                  <a:cubicBezTo>
                    <a:pt x="65246" y="1299686"/>
                    <a:pt x="90964" y="1434941"/>
                    <a:pt x="140494" y="1560671"/>
                  </a:cubicBezTo>
                  <a:cubicBezTo>
                    <a:pt x="190024" y="1684496"/>
                    <a:pt x="260509" y="1794986"/>
                    <a:pt x="348139" y="1891189"/>
                  </a:cubicBezTo>
                  <a:lnTo>
                    <a:pt x="349091" y="1892141"/>
                  </a:lnTo>
                  <a:cubicBezTo>
                    <a:pt x="402431" y="1949291"/>
                    <a:pt x="461486" y="2001679"/>
                    <a:pt x="526256" y="2046446"/>
                  </a:cubicBezTo>
                  <a:cubicBezTo>
                    <a:pt x="546259" y="2060734"/>
                    <a:pt x="570071" y="2075974"/>
                    <a:pt x="597694" y="2092166"/>
                  </a:cubicBezTo>
                  <a:lnTo>
                    <a:pt x="598646" y="2093119"/>
                  </a:lnTo>
                  <a:cubicBezTo>
                    <a:pt x="619601" y="2106454"/>
                    <a:pt x="642461" y="2117884"/>
                    <a:pt x="664369" y="2129314"/>
                  </a:cubicBezTo>
                  <a:cubicBezTo>
                    <a:pt x="781526" y="2190274"/>
                    <a:pt x="912019" y="2228374"/>
                    <a:pt x="1051084" y="2242661"/>
                  </a:cubicBezTo>
                  <a:lnTo>
                    <a:pt x="1092042" y="2247424"/>
                  </a:lnTo>
                  <a:lnTo>
                    <a:pt x="668179" y="3090386"/>
                  </a:lnTo>
                  <a:lnTo>
                    <a:pt x="214789" y="3997166"/>
                  </a:lnTo>
                  <a:cubicBezTo>
                    <a:pt x="208121" y="4011454"/>
                    <a:pt x="190976" y="4017169"/>
                    <a:pt x="176689" y="4009549"/>
                  </a:cubicBezTo>
                  <a:cubicBezTo>
                    <a:pt x="162401" y="4002881"/>
                    <a:pt x="156686" y="3985736"/>
                    <a:pt x="164306" y="3971449"/>
                  </a:cubicBezTo>
                  <a:lnTo>
                    <a:pt x="617696" y="3064669"/>
                  </a:lnTo>
                  <a:lnTo>
                    <a:pt x="1004411" y="2295049"/>
                  </a:lnTo>
                  <a:cubicBezTo>
                    <a:pt x="872967" y="2276951"/>
                    <a:pt x="750094" y="2238851"/>
                    <a:pt x="638651" y="2180749"/>
                  </a:cubicBezTo>
                  <a:cubicBezTo>
                    <a:pt x="615792" y="2168366"/>
                    <a:pt x="591026" y="2155984"/>
                    <a:pt x="569119" y="2141696"/>
                  </a:cubicBezTo>
                  <a:cubicBezTo>
                    <a:pt x="540544" y="2124551"/>
                    <a:pt x="515779" y="2109311"/>
                    <a:pt x="493871" y="2094071"/>
                  </a:cubicBezTo>
                  <a:cubicBezTo>
                    <a:pt x="426244" y="2046446"/>
                    <a:pt x="363379" y="1992154"/>
                    <a:pt x="308134" y="1932146"/>
                  </a:cubicBezTo>
                  <a:lnTo>
                    <a:pt x="306229" y="1930241"/>
                  </a:lnTo>
                  <a:cubicBezTo>
                    <a:pt x="212884" y="1829276"/>
                    <a:pt x="139541" y="1712119"/>
                    <a:pt x="87154" y="1581626"/>
                  </a:cubicBezTo>
                  <a:cubicBezTo>
                    <a:pt x="33814" y="1449229"/>
                    <a:pt x="7144" y="1306354"/>
                    <a:pt x="7144" y="1157764"/>
                  </a:cubicBezTo>
                  <a:cubicBezTo>
                    <a:pt x="7144" y="1008221"/>
                    <a:pt x="33814" y="866299"/>
                    <a:pt x="88106" y="734854"/>
                  </a:cubicBezTo>
                  <a:cubicBezTo>
                    <a:pt x="91916" y="726281"/>
                    <a:pt x="94774" y="717709"/>
                    <a:pt x="98584" y="710089"/>
                  </a:cubicBezTo>
                  <a:cubicBezTo>
                    <a:pt x="157639" y="572929"/>
                    <a:pt x="240506" y="449104"/>
                    <a:pt x="344329" y="344329"/>
                  </a:cubicBezTo>
                  <a:cubicBezTo>
                    <a:pt x="391954" y="297656"/>
                    <a:pt x="440531" y="256699"/>
                    <a:pt x="493871" y="218599"/>
                  </a:cubicBezTo>
                  <a:cubicBezTo>
                    <a:pt x="517684" y="201454"/>
                    <a:pt x="543401" y="186214"/>
                    <a:pt x="568167" y="170974"/>
                  </a:cubicBezTo>
                  <a:lnTo>
                    <a:pt x="569119" y="170021"/>
                  </a:lnTo>
                  <a:cubicBezTo>
                    <a:pt x="611981" y="144304"/>
                    <a:pt x="659606" y="120491"/>
                    <a:pt x="711042" y="98584"/>
                  </a:cubicBezTo>
                  <a:cubicBezTo>
                    <a:pt x="849154" y="38576"/>
                    <a:pt x="1000601" y="7144"/>
                    <a:pt x="1158717" y="7144"/>
                  </a:cubicBezTo>
                  <a:cubicBezTo>
                    <a:pt x="1316831" y="7144"/>
                    <a:pt x="1467326" y="37624"/>
                    <a:pt x="1604486" y="98584"/>
                  </a:cubicBezTo>
                  <a:cubicBezTo>
                    <a:pt x="1741646" y="158591"/>
                    <a:pt x="1863567" y="241459"/>
                    <a:pt x="1966436" y="344329"/>
                  </a:cubicBezTo>
                  <a:cubicBezTo>
                    <a:pt x="2071211" y="449104"/>
                    <a:pt x="2154079" y="571976"/>
                    <a:pt x="2213134" y="710089"/>
                  </a:cubicBezTo>
                  <a:cubicBezTo>
                    <a:pt x="2273142" y="848201"/>
                    <a:pt x="2304573" y="999649"/>
                    <a:pt x="2304573" y="1157764"/>
                  </a:cubicBezTo>
                  <a:cubicBezTo>
                    <a:pt x="2304573" y="1326356"/>
                    <a:pt x="2268379" y="1492091"/>
                    <a:pt x="2196942" y="1650206"/>
                  </a:cubicBezTo>
                  <a:lnTo>
                    <a:pt x="2195989" y="1651159"/>
                  </a:lnTo>
                  <a:lnTo>
                    <a:pt x="1450181" y="3116104"/>
                  </a:lnTo>
                  <a:lnTo>
                    <a:pt x="995839" y="4023836"/>
                  </a:lnTo>
                  <a:cubicBezTo>
                    <a:pt x="991076" y="4034314"/>
                    <a:pt x="981551" y="4040029"/>
                    <a:pt x="971074" y="4040029"/>
                  </a:cubicBezTo>
                  <a:close/>
                  <a:moveTo>
                    <a:pt x="1155859" y="1590199"/>
                  </a:moveTo>
                  <a:cubicBezTo>
                    <a:pt x="1094899" y="1590199"/>
                    <a:pt x="1039654" y="1578769"/>
                    <a:pt x="985361" y="1555909"/>
                  </a:cubicBezTo>
                  <a:cubicBezTo>
                    <a:pt x="932974" y="1534001"/>
                    <a:pt x="887254" y="1503521"/>
                    <a:pt x="846296" y="1463516"/>
                  </a:cubicBezTo>
                  <a:cubicBezTo>
                    <a:pt x="806292" y="1425416"/>
                    <a:pt x="774859" y="1379696"/>
                    <a:pt x="751046" y="1326356"/>
                  </a:cubicBezTo>
                  <a:cubicBezTo>
                    <a:pt x="729139" y="1273016"/>
                    <a:pt x="717709" y="1216819"/>
                    <a:pt x="717709" y="1156811"/>
                  </a:cubicBezTo>
                  <a:cubicBezTo>
                    <a:pt x="717709" y="1096804"/>
                    <a:pt x="729139" y="1039654"/>
                    <a:pt x="751046" y="987266"/>
                  </a:cubicBezTo>
                  <a:cubicBezTo>
                    <a:pt x="774859" y="933926"/>
                    <a:pt x="805339" y="888206"/>
                    <a:pt x="846296" y="848201"/>
                  </a:cubicBezTo>
                  <a:cubicBezTo>
                    <a:pt x="888206" y="806291"/>
                    <a:pt x="934879" y="774859"/>
                    <a:pt x="985361" y="752951"/>
                  </a:cubicBezTo>
                  <a:cubicBezTo>
                    <a:pt x="1040606" y="730091"/>
                    <a:pt x="1097756" y="718661"/>
                    <a:pt x="1154906" y="718661"/>
                  </a:cubicBezTo>
                  <a:cubicBezTo>
                    <a:pt x="1213009" y="718661"/>
                    <a:pt x="1270159" y="730091"/>
                    <a:pt x="1323499" y="752951"/>
                  </a:cubicBezTo>
                  <a:cubicBezTo>
                    <a:pt x="1375886" y="774859"/>
                    <a:pt x="1421606" y="807244"/>
                    <a:pt x="1461611" y="848201"/>
                  </a:cubicBezTo>
                  <a:cubicBezTo>
                    <a:pt x="1500664" y="888206"/>
                    <a:pt x="1531144" y="932974"/>
                    <a:pt x="1554004" y="986314"/>
                  </a:cubicBezTo>
                  <a:cubicBezTo>
                    <a:pt x="1575911" y="1039654"/>
                    <a:pt x="1587342" y="1096804"/>
                    <a:pt x="1587342" y="1156811"/>
                  </a:cubicBezTo>
                  <a:cubicBezTo>
                    <a:pt x="1587342" y="1276826"/>
                    <a:pt x="1544479" y="1380649"/>
                    <a:pt x="1460659" y="1463516"/>
                  </a:cubicBezTo>
                  <a:cubicBezTo>
                    <a:pt x="1379696" y="1547336"/>
                    <a:pt x="1276826" y="1590199"/>
                    <a:pt x="1155859" y="1590199"/>
                  </a:cubicBezTo>
                  <a:close/>
                  <a:moveTo>
                    <a:pt x="1155859" y="775811"/>
                  </a:moveTo>
                  <a:cubicBezTo>
                    <a:pt x="1104424" y="775811"/>
                    <a:pt x="1056799" y="785336"/>
                    <a:pt x="1008221" y="805339"/>
                  </a:cubicBezTo>
                  <a:cubicBezTo>
                    <a:pt x="964406" y="823436"/>
                    <a:pt x="923449" y="852011"/>
                    <a:pt x="887254" y="888206"/>
                  </a:cubicBezTo>
                  <a:cubicBezTo>
                    <a:pt x="852011" y="923449"/>
                    <a:pt x="824389" y="963454"/>
                    <a:pt x="804386" y="1010126"/>
                  </a:cubicBezTo>
                  <a:cubicBezTo>
                    <a:pt x="785336" y="1055846"/>
                    <a:pt x="775811" y="1104424"/>
                    <a:pt x="775811" y="1157764"/>
                  </a:cubicBezTo>
                  <a:cubicBezTo>
                    <a:pt x="775811" y="1210151"/>
                    <a:pt x="785336" y="1258729"/>
                    <a:pt x="804386" y="1304449"/>
                  </a:cubicBezTo>
                  <a:cubicBezTo>
                    <a:pt x="824389" y="1350169"/>
                    <a:pt x="852011" y="1390174"/>
                    <a:pt x="886301" y="1423511"/>
                  </a:cubicBezTo>
                  <a:cubicBezTo>
                    <a:pt x="921544" y="1458754"/>
                    <a:pt x="961549" y="1484471"/>
                    <a:pt x="1008221" y="1504474"/>
                  </a:cubicBezTo>
                  <a:cubicBezTo>
                    <a:pt x="1054894" y="1524476"/>
                    <a:pt x="1102519" y="1534001"/>
                    <a:pt x="1155859" y="1534001"/>
                  </a:cubicBezTo>
                  <a:cubicBezTo>
                    <a:pt x="1261586" y="1534001"/>
                    <a:pt x="1349217" y="1497806"/>
                    <a:pt x="1421606" y="1424464"/>
                  </a:cubicBezTo>
                  <a:lnTo>
                    <a:pt x="1421606" y="1424464"/>
                  </a:lnTo>
                  <a:cubicBezTo>
                    <a:pt x="1494949" y="1351121"/>
                    <a:pt x="1531144" y="1264444"/>
                    <a:pt x="1531144" y="1158716"/>
                  </a:cubicBezTo>
                  <a:cubicBezTo>
                    <a:pt x="1531144" y="1105376"/>
                    <a:pt x="1521619" y="1056799"/>
                    <a:pt x="1502569" y="1011079"/>
                  </a:cubicBezTo>
                  <a:cubicBezTo>
                    <a:pt x="1482567" y="964406"/>
                    <a:pt x="1455896" y="924401"/>
                    <a:pt x="1421606" y="890111"/>
                  </a:cubicBezTo>
                  <a:cubicBezTo>
                    <a:pt x="1387317" y="853916"/>
                    <a:pt x="1347311" y="826294"/>
                    <a:pt x="1302544" y="807244"/>
                  </a:cubicBezTo>
                  <a:cubicBezTo>
                    <a:pt x="1255871" y="785336"/>
                    <a:pt x="1206342" y="775811"/>
                    <a:pt x="1155859" y="77581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37659B2D-7A27-455B-B097-9611CAEB17D8}"/>
                </a:ext>
              </a:extLst>
            </p:cNvPr>
            <p:cNvSpPr/>
            <p:nvPr/>
          </p:nvSpPr>
          <p:spPr>
            <a:xfrm>
              <a:off x="4895509" y="1266901"/>
              <a:ext cx="4126021" cy="2647403"/>
            </a:xfrm>
            <a:custGeom>
              <a:avLst/>
              <a:gdLst>
                <a:gd name="connsiteX0" fmla="*/ 1053999 w 3005979"/>
                <a:gd name="connsiteY0" fmla="*/ 1317588 h 1928744"/>
                <a:gd name="connsiteX1" fmla="*/ 894819 w 3005979"/>
                <a:gd name="connsiteY1" fmla="*/ 1459339 h 1928744"/>
                <a:gd name="connsiteX2" fmla="*/ 1128941 w 3005979"/>
                <a:gd name="connsiteY2" fmla="*/ 1459339 h 1928744"/>
                <a:gd name="connsiteX3" fmla="*/ 1053999 w 3005979"/>
                <a:gd name="connsiteY3" fmla="*/ 1317588 h 1928744"/>
                <a:gd name="connsiteX4" fmla="*/ 1065037 w 3005979"/>
                <a:gd name="connsiteY4" fmla="*/ 1258331 h 1928744"/>
                <a:gd name="connsiteX5" fmla="*/ 1075494 w 3005979"/>
                <a:gd name="connsiteY5" fmla="*/ 1280988 h 1928744"/>
                <a:gd name="connsiteX6" fmla="*/ 1174255 w 3005979"/>
                <a:gd name="connsiteY6" fmla="*/ 1468053 h 1928744"/>
                <a:gd name="connsiteX7" fmla="*/ 1188197 w 3005979"/>
                <a:gd name="connsiteY7" fmla="*/ 1494196 h 1928744"/>
                <a:gd name="connsiteX8" fmla="*/ 796639 w 3005979"/>
                <a:gd name="connsiteY8" fmla="*/ 1494196 h 1928744"/>
                <a:gd name="connsiteX9" fmla="*/ 834982 w 3005979"/>
                <a:gd name="connsiteY9" fmla="*/ 1463405 h 1928744"/>
                <a:gd name="connsiteX10" fmla="*/ 1047027 w 3005979"/>
                <a:gd name="connsiteY10" fmla="*/ 1275760 h 1928744"/>
                <a:gd name="connsiteX11" fmla="*/ 2544707 w 3005979"/>
                <a:gd name="connsiteY11" fmla="*/ 0 h 1928744"/>
                <a:gd name="connsiteX12" fmla="*/ 3005398 w 3005979"/>
                <a:gd name="connsiteY12" fmla="*/ 0 h 1928744"/>
                <a:gd name="connsiteX13" fmla="*/ 3005398 w 3005979"/>
                <a:gd name="connsiteY13" fmla="*/ 99923 h 1928744"/>
                <a:gd name="connsiteX14" fmla="*/ 2997265 w 3005979"/>
                <a:gd name="connsiteY14" fmla="*/ 105151 h 1928744"/>
                <a:gd name="connsiteX15" fmla="*/ 2879333 w 3005979"/>
                <a:gd name="connsiteY15" fmla="*/ 200427 h 1928744"/>
                <a:gd name="connsiteX16" fmla="*/ 2731772 w 3005979"/>
                <a:gd name="connsiteY16" fmla="*/ 415377 h 1928744"/>
                <a:gd name="connsiteX17" fmla="*/ 2731191 w 3005979"/>
                <a:gd name="connsiteY17" fmla="*/ 417120 h 1928744"/>
                <a:gd name="connsiteX18" fmla="*/ 2727125 w 3005979"/>
                <a:gd name="connsiteY18" fmla="*/ 425834 h 1928744"/>
                <a:gd name="connsiteX19" fmla="*/ 2726543 w 3005979"/>
                <a:gd name="connsiteY19" fmla="*/ 426996 h 1928744"/>
                <a:gd name="connsiteX20" fmla="*/ 2670192 w 3005979"/>
                <a:gd name="connsiteY20" fmla="*/ 704689 h 1928744"/>
                <a:gd name="connsiteX21" fmla="*/ 2720153 w 3005979"/>
                <a:gd name="connsiteY21" fmla="*/ 967277 h 1928744"/>
                <a:gd name="connsiteX22" fmla="*/ 2856675 w 3005979"/>
                <a:gd name="connsiteY22" fmla="*/ 1184551 h 1928744"/>
                <a:gd name="connsiteX23" fmla="*/ 2857257 w 3005979"/>
                <a:gd name="connsiteY23" fmla="*/ 1185132 h 1928744"/>
                <a:gd name="connsiteX24" fmla="*/ 2875847 w 3005979"/>
                <a:gd name="connsiteY24" fmla="*/ 1204303 h 1928744"/>
                <a:gd name="connsiteX25" fmla="*/ 2997845 w 3005979"/>
                <a:gd name="connsiteY25" fmla="*/ 1302483 h 1928744"/>
                <a:gd name="connsiteX26" fmla="*/ 3005979 w 3005979"/>
                <a:gd name="connsiteY26" fmla="*/ 1307711 h 1928744"/>
                <a:gd name="connsiteX27" fmla="*/ 3005979 w 3005979"/>
                <a:gd name="connsiteY27" fmla="*/ 1928744 h 1928744"/>
                <a:gd name="connsiteX28" fmla="*/ 3005398 w 3005979"/>
                <a:gd name="connsiteY28" fmla="*/ 1928744 h 1928744"/>
                <a:gd name="connsiteX29" fmla="*/ 2535413 w 3005979"/>
                <a:gd name="connsiteY29" fmla="*/ 1928744 h 1928744"/>
                <a:gd name="connsiteX30" fmla="*/ 2535413 w 3005979"/>
                <a:gd name="connsiteY30" fmla="*/ 756974 h 1928744"/>
                <a:gd name="connsiteX31" fmla="*/ 2426775 w 3005979"/>
                <a:gd name="connsiteY31" fmla="*/ 891173 h 1928744"/>
                <a:gd name="connsiteX32" fmla="*/ 2062522 w 3005979"/>
                <a:gd name="connsiteY32" fmla="*/ 593147 h 1928744"/>
                <a:gd name="connsiteX33" fmla="*/ 2136302 w 3005979"/>
                <a:gd name="connsiteY33" fmla="*/ 503100 h 1928744"/>
                <a:gd name="connsiteX34" fmla="*/ 1952723 w 3005979"/>
                <a:gd name="connsiteY34" fmla="*/ 472310 h 1928744"/>
                <a:gd name="connsiteX35" fmla="*/ 1761011 w 3005979"/>
                <a:gd name="connsiteY35" fmla="*/ 510652 h 1928744"/>
                <a:gd name="connsiteX36" fmla="*/ 1604155 w 3005979"/>
                <a:gd name="connsiteY36" fmla="*/ 616385 h 1928744"/>
                <a:gd name="connsiteX37" fmla="*/ 1498423 w 3005979"/>
                <a:gd name="connsiteY37" fmla="*/ 773240 h 1928744"/>
                <a:gd name="connsiteX38" fmla="*/ 1460080 w 3005979"/>
                <a:gd name="connsiteY38" fmla="*/ 964372 h 1928744"/>
                <a:gd name="connsiteX39" fmla="*/ 1498423 w 3005979"/>
                <a:gd name="connsiteY39" fmla="*/ 1155503 h 1928744"/>
                <a:gd name="connsiteX40" fmla="*/ 1604155 w 3005979"/>
                <a:gd name="connsiteY40" fmla="*/ 1312359 h 1928744"/>
                <a:gd name="connsiteX41" fmla="*/ 1761011 w 3005979"/>
                <a:gd name="connsiteY41" fmla="*/ 1418091 h 1928744"/>
                <a:gd name="connsiteX42" fmla="*/ 1952723 w 3005979"/>
                <a:gd name="connsiteY42" fmla="*/ 1456434 h 1928744"/>
                <a:gd name="connsiteX43" fmla="*/ 2143854 w 3005979"/>
                <a:gd name="connsiteY43" fmla="*/ 1418091 h 1928744"/>
                <a:gd name="connsiteX44" fmla="*/ 2300710 w 3005979"/>
                <a:gd name="connsiteY44" fmla="*/ 1312359 h 1928744"/>
                <a:gd name="connsiteX45" fmla="*/ 2406442 w 3005979"/>
                <a:gd name="connsiteY45" fmla="*/ 1156085 h 1928744"/>
                <a:gd name="connsiteX46" fmla="*/ 2444785 w 3005979"/>
                <a:gd name="connsiteY46" fmla="*/ 964953 h 1928744"/>
                <a:gd name="connsiteX47" fmla="*/ 2440718 w 3005979"/>
                <a:gd name="connsiteY47" fmla="*/ 898144 h 1928744"/>
                <a:gd name="connsiteX48" fmla="*/ 2439556 w 3005979"/>
                <a:gd name="connsiteY48" fmla="*/ 890011 h 1928744"/>
                <a:gd name="connsiteX49" fmla="*/ 2445946 w 3005979"/>
                <a:gd name="connsiteY49" fmla="*/ 883620 h 1928744"/>
                <a:gd name="connsiteX50" fmla="*/ 2525536 w 3005979"/>
                <a:gd name="connsiteY50" fmla="*/ 784279 h 1928744"/>
                <a:gd name="connsiteX51" fmla="*/ 2525536 w 3005979"/>
                <a:gd name="connsiteY51" fmla="*/ 1735870 h 1928744"/>
                <a:gd name="connsiteX52" fmla="*/ 2518565 w 3005979"/>
                <a:gd name="connsiteY52" fmla="*/ 1741098 h 1928744"/>
                <a:gd name="connsiteX53" fmla="*/ 2326272 w 3005979"/>
                <a:gd name="connsiteY53" fmla="*/ 1850897 h 1928744"/>
                <a:gd name="connsiteX54" fmla="*/ 1951561 w 3005979"/>
                <a:gd name="connsiteY54" fmla="*/ 1926420 h 1928744"/>
                <a:gd name="connsiteX55" fmla="*/ 1851638 w 3005979"/>
                <a:gd name="connsiteY55" fmla="*/ 1921773 h 1928744"/>
                <a:gd name="connsiteX56" fmla="*/ 121579 w 3005979"/>
                <a:gd name="connsiteY56" fmla="*/ 1921773 h 1928744"/>
                <a:gd name="connsiteX57" fmla="*/ 121579 w 3005979"/>
                <a:gd name="connsiteY57" fmla="*/ 1433196 h 1928744"/>
                <a:gd name="connsiteX58" fmla="*/ 129713 w 3005979"/>
                <a:gd name="connsiteY58" fmla="*/ 1427968 h 1928744"/>
                <a:gd name="connsiteX59" fmla="*/ 468404 w 3005979"/>
                <a:gd name="connsiteY59" fmla="*/ 1199655 h 1928744"/>
                <a:gd name="connsiteX60" fmla="*/ 728088 w 3005979"/>
                <a:gd name="connsiteY60" fmla="*/ 978315 h 1928744"/>
                <a:gd name="connsiteX61" fmla="*/ 893076 w 3005979"/>
                <a:gd name="connsiteY61" fmla="*/ 786021 h 1928744"/>
                <a:gd name="connsiteX62" fmla="*/ 948847 w 3005979"/>
                <a:gd name="connsiteY62" fmla="*/ 654147 h 1928744"/>
                <a:gd name="connsiteX63" fmla="*/ 897724 w 3005979"/>
                <a:gd name="connsiteY63" fmla="*/ 526919 h 1928744"/>
                <a:gd name="connsiteX64" fmla="*/ 771078 w 3005979"/>
                <a:gd name="connsiteY64" fmla="*/ 475215 h 1928744"/>
                <a:gd name="connsiteX65" fmla="*/ 643851 w 3005979"/>
                <a:gd name="connsiteY65" fmla="*/ 527500 h 1928744"/>
                <a:gd name="connsiteX66" fmla="*/ 592727 w 3005979"/>
                <a:gd name="connsiteY66" fmla="*/ 656470 h 1928744"/>
                <a:gd name="connsiteX67" fmla="*/ 592727 w 3005979"/>
                <a:gd name="connsiteY67" fmla="*/ 673899 h 1928744"/>
                <a:gd name="connsiteX68" fmla="*/ 378938 w 3005979"/>
                <a:gd name="connsiteY68" fmla="*/ 673899 h 1928744"/>
                <a:gd name="connsiteX69" fmla="*/ 361510 w 3005979"/>
                <a:gd name="connsiteY69" fmla="*/ 656470 h 1928744"/>
                <a:gd name="connsiteX70" fmla="*/ 378938 w 3005979"/>
                <a:gd name="connsiteY70" fmla="*/ 639042 h 1928744"/>
                <a:gd name="connsiteX71" fmla="*/ 558451 w 3005979"/>
                <a:gd name="connsiteY71" fmla="*/ 639042 h 1928744"/>
                <a:gd name="connsiteX72" fmla="*/ 618870 w 3005979"/>
                <a:gd name="connsiteY72" fmla="*/ 503100 h 1928744"/>
                <a:gd name="connsiteX73" fmla="*/ 771078 w 3005979"/>
                <a:gd name="connsiteY73" fmla="*/ 440358 h 1928744"/>
                <a:gd name="connsiteX74" fmla="*/ 922124 w 3005979"/>
                <a:gd name="connsiteY74" fmla="*/ 502519 h 1928744"/>
                <a:gd name="connsiteX75" fmla="*/ 983704 w 3005979"/>
                <a:gd name="connsiteY75" fmla="*/ 654147 h 1928744"/>
                <a:gd name="connsiteX76" fmla="*/ 921543 w 3005979"/>
                <a:gd name="connsiteY76" fmla="*/ 805193 h 1928744"/>
                <a:gd name="connsiteX77" fmla="*/ 751907 w 3005979"/>
                <a:gd name="connsiteY77" fmla="*/ 1002715 h 1928744"/>
                <a:gd name="connsiteX78" fmla="*/ 488738 w 3005979"/>
                <a:gd name="connsiteY78" fmla="*/ 1227541 h 1928744"/>
                <a:gd name="connsiteX79" fmla="*/ 155274 w 3005979"/>
                <a:gd name="connsiteY79" fmla="*/ 1452948 h 1928744"/>
                <a:gd name="connsiteX80" fmla="*/ 155274 w 3005979"/>
                <a:gd name="connsiteY80" fmla="*/ 1886916 h 1928744"/>
                <a:gd name="connsiteX81" fmla="*/ 1852219 w 3005979"/>
                <a:gd name="connsiteY81" fmla="*/ 1886916 h 1928744"/>
                <a:gd name="connsiteX82" fmla="*/ 1852800 w 3005979"/>
                <a:gd name="connsiteY82" fmla="*/ 1886916 h 1928744"/>
                <a:gd name="connsiteX83" fmla="*/ 1949819 w 3005979"/>
                <a:gd name="connsiteY83" fmla="*/ 1891563 h 1928744"/>
                <a:gd name="connsiteX84" fmla="*/ 2310586 w 3005979"/>
                <a:gd name="connsiteY84" fmla="*/ 1818945 h 1928744"/>
                <a:gd name="connsiteX85" fmla="*/ 2489517 w 3005979"/>
                <a:gd name="connsiteY85" fmla="*/ 1717860 h 1928744"/>
                <a:gd name="connsiteX86" fmla="*/ 2489517 w 3005979"/>
                <a:gd name="connsiteY86" fmla="*/ 882458 h 1928744"/>
                <a:gd name="connsiteX87" fmla="*/ 2474413 w 3005979"/>
                <a:gd name="connsiteY87" fmla="*/ 901049 h 1928744"/>
                <a:gd name="connsiteX88" fmla="*/ 2477899 w 3005979"/>
                <a:gd name="connsiteY88" fmla="*/ 964372 h 1928744"/>
                <a:gd name="connsiteX89" fmla="*/ 2436651 w 3005979"/>
                <a:gd name="connsiteY89" fmla="*/ 1169446 h 1928744"/>
                <a:gd name="connsiteX90" fmla="*/ 2323367 w 3005979"/>
                <a:gd name="connsiteY90" fmla="*/ 1336759 h 1928744"/>
                <a:gd name="connsiteX91" fmla="*/ 2156054 w 3005979"/>
                <a:gd name="connsiteY91" fmla="*/ 1450044 h 1928744"/>
                <a:gd name="connsiteX92" fmla="*/ 1951561 w 3005979"/>
                <a:gd name="connsiteY92" fmla="*/ 1491291 h 1928744"/>
                <a:gd name="connsiteX93" fmla="*/ 1746487 w 3005979"/>
                <a:gd name="connsiteY93" fmla="*/ 1450044 h 1928744"/>
                <a:gd name="connsiteX94" fmla="*/ 1579174 w 3005979"/>
                <a:gd name="connsiteY94" fmla="*/ 1336759 h 1928744"/>
                <a:gd name="connsiteX95" fmla="*/ 1465890 w 3005979"/>
                <a:gd name="connsiteY95" fmla="*/ 1169446 h 1928744"/>
                <a:gd name="connsiteX96" fmla="*/ 1424642 w 3005979"/>
                <a:gd name="connsiteY96" fmla="*/ 964953 h 1928744"/>
                <a:gd name="connsiteX97" fmla="*/ 1465890 w 3005979"/>
                <a:gd name="connsiteY97" fmla="*/ 759879 h 1928744"/>
                <a:gd name="connsiteX98" fmla="*/ 1579174 w 3005979"/>
                <a:gd name="connsiteY98" fmla="*/ 592566 h 1928744"/>
                <a:gd name="connsiteX99" fmla="*/ 1746487 w 3005979"/>
                <a:gd name="connsiteY99" fmla="*/ 479281 h 1928744"/>
                <a:gd name="connsiteX100" fmla="*/ 1951561 w 3005979"/>
                <a:gd name="connsiteY100" fmla="*/ 438034 h 1928744"/>
                <a:gd name="connsiteX101" fmla="*/ 2170578 w 3005979"/>
                <a:gd name="connsiteY101" fmla="*/ 478701 h 1928744"/>
                <a:gd name="connsiteX102" fmla="*/ 2193816 w 3005979"/>
                <a:gd name="connsiteY102" fmla="*/ 486834 h 1928744"/>
                <a:gd name="connsiteX103" fmla="*/ 2110740 w 3005979"/>
                <a:gd name="connsiteY103" fmla="*/ 589081 h 1928744"/>
                <a:gd name="connsiteX104" fmla="*/ 2420966 w 3005979"/>
                <a:gd name="connsiteY104" fmla="*/ 842954 h 1928744"/>
                <a:gd name="connsiteX105" fmla="*/ 2432585 w 3005979"/>
                <a:gd name="connsiteY105" fmla="*/ 828431 h 1928744"/>
                <a:gd name="connsiteX106" fmla="*/ 2569107 w 3005979"/>
                <a:gd name="connsiteY106" fmla="*/ 658213 h 1928744"/>
                <a:gd name="connsiteX107" fmla="*/ 2569107 w 3005979"/>
                <a:gd name="connsiteY107" fmla="*/ 1893887 h 1928744"/>
                <a:gd name="connsiteX108" fmla="*/ 2969379 w 3005979"/>
                <a:gd name="connsiteY108" fmla="*/ 1893887 h 1928744"/>
                <a:gd name="connsiteX109" fmla="*/ 2969379 w 3005979"/>
                <a:gd name="connsiteY109" fmla="*/ 1326302 h 1928744"/>
                <a:gd name="connsiteX110" fmla="*/ 2849705 w 3005979"/>
                <a:gd name="connsiteY110" fmla="*/ 1229284 h 1928744"/>
                <a:gd name="connsiteX111" fmla="*/ 2829371 w 3005979"/>
                <a:gd name="connsiteY111" fmla="*/ 1207789 h 1928744"/>
                <a:gd name="connsiteX112" fmla="*/ 2686459 w 3005979"/>
                <a:gd name="connsiteY112" fmla="*/ 980057 h 1928744"/>
                <a:gd name="connsiteX113" fmla="*/ 2634173 w 3005979"/>
                <a:gd name="connsiteY113" fmla="*/ 704689 h 1928744"/>
                <a:gd name="connsiteX114" fmla="*/ 2693430 w 3005979"/>
                <a:gd name="connsiteY114" fmla="*/ 413634 h 1928744"/>
                <a:gd name="connsiteX115" fmla="*/ 2699239 w 3005979"/>
                <a:gd name="connsiteY115" fmla="*/ 400854 h 1928744"/>
                <a:gd name="connsiteX116" fmla="*/ 2853771 w 3005979"/>
                <a:gd name="connsiteY116" fmla="*/ 176608 h 1928744"/>
                <a:gd name="connsiteX117" fmla="*/ 2969960 w 3005979"/>
                <a:gd name="connsiteY117" fmla="*/ 81333 h 1928744"/>
                <a:gd name="connsiteX118" fmla="*/ 2969960 w 3005979"/>
                <a:gd name="connsiteY118" fmla="*/ 34857 h 1928744"/>
                <a:gd name="connsiteX119" fmla="*/ 2560393 w 3005979"/>
                <a:gd name="connsiteY119" fmla="*/ 34857 h 1928744"/>
                <a:gd name="connsiteX120" fmla="*/ 2443041 w 3005979"/>
                <a:gd name="connsiteY120" fmla="*/ 179513 h 1928744"/>
                <a:gd name="connsiteX121" fmla="*/ 2430261 w 3005979"/>
                <a:gd name="connsiteY121" fmla="*/ 172541 h 1928744"/>
                <a:gd name="connsiteX122" fmla="*/ 2311748 w 3005979"/>
                <a:gd name="connsiteY122" fmla="*/ 110380 h 1928744"/>
                <a:gd name="connsiteX123" fmla="*/ 1950980 w 3005979"/>
                <a:gd name="connsiteY123" fmla="*/ 37181 h 1928744"/>
                <a:gd name="connsiteX124" fmla="*/ 1590793 w 3005979"/>
                <a:gd name="connsiteY124" fmla="*/ 110380 h 1928744"/>
                <a:gd name="connsiteX125" fmla="*/ 1295091 w 3005979"/>
                <a:gd name="connsiteY125" fmla="*/ 301511 h 1928744"/>
                <a:gd name="connsiteX126" fmla="*/ 1280568 w 3005979"/>
                <a:gd name="connsiteY126" fmla="*/ 314292 h 1928744"/>
                <a:gd name="connsiteX127" fmla="*/ 1269530 w 3005979"/>
                <a:gd name="connsiteY127" fmla="*/ 298607 h 1928744"/>
                <a:gd name="connsiteX128" fmla="*/ 1204464 w 3005979"/>
                <a:gd name="connsiteY128" fmla="*/ 220760 h 1928744"/>
                <a:gd name="connsiteX129" fmla="*/ 1009846 w 3005979"/>
                <a:gd name="connsiteY129" fmla="*/ 88304 h 1928744"/>
                <a:gd name="connsiteX130" fmla="*/ 771659 w 3005979"/>
                <a:gd name="connsiteY130" fmla="*/ 40085 h 1928744"/>
                <a:gd name="connsiteX131" fmla="*/ 532890 w 3005979"/>
                <a:gd name="connsiteY131" fmla="*/ 88885 h 1928744"/>
                <a:gd name="connsiteX132" fmla="*/ 337110 w 3005979"/>
                <a:gd name="connsiteY132" fmla="*/ 221341 h 1928744"/>
                <a:gd name="connsiteX133" fmla="*/ 204654 w 3005979"/>
                <a:gd name="connsiteY133" fmla="*/ 417120 h 1928744"/>
                <a:gd name="connsiteX134" fmla="*/ 155855 w 3005979"/>
                <a:gd name="connsiteY134" fmla="*/ 655889 h 1928744"/>
                <a:gd name="connsiteX135" fmla="*/ 155855 w 3005979"/>
                <a:gd name="connsiteY135" fmla="*/ 673318 h 1928744"/>
                <a:gd name="connsiteX136" fmla="*/ 0 w 3005979"/>
                <a:gd name="connsiteY136" fmla="*/ 673318 h 1928744"/>
                <a:gd name="connsiteX137" fmla="*/ 0 w 3005979"/>
                <a:gd name="connsiteY137" fmla="*/ 638461 h 1928744"/>
                <a:gd name="connsiteX138" fmla="*/ 121579 w 3005979"/>
                <a:gd name="connsiteY138" fmla="*/ 638461 h 1928744"/>
                <a:gd name="connsiteX139" fmla="*/ 172703 w 3005979"/>
                <a:gd name="connsiteY139" fmla="*/ 403177 h 1928744"/>
                <a:gd name="connsiteX140" fmla="*/ 312711 w 3005979"/>
                <a:gd name="connsiteY140" fmla="*/ 196360 h 1928744"/>
                <a:gd name="connsiteX141" fmla="*/ 518947 w 3005979"/>
                <a:gd name="connsiteY141" fmla="*/ 56352 h 1928744"/>
                <a:gd name="connsiteX142" fmla="*/ 771659 w 3005979"/>
                <a:gd name="connsiteY142" fmla="*/ 4648 h 1928744"/>
                <a:gd name="connsiteX143" fmla="*/ 1023789 w 3005979"/>
                <a:gd name="connsiteY143" fmla="*/ 56352 h 1928744"/>
                <a:gd name="connsiteX144" fmla="*/ 1228864 w 3005979"/>
                <a:gd name="connsiteY144" fmla="*/ 196360 h 1928744"/>
                <a:gd name="connsiteX145" fmla="*/ 1286378 w 3005979"/>
                <a:gd name="connsiteY145" fmla="*/ 263169 h 1928744"/>
                <a:gd name="connsiteX146" fmla="*/ 1576851 w 3005979"/>
                <a:gd name="connsiteY146" fmla="*/ 79009 h 1928744"/>
                <a:gd name="connsiteX147" fmla="*/ 1950980 w 3005979"/>
                <a:gd name="connsiteY147" fmla="*/ 2905 h 1928744"/>
                <a:gd name="connsiteX148" fmla="*/ 2325691 w 3005979"/>
                <a:gd name="connsiteY148" fmla="*/ 79009 h 1928744"/>
                <a:gd name="connsiteX149" fmla="*/ 2434327 w 3005979"/>
                <a:gd name="connsiteY149" fmla="*/ 135361 h 1928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3005979" h="1928744">
                  <a:moveTo>
                    <a:pt x="1053999" y="1317588"/>
                  </a:moveTo>
                  <a:cubicBezTo>
                    <a:pt x="1006361" y="1363482"/>
                    <a:pt x="952914" y="1411120"/>
                    <a:pt x="894819" y="1459339"/>
                  </a:cubicBezTo>
                  <a:lnTo>
                    <a:pt x="1128941" y="1459339"/>
                  </a:lnTo>
                  <a:cubicBezTo>
                    <a:pt x="1101055" y="1408796"/>
                    <a:pt x="1073170" y="1357092"/>
                    <a:pt x="1053999" y="1317588"/>
                  </a:cubicBezTo>
                  <a:close/>
                  <a:moveTo>
                    <a:pt x="1065037" y="1258331"/>
                  </a:moveTo>
                  <a:lnTo>
                    <a:pt x="1075494" y="1280988"/>
                  </a:lnTo>
                  <a:cubicBezTo>
                    <a:pt x="1095827" y="1326302"/>
                    <a:pt x="1137074" y="1401244"/>
                    <a:pt x="1174255" y="1468053"/>
                  </a:cubicBezTo>
                  <a:lnTo>
                    <a:pt x="1188197" y="1494196"/>
                  </a:lnTo>
                  <a:lnTo>
                    <a:pt x="796639" y="1494196"/>
                  </a:lnTo>
                  <a:lnTo>
                    <a:pt x="834982" y="1463405"/>
                  </a:lnTo>
                  <a:cubicBezTo>
                    <a:pt x="914572" y="1399501"/>
                    <a:pt x="986028" y="1336178"/>
                    <a:pt x="1047027" y="1275760"/>
                  </a:cubicBezTo>
                  <a:close/>
                  <a:moveTo>
                    <a:pt x="2544707" y="0"/>
                  </a:moveTo>
                  <a:lnTo>
                    <a:pt x="3005398" y="0"/>
                  </a:lnTo>
                  <a:lnTo>
                    <a:pt x="3005398" y="99923"/>
                  </a:lnTo>
                  <a:lnTo>
                    <a:pt x="2997265" y="105151"/>
                  </a:lnTo>
                  <a:cubicBezTo>
                    <a:pt x="2954275" y="132456"/>
                    <a:pt x="2914771" y="164408"/>
                    <a:pt x="2879333" y="200427"/>
                  </a:cubicBezTo>
                  <a:cubicBezTo>
                    <a:pt x="2817752" y="262007"/>
                    <a:pt x="2768372" y="334044"/>
                    <a:pt x="2731772" y="415377"/>
                  </a:cubicBezTo>
                  <a:lnTo>
                    <a:pt x="2731191" y="417120"/>
                  </a:lnTo>
                  <a:cubicBezTo>
                    <a:pt x="2730029" y="419444"/>
                    <a:pt x="2728287" y="422348"/>
                    <a:pt x="2727125" y="425834"/>
                  </a:cubicBezTo>
                  <a:lnTo>
                    <a:pt x="2726543" y="426996"/>
                  </a:lnTo>
                  <a:cubicBezTo>
                    <a:pt x="2689363" y="512976"/>
                    <a:pt x="2670192" y="606509"/>
                    <a:pt x="2670192" y="704689"/>
                  </a:cubicBezTo>
                  <a:cubicBezTo>
                    <a:pt x="2670192" y="797059"/>
                    <a:pt x="2687039" y="885363"/>
                    <a:pt x="2720153" y="967277"/>
                  </a:cubicBezTo>
                  <a:cubicBezTo>
                    <a:pt x="2753267" y="1049771"/>
                    <a:pt x="2799161" y="1122970"/>
                    <a:pt x="2856675" y="1184551"/>
                  </a:cubicBezTo>
                  <a:lnTo>
                    <a:pt x="2857257" y="1185132"/>
                  </a:lnTo>
                  <a:cubicBezTo>
                    <a:pt x="2863066" y="1192103"/>
                    <a:pt x="2869457" y="1198493"/>
                    <a:pt x="2875847" y="1204303"/>
                  </a:cubicBezTo>
                  <a:cubicBezTo>
                    <a:pt x="2911285" y="1239741"/>
                    <a:pt x="2952531" y="1272855"/>
                    <a:pt x="2997845" y="1302483"/>
                  </a:cubicBezTo>
                  <a:lnTo>
                    <a:pt x="3005979" y="1307711"/>
                  </a:lnTo>
                  <a:lnTo>
                    <a:pt x="3005979" y="1928744"/>
                  </a:lnTo>
                  <a:lnTo>
                    <a:pt x="3005398" y="1928744"/>
                  </a:lnTo>
                  <a:lnTo>
                    <a:pt x="2535413" y="1928744"/>
                  </a:lnTo>
                  <a:lnTo>
                    <a:pt x="2535413" y="756974"/>
                  </a:lnTo>
                  <a:lnTo>
                    <a:pt x="2426775" y="891173"/>
                  </a:lnTo>
                  <a:lnTo>
                    <a:pt x="2062522" y="593147"/>
                  </a:lnTo>
                  <a:lnTo>
                    <a:pt x="2136302" y="503100"/>
                  </a:lnTo>
                  <a:cubicBezTo>
                    <a:pt x="2067750" y="482186"/>
                    <a:pt x="1995132" y="472310"/>
                    <a:pt x="1952723" y="472310"/>
                  </a:cubicBezTo>
                  <a:cubicBezTo>
                    <a:pt x="1885333" y="472310"/>
                    <a:pt x="1820848" y="485091"/>
                    <a:pt x="1761011" y="510652"/>
                  </a:cubicBezTo>
                  <a:cubicBezTo>
                    <a:pt x="1701173" y="536795"/>
                    <a:pt x="1648307" y="572233"/>
                    <a:pt x="1604155" y="616385"/>
                  </a:cubicBezTo>
                  <a:cubicBezTo>
                    <a:pt x="1560003" y="660537"/>
                    <a:pt x="1524566" y="713403"/>
                    <a:pt x="1498423" y="773240"/>
                  </a:cubicBezTo>
                  <a:cubicBezTo>
                    <a:pt x="1472861" y="833078"/>
                    <a:pt x="1460080" y="897563"/>
                    <a:pt x="1460080" y="964372"/>
                  </a:cubicBezTo>
                  <a:cubicBezTo>
                    <a:pt x="1460080" y="1031181"/>
                    <a:pt x="1472861" y="1095666"/>
                    <a:pt x="1498423" y="1155503"/>
                  </a:cubicBezTo>
                  <a:cubicBezTo>
                    <a:pt x="1524566" y="1215922"/>
                    <a:pt x="1558841" y="1267045"/>
                    <a:pt x="1604155" y="1312359"/>
                  </a:cubicBezTo>
                  <a:cubicBezTo>
                    <a:pt x="1648888" y="1357092"/>
                    <a:pt x="1701754" y="1393111"/>
                    <a:pt x="1761011" y="1418091"/>
                  </a:cubicBezTo>
                  <a:cubicBezTo>
                    <a:pt x="1819686" y="1443653"/>
                    <a:pt x="1884171" y="1456434"/>
                    <a:pt x="1952723" y="1456434"/>
                  </a:cubicBezTo>
                  <a:cubicBezTo>
                    <a:pt x="2020693" y="1456434"/>
                    <a:pt x="2085179" y="1443653"/>
                    <a:pt x="2143854" y="1418091"/>
                  </a:cubicBezTo>
                  <a:cubicBezTo>
                    <a:pt x="2202530" y="1393111"/>
                    <a:pt x="2255396" y="1357673"/>
                    <a:pt x="2300710" y="1312359"/>
                  </a:cubicBezTo>
                  <a:cubicBezTo>
                    <a:pt x="2346024" y="1267045"/>
                    <a:pt x="2381462" y="1214179"/>
                    <a:pt x="2406442" y="1156085"/>
                  </a:cubicBezTo>
                  <a:cubicBezTo>
                    <a:pt x="2432004" y="1097409"/>
                    <a:pt x="2444785" y="1032924"/>
                    <a:pt x="2444785" y="964953"/>
                  </a:cubicBezTo>
                  <a:cubicBezTo>
                    <a:pt x="2444785" y="943458"/>
                    <a:pt x="2443623" y="921963"/>
                    <a:pt x="2440718" y="898144"/>
                  </a:cubicBezTo>
                  <a:lnTo>
                    <a:pt x="2439556" y="890011"/>
                  </a:lnTo>
                  <a:lnTo>
                    <a:pt x="2445946" y="883620"/>
                  </a:lnTo>
                  <a:lnTo>
                    <a:pt x="2525536" y="784279"/>
                  </a:lnTo>
                  <a:lnTo>
                    <a:pt x="2525536" y="1735870"/>
                  </a:lnTo>
                  <a:lnTo>
                    <a:pt x="2518565" y="1741098"/>
                  </a:lnTo>
                  <a:cubicBezTo>
                    <a:pt x="2459889" y="1783507"/>
                    <a:pt x="2395404" y="1820107"/>
                    <a:pt x="2326272" y="1850897"/>
                  </a:cubicBezTo>
                  <a:cubicBezTo>
                    <a:pt x="2209501" y="1900859"/>
                    <a:pt x="2083436" y="1926420"/>
                    <a:pt x="1951561" y="1926420"/>
                  </a:cubicBezTo>
                  <a:cubicBezTo>
                    <a:pt x="1917866" y="1926420"/>
                    <a:pt x="1884753" y="1924677"/>
                    <a:pt x="1851638" y="1921773"/>
                  </a:cubicBezTo>
                  <a:lnTo>
                    <a:pt x="121579" y="1921773"/>
                  </a:lnTo>
                  <a:lnTo>
                    <a:pt x="121579" y="1433196"/>
                  </a:lnTo>
                  <a:lnTo>
                    <a:pt x="129713" y="1427968"/>
                  </a:lnTo>
                  <a:cubicBezTo>
                    <a:pt x="252292" y="1353607"/>
                    <a:pt x="366158" y="1276922"/>
                    <a:pt x="468404" y="1199655"/>
                  </a:cubicBezTo>
                  <a:cubicBezTo>
                    <a:pt x="568327" y="1123552"/>
                    <a:pt x="656050" y="1049190"/>
                    <a:pt x="728088" y="978315"/>
                  </a:cubicBezTo>
                  <a:cubicBezTo>
                    <a:pt x="799544" y="907439"/>
                    <a:pt x="854734" y="842954"/>
                    <a:pt x="893076" y="786021"/>
                  </a:cubicBezTo>
                  <a:cubicBezTo>
                    <a:pt x="930257" y="730832"/>
                    <a:pt x="948847" y="686680"/>
                    <a:pt x="948847" y="654147"/>
                  </a:cubicBezTo>
                  <a:cubicBezTo>
                    <a:pt x="948847" y="603604"/>
                    <a:pt x="932000" y="561776"/>
                    <a:pt x="897724" y="526919"/>
                  </a:cubicBezTo>
                  <a:cubicBezTo>
                    <a:pt x="862867" y="492062"/>
                    <a:pt x="821620" y="475215"/>
                    <a:pt x="771078" y="475215"/>
                  </a:cubicBezTo>
                  <a:cubicBezTo>
                    <a:pt x="720535" y="475215"/>
                    <a:pt x="679288" y="492062"/>
                    <a:pt x="643851" y="527500"/>
                  </a:cubicBezTo>
                  <a:cubicBezTo>
                    <a:pt x="609575" y="562938"/>
                    <a:pt x="592727" y="604766"/>
                    <a:pt x="592727" y="656470"/>
                  </a:cubicBezTo>
                  <a:lnTo>
                    <a:pt x="592727" y="673899"/>
                  </a:lnTo>
                  <a:lnTo>
                    <a:pt x="378938" y="673899"/>
                  </a:lnTo>
                  <a:cubicBezTo>
                    <a:pt x="369063" y="673899"/>
                    <a:pt x="361510" y="666346"/>
                    <a:pt x="361510" y="656470"/>
                  </a:cubicBezTo>
                  <a:cubicBezTo>
                    <a:pt x="361510" y="646594"/>
                    <a:pt x="369063" y="639042"/>
                    <a:pt x="378938" y="639042"/>
                  </a:cubicBezTo>
                  <a:lnTo>
                    <a:pt x="558451" y="639042"/>
                  </a:lnTo>
                  <a:cubicBezTo>
                    <a:pt x="561937" y="586757"/>
                    <a:pt x="582270" y="540862"/>
                    <a:pt x="618870" y="503100"/>
                  </a:cubicBezTo>
                  <a:cubicBezTo>
                    <a:pt x="660698" y="461272"/>
                    <a:pt x="711821" y="440358"/>
                    <a:pt x="771078" y="440358"/>
                  </a:cubicBezTo>
                  <a:cubicBezTo>
                    <a:pt x="830334" y="440358"/>
                    <a:pt x="881458" y="461272"/>
                    <a:pt x="922124" y="502519"/>
                  </a:cubicBezTo>
                  <a:cubicBezTo>
                    <a:pt x="962790" y="543767"/>
                    <a:pt x="983704" y="594890"/>
                    <a:pt x="983704" y="654147"/>
                  </a:cubicBezTo>
                  <a:cubicBezTo>
                    <a:pt x="983704" y="693651"/>
                    <a:pt x="962790" y="744774"/>
                    <a:pt x="921543" y="805193"/>
                  </a:cubicBezTo>
                  <a:cubicBezTo>
                    <a:pt x="881458" y="864449"/>
                    <a:pt x="826267" y="928934"/>
                    <a:pt x="751907" y="1002715"/>
                  </a:cubicBezTo>
                  <a:cubicBezTo>
                    <a:pt x="678707" y="1074752"/>
                    <a:pt x="589822" y="1150275"/>
                    <a:pt x="488738" y="1227541"/>
                  </a:cubicBezTo>
                  <a:cubicBezTo>
                    <a:pt x="387653" y="1303645"/>
                    <a:pt x="275530" y="1379749"/>
                    <a:pt x="155274" y="1452948"/>
                  </a:cubicBezTo>
                  <a:lnTo>
                    <a:pt x="155274" y="1886916"/>
                  </a:lnTo>
                  <a:lnTo>
                    <a:pt x="1852219" y="1886916"/>
                  </a:lnTo>
                  <a:lnTo>
                    <a:pt x="1852800" y="1886916"/>
                  </a:lnTo>
                  <a:cubicBezTo>
                    <a:pt x="1884753" y="1890401"/>
                    <a:pt x="1917285" y="1891563"/>
                    <a:pt x="1949819" y="1891563"/>
                  </a:cubicBezTo>
                  <a:cubicBezTo>
                    <a:pt x="2077046" y="1891563"/>
                    <a:pt x="2198464" y="1867164"/>
                    <a:pt x="2310586" y="1818945"/>
                  </a:cubicBezTo>
                  <a:cubicBezTo>
                    <a:pt x="2374490" y="1790479"/>
                    <a:pt x="2434909" y="1756784"/>
                    <a:pt x="2489517" y="1717860"/>
                  </a:cubicBezTo>
                  <a:lnTo>
                    <a:pt x="2489517" y="882458"/>
                  </a:lnTo>
                  <a:lnTo>
                    <a:pt x="2474413" y="901049"/>
                  </a:lnTo>
                  <a:cubicBezTo>
                    <a:pt x="2476737" y="923125"/>
                    <a:pt x="2477899" y="944039"/>
                    <a:pt x="2477899" y="964372"/>
                  </a:cubicBezTo>
                  <a:cubicBezTo>
                    <a:pt x="2477899" y="1036990"/>
                    <a:pt x="2463956" y="1106123"/>
                    <a:pt x="2436651" y="1169446"/>
                  </a:cubicBezTo>
                  <a:cubicBezTo>
                    <a:pt x="2409928" y="1232188"/>
                    <a:pt x="2372167" y="1288541"/>
                    <a:pt x="2323367" y="1336759"/>
                  </a:cubicBezTo>
                  <a:cubicBezTo>
                    <a:pt x="2274567" y="1385558"/>
                    <a:pt x="2218215" y="1423320"/>
                    <a:pt x="2156054" y="1450044"/>
                  </a:cubicBezTo>
                  <a:cubicBezTo>
                    <a:pt x="2093312" y="1477348"/>
                    <a:pt x="2024180" y="1491291"/>
                    <a:pt x="1951561" y="1491291"/>
                  </a:cubicBezTo>
                  <a:cubicBezTo>
                    <a:pt x="1878362" y="1491291"/>
                    <a:pt x="1809229" y="1477348"/>
                    <a:pt x="1746487" y="1450044"/>
                  </a:cubicBezTo>
                  <a:cubicBezTo>
                    <a:pt x="1683744" y="1423320"/>
                    <a:pt x="1627393" y="1384978"/>
                    <a:pt x="1579174" y="1336759"/>
                  </a:cubicBezTo>
                  <a:cubicBezTo>
                    <a:pt x="1530956" y="1288541"/>
                    <a:pt x="1493775" y="1233932"/>
                    <a:pt x="1465890" y="1169446"/>
                  </a:cubicBezTo>
                  <a:cubicBezTo>
                    <a:pt x="1438586" y="1104961"/>
                    <a:pt x="1424642" y="1036410"/>
                    <a:pt x="1424642" y="964953"/>
                  </a:cubicBezTo>
                  <a:cubicBezTo>
                    <a:pt x="1424642" y="892915"/>
                    <a:pt x="1438586" y="823783"/>
                    <a:pt x="1465890" y="759879"/>
                  </a:cubicBezTo>
                  <a:cubicBezTo>
                    <a:pt x="1493775" y="695975"/>
                    <a:pt x="1532118" y="639623"/>
                    <a:pt x="1579174" y="592566"/>
                  </a:cubicBezTo>
                  <a:cubicBezTo>
                    <a:pt x="1626231" y="545509"/>
                    <a:pt x="1682583" y="507167"/>
                    <a:pt x="1746487" y="479281"/>
                  </a:cubicBezTo>
                  <a:cubicBezTo>
                    <a:pt x="1810972" y="451977"/>
                    <a:pt x="1880105" y="438034"/>
                    <a:pt x="1951561" y="438034"/>
                  </a:cubicBezTo>
                  <a:cubicBezTo>
                    <a:pt x="2001522" y="438034"/>
                    <a:pt x="2091569" y="450815"/>
                    <a:pt x="2170578" y="478701"/>
                  </a:cubicBezTo>
                  <a:lnTo>
                    <a:pt x="2193816" y="486834"/>
                  </a:lnTo>
                  <a:lnTo>
                    <a:pt x="2110740" y="589081"/>
                  </a:lnTo>
                  <a:lnTo>
                    <a:pt x="2420966" y="842954"/>
                  </a:lnTo>
                  <a:lnTo>
                    <a:pt x="2432585" y="828431"/>
                  </a:lnTo>
                  <a:lnTo>
                    <a:pt x="2569107" y="658213"/>
                  </a:lnTo>
                  <a:lnTo>
                    <a:pt x="2569107" y="1893887"/>
                  </a:lnTo>
                  <a:lnTo>
                    <a:pt x="2969379" y="1893887"/>
                  </a:lnTo>
                  <a:lnTo>
                    <a:pt x="2969379" y="1326302"/>
                  </a:lnTo>
                  <a:cubicBezTo>
                    <a:pt x="2925227" y="1296674"/>
                    <a:pt x="2884561" y="1264141"/>
                    <a:pt x="2849705" y="1229284"/>
                  </a:cubicBezTo>
                  <a:cubicBezTo>
                    <a:pt x="2843314" y="1222893"/>
                    <a:pt x="2836342" y="1215922"/>
                    <a:pt x="2829371" y="1207789"/>
                  </a:cubicBezTo>
                  <a:cubicBezTo>
                    <a:pt x="2768953" y="1143304"/>
                    <a:pt x="2720734" y="1066619"/>
                    <a:pt x="2686459" y="980057"/>
                  </a:cubicBezTo>
                  <a:cubicBezTo>
                    <a:pt x="2651602" y="894077"/>
                    <a:pt x="2634173" y="801707"/>
                    <a:pt x="2634173" y="704689"/>
                  </a:cubicBezTo>
                  <a:cubicBezTo>
                    <a:pt x="2634173" y="601861"/>
                    <a:pt x="2653925" y="503681"/>
                    <a:pt x="2693430" y="413634"/>
                  </a:cubicBezTo>
                  <a:cubicBezTo>
                    <a:pt x="2695173" y="408406"/>
                    <a:pt x="2696915" y="404339"/>
                    <a:pt x="2699239" y="400854"/>
                  </a:cubicBezTo>
                  <a:cubicBezTo>
                    <a:pt x="2737581" y="316035"/>
                    <a:pt x="2789286" y="240512"/>
                    <a:pt x="2853771" y="176608"/>
                  </a:cubicBezTo>
                  <a:cubicBezTo>
                    <a:pt x="2888627" y="141170"/>
                    <a:pt x="2927551" y="109218"/>
                    <a:pt x="2969960" y="81333"/>
                  </a:cubicBezTo>
                  <a:lnTo>
                    <a:pt x="2969960" y="34857"/>
                  </a:lnTo>
                  <a:lnTo>
                    <a:pt x="2560393" y="34857"/>
                  </a:lnTo>
                  <a:lnTo>
                    <a:pt x="2443041" y="179513"/>
                  </a:lnTo>
                  <a:lnTo>
                    <a:pt x="2430261" y="172541"/>
                  </a:lnTo>
                  <a:cubicBezTo>
                    <a:pt x="2401795" y="156856"/>
                    <a:pt x="2334405" y="120256"/>
                    <a:pt x="2311748" y="110380"/>
                  </a:cubicBezTo>
                  <a:cubicBezTo>
                    <a:pt x="2197882" y="60999"/>
                    <a:pt x="2079950" y="37181"/>
                    <a:pt x="1950980" y="37181"/>
                  </a:cubicBezTo>
                  <a:cubicBezTo>
                    <a:pt x="1820267" y="37181"/>
                    <a:pt x="1699430" y="61581"/>
                    <a:pt x="1590793" y="110380"/>
                  </a:cubicBezTo>
                  <a:cubicBezTo>
                    <a:pt x="1449623" y="173703"/>
                    <a:pt x="1365386" y="239931"/>
                    <a:pt x="1295091" y="301511"/>
                  </a:cubicBezTo>
                  <a:lnTo>
                    <a:pt x="1280568" y="314292"/>
                  </a:lnTo>
                  <a:lnTo>
                    <a:pt x="1269530" y="298607"/>
                  </a:lnTo>
                  <a:cubicBezTo>
                    <a:pt x="1249778" y="270722"/>
                    <a:pt x="1227702" y="244579"/>
                    <a:pt x="1204464" y="220760"/>
                  </a:cubicBezTo>
                  <a:cubicBezTo>
                    <a:pt x="1147531" y="164408"/>
                    <a:pt x="1084208" y="121418"/>
                    <a:pt x="1009846" y="88304"/>
                  </a:cubicBezTo>
                  <a:cubicBezTo>
                    <a:pt x="937228" y="56352"/>
                    <a:pt x="857638" y="40085"/>
                    <a:pt x="771659" y="40085"/>
                  </a:cubicBezTo>
                  <a:cubicBezTo>
                    <a:pt x="685098" y="40085"/>
                    <a:pt x="606670" y="55771"/>
                    <a:pt x="532890" y="88885"/>
                  </a:cubicBezTo>
                  <a:cubicBezTo>
                    <a:pt x="458528" y="121418"/>
                    <a:pt x="392301" y="166151"/>
                    <a:pt x="337110" y="221341"/>
                  </a:cubicBezTo>
                  <a:cubicBezTo>
                    <a:pt x="281339" y="277112"/>
                    <a:pt x="236607" y="343340"/>
                    <a:pt x="204654" y="417120"/>
                  </a:cubicBezTo>
                  <a:cubicBezTo>
                    <a:pt x="172121" y="490900"/>
                    <a:pt x="155855" y="569328"/>
                    <a:pt x="155855" y="655889"/>
                  </a:cubicBezTo>
                  <a:lnTo>
                    <a:pt x="155855" y="673318"/>
                  </a:lnTo>
                  <a:lnTo>
                    <a:pt x="0" y="673318"/>
                  </a:lnTo>
                  <a:lnTo>
                    <a:pt x="0" y="638461"/>
                  </a:lnTo>
                  <a:lnTo>
                    <a:pt x="121579" y="638461"/>
                  </a:lnTo>
                  <a:cubicBezTo>
                    <a:pt x="123322" y="553642"/>
                    <a:pt x="140170" y="476377"/>
                    <a:pt x="172703" y="403177"/>
                  </a:cubicBezTo>
                  <a:cubicBezTo>
                    <a:pt x="206978" y="325331"/>
                    <a:pt x="254035" y="255617"/>
                    <a:pt x="312711" y="196360"/>
                  </a:cubicBezTo>
                  <a:cubicBezTo>
                    <a:pt x="371386" y="137684"/>
                    <a:pt x="440519" y="90628"/>
                    <a:pt x="518947" y="56352"/>
                  </a:cubicBezTo>
                  <a:cubicBezTo>
                    <a:pt x="596212" y="22076"/>
                    <a:pt x="681031" y="4648"/>
                    <a:pt x="771659" y="4648"/>
                  </a:cubicBezTo>
                  <a:cubicBezTo>
                    <a:pt x="862287" y="4648"/>
                    <a:pt x="947104" y="22076"/>
                    <a:pt x="1023789" y="56352"/>
                  </a:cubicBezTo>
                  <a:cubicBezTo>
                    <a:pt x="1101055" y="90628"/>
                    <a:pt x="1169607" y="137684"/>
                    <a:pt x="1228864" y="196360"/>
                  </a:cubicBezTo>
                  <a:cubicBezTo>
                    <a:pt x="1249196" y="217274"/>
                    <a:pt x="1268949" y="239931"/>
                    <a:pt x="1286378" y="263169"/>
                  </a:cubicBezTo>
                  <a:cubicBezTo>
                    <a:pt x="1356091" y="203332"/>
                    <a:pt x="1440909" y="139428"/>
                    <a:pt x="1576851" y="79009"/>
                  </a:cubicBezTo>
                  <a:cubicBezTo>
                    <a:pt x="1689554" y="28466"/>
                    <a:pt x="1815620" y="2905"/>
                    <a:pt x="1950980" y="2905"/>
                  </a:cubicBezTo>
                  <a:cubicBezTo>
                    <a:pt x="2082855" y="2905"/>
                    <a:pt x="2208920" y="28466"/>
                    <a:pt x="2325691" y="79009"/>
                  </a:cubicBezTo>
                  <a:cubicBezTo>
                    <a:pt x="2345443" y="87723"/>
                    <a:pt x="2390176" y="111542"/>
                    <a:pt x="2434327" y="13536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6F850D35-B285-4CDF-B7BF-E616C7CB7140}"/>
                </a:ext>
              </a:extLst>
            </p:cNvPr>
            <p:cNvSpPr/>
            <p:nvPr/>
          </p:nvSpPr>
          <p:spPr>
            <a:xfrm>
              <a:off x="1553505" y="2136108"/>
              <a:ext cx="3584422" cy="58554"/>
            </a:xfrm>
            <a:custGeom>
              <a:avLst/>
              <a:gdLst>
                <a:gd name="connsiteX0" fmla="*/ 17429 w 2020599"/>
                <a:gd name="connsiteY0" fmla="*/ 0 h 34857"/>
                <a:gd name="connsiteX1" fmla="*/ 2020599 w 2020599"/>
                <a:gd name="connsiteY1" fmla="*/ 0 h 34857"/>
                <a:gd name="connsiteX2" fmla="*/ 2020599 w 2020599"/>
                <a:gd name="connsiteY2" fmla="*/ 34857 h 34857"/>
                <a:gd name="connsiteX3" fmla="*/ 17429 w 2020599"/>
                <a:gd name="connsiteY3" fmla="*/ 34857 h 34857"/>
                <a:gd name="connsiteX4" fmla="*/ 0 w 2020599"/>
                <a:gd name="connsiteY4" fmla="*/ 17428 h 34857"/>
                <a:gd name="connsiteX5" fmla="*/ 17429 w 2020599"/>
                <a:gd name="connsiteY5" fmla="*/ 0 h 3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20599" h="34857">
                  <a:moveTo>
                    <a:pt x="17429" y="0"/>
                  </a:moveTo>
                  <a:lnTo>
                    <a:pt x="2020599" y="0"/>
                  </a:lnTo>
                  <a:lnTo>
                    <a:pt x="2020599" y="34857"/>
                  </a:lnTo>
                  <a:lnTo>
                    <a:pt x="17429" y="34857"/>
                  </a:lnTo>
                  <a:cubicBezTo>
                    <a:pt x="7552" y="34857"/>
                    <a:pt x="0" y="27305"/>
                    <a:pt x="0" y="17428"/>
                  </a:cubicBezTo>
                  <a:cubicBezTo>
                    <a:pt x="0" y="7552"/>
                    <a:pt x="7552" y="0"/>
                    <a:pt x="1742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  <a:alpha val="0"/>
                  </a:schemeClr>
                </a:gs>
                <a:gs pos="23000">
                  <a:schemeClr val="bg1">
                    <a:alpha val="54000"/>
                  </a:schemeClr>
                </a:gs>
                <a:gs pos="67000">
                  <a:schemeClr val="bg1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6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nard MT Condensed" pitchFamily="18" charset="0"/>
                <a:cs typeface="Arial" pitchFamily="34" charset="0"/>
              </a:endParaRPr>
            </a:p>
          </p:txBody>
        </p:sp>
        <p:grpSp>
          <p:nvGrpSpPr>
            <p:cNvPr id="4" name="Group 18">
              <a:extLst>
                <a:ext uri="{FF2B5EF4-FFF2-40B4-BE49-F238E27FC236}">
                  <a16:creationId xmlns="" xmlns:a16="http://schemas.microsoft.com/office/drawing/2014/main" id="{647A2503-95AA-40B8-B815-F4ABA4B0823F}"/>
                </a:ext>
              </a:extLst>
            </p:cNvPr>
            <p:cNvGrpSpPr/>
            <p:nvPr/>
          </p:nvGrpSpPr>
          <p:grpSpPr>
            <a:xfrm rot="20085461">
              <a:off x="873463" y="1540457"/>
              <a:ext cx="1224531" cy="1224531"/>
              <a:chOff x="3670934" y="2441248"/>
              <a:chExt cx="590107" cy="590107"/>
            </a:xfrm>
          </p:grpSpPr>
          <p:sp>
            <p:nvSpPr>
              <p:cNvPr id="20" name="Star: 4 Points 19">
                <a:extLst>
                  <a:ext uri="{FF2B5EF4-FFF2-40B4-BE49-F238E27FC236}">
                    <a16:creationId xmlns="" xmlns:a16="http://schemas.microsoft.com/office/drawing/2014/main" id="{F9ACE60C-2E28-4B4D-BFAE-E26DB67F753C}"/>
                  </a:ext>
                </a:extLst>
              </p:cNvPr>
              <p:cNvSpPr/>
              <p:nvPr/>
            </p:nvSpPr>
            <p:spPr>
              <a:xfrm>
                <a:off x="3670934" y="244124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Star: 4 Points 20">
                <a:extLst>
                  <a:ext uri="{FF2B5EF4-FFF2-40B4-BE49-F238E27FC236}">
                    <a16:creationId xmlns="" xmlns:a16="http://schemas.microsoft.com/office/drawing/2014/main" id="{4C327E0F-29F0-4DEB-8FE0-BB07E119F107}"/>
                  </a:ext>
                </a:extLst>
              </p:cNvPr>
              <p:cNvSpPr/>
              <p:nvPr/>
            </p:nvSpPr>
            <p:spPr>
              <a:xfrm rot="2700000">
                <a:off x="3751402" y="253013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21">
              <a:extLst>
                <a:ext uri="{FF2B5EF4-FFF2-40B4-BE49-F238E27FC236}">
                  <a16:creationId xmlns="" xmlns:a16="http://schemas.microsoft.com/office/drawing/2014/main" id="{65114FCA-8271-4ADD-80EA-8B6B8377D3E9}"/>
                </a:ext>
              </a:extLst>
            </p:cNvPr>
            <p:cNvGrpSpPr/>
            <p:nvPr/>
          </p:nvGrpSpPr>
          <p:grpSpPr>
            <a:xfrm rot="20085461">
              <a:off x="8282170" y="4213211"/>
              <a:ext cx="867024" cy="867023"/>
              <a:chOff x="4075401" y="2631558"/>
              <a:chExt cx="590107" cy="590107"/>
            </a:xfrm>
          </p:grpSpPr>
          <p:sp>
            <p:nvSpPr>
              <p:cNvPr id="23" name="Star: 4 Points 22">
                <a:extLst>
                  <a:ext uri="{FF2B5EF4-FFF2-40B4-BE49-F238E27FC236}">
                    <a16:creationId xmlns="" xmlns:a16="http://schemas.microsoft.com/office/drawing/2014/main" id="{ED72B6AD-8BA8-446D-8C81-C99705809AAC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Star: 4 Points 23">
                <a:extLst>
                  <a:ext uri="{FF2B5EF4-FFF2-40B4-BE49-F238E27FC236}">
                    <a16:creationId xmlns="" xmlns:a16="http://schemas.microsoft.com/office/drawing/2014/main" id="{383659A5-499F-448E-9575-337361EA3EA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24">
              <a:extLst>
                <a:ext uri="{FF2B5EF4-FFF2-40B4-BE49-F238E27FC236}">
                  <a16:creationId xmlns="" xmlns:a16="http://schemas.microsoft.com/office/drawing/2014/main" id="{310BED1C-D244-485C-B7CA-90389ECA1BE3}"/>
                </a:ext>
              </a:extLst>
            </p:cNvPr>
            <p:cNvGrpSpPr/>
            <p:nvPr/>
          </p:nvGrpSpPr>
          <p:grpSpPr>
            <a:xfrm rot="21267174">
              <a:off x="8929773" y="4224398"/>
              <a:ext cx="867024" cy="867023"/>
              <a:chOff x="4075401" y="2631558"/>
              <a:chExt cx="590107" cy="590107"/>
            </a:xfrm>
          </p:grpSpPr>
          <p:sp>
            <p:nvSpPr>
              <p:cNvPr id="26" name="Star: 4 Points 25">
                <a:extLst>
                  <a:ext uri="{FF2B5EF4-FFF2-40B4-BE49-F238E27FC236}">
                    <a16:creationId xmlns="" xmlns:a16="http://schemas.microsoft.com/office/drawing/2014/main" id="{DF62FAD2-34CF-420B-8034-FAB0C54AB8F7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Star: 4 Points 26">
                <a:extLst>
                  <a:ext uri="{FF2B5EF4-FFF2-40B4-BE49-F238E27FC236}">
                    <a16:creationId xmlns="" xmlns:a16="http://schemas.microsoft.com/office/drawing/2014/main" id="{BEC85736-3345-42A3-ACA4-980DD5F2DA67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27">
              <a:extLst>
                <a:ext uri="{FF2B5EF4-FFF2-40B4-BE49-F238E27FC236}">
                  <a16:creationId xmlns="" xmlns:a16="http://schemas.microsoft.com/office/drawing/2014/main" id="{59098F27-0B20-4331-88DA-54E7FD64EDB4}"/>
                </a:ext>
              </a:extLst>
            </p:cNvPr>
            <p:cNvGrpSpPr/>
            <p:nvPr/>
          </p:nvGrpSpPr>
          <p:grpSpPr>
            <a:xfrm rot="2316954">
              <a:off x="7475010" y="3916557"/>
              <a:ext cx="620491" cy="620491"/>
              <a:chOff x="9236131" y="1730779"/>
              <a:chExt cx="590107" cy="590107"/>
            </a:xfrm>
          </p:grpSpPr>
          <p:sp>
            <p:nvSpPr>
              <p:cNvPr id="29" name="Star: 4 Points 28">
                <a:extLst>
                  <a:ext uri="{FF2B5EF4-FFF2-40B4-BE49-F238E27FC236}">
                    <a16:creationId xmlns="" xmlns:a16="http://schemas.microsoft.com/office/drawing/2014/main" id="{EA34349C-2C58-4F7C-9A18-6AB03F962FB9}"/>
                  </a:ext>
                </a:extLst>
              </p:cNvPr>
              <p:cNvSpPr/>
              <p:nvPr/>
            </p:nvSpPr>
            <p:spPr>
              <a:xfrm>
                <a:off x="9236131" y="1730779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Star: 4 Points 29">
                <a:extLst>
                  <a:ext uri="{FF2B5EF4-FFF2-40B4-BE49-F238E27FC236}">
                    <a16:creationId xmlns="" xmlns:a16="http://schemas.microsoft.com/office/drawing/2014/main" id="{12F6D01B-88E5-444E-9094-87E47A471DF9}"/>
                  </a:ext>
                </a:extLst>
              </p:cNvPr>
              <p:cNvSpPr/>
              <p:nvPr/>
            </p:nvSpPr>
            <p:spPr>
              <a:xfrm rot="2700000">
                <a:off x="9316594" y="1819664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30">
              <a:extLst>
                <a:ext uri="{FF2B5EF4-FFF2-40B4-BE49-F238E27FC236}">
                  <a16:creationId xmlns="" xmlns:a16="http://schemas.microsoft.com/office/drawing/2014/main" id="{06CB807B-6480-40FB-A876-39188DA84051}"/>
                </a:ext>
              </a:extLst>
            </p:cNvPr>
            <p:cNvGrpSpPr/>
            <p:nvPr/>
          </p:nvGrpSpPr>
          <p:grpSpPr>
            <a:xfrm rot="3219636">
              <a:off x="8154090" y="4761613"/>
              <a:ext cx="469955" cy="469955"/>
              <a:chOff x="4075401" y="2631558"/>
              <a:chExt cx="590107" cy="590107"/>
            </a:xfrm>
          </p:grpSpPr>
          <p:sp>
            <p:nvSpPr>
              <p:cNvPr id="32" name="Star: 4 Points 31">
                <a:extLst>
                  <a:ext uri="{FF2B5EF4-FFF2-40B4-BE49-F238E27FC236}">
                    <a16:creationId xmlns="" xmlns:a16="http://schemas.microsoft.com/office/drawing/2014/main" id="{CAEA9B0D-9059-4CCC-ADBD-7B36BE1DADD9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Star: 4 Points 32">
                <a:extLst>
                  <a:ext uri="{FF2B5EF4-FFF2-40B4-BE49-F238E27FC236}">
                    <a16:creationId xmlns="" xmlns:a16="http://schemas.microsoft.com/office/drawing/2014/main" id="{59EC20BC-EDAF-45E2-8A8B-592E11FF2AD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33">
              <a:extLst>
                <a:ext uri="{FF2B5EF4-FFF2-40B4-BE49-F238E27FC236}">
                  <a16:creationId xmlns="" xmlns:a16="http://schemas.microsoft.com/office/drawing/2014/main" id="{02F088B8-8329-46FC-827B-15E9CFC7D837}"/>
                </a:ext>
              </a:extLst>
            </p:cNvPr>
            <p:cNvGrpSpPr/>
            <p:nvPr/>
          </p:nvGrpSpPr>
          <p:grpSpPr>
            <a:xfrm rot="1035712">
              <a:off x="9932427" y="4111043"/>
              <a:ext cx="412752" cy="412752"/>
              <a:chOff x="4075401" y="2631558"/>
              <a:chExt cx="590107" cy="590107"/>
            </a:xfrm>
          </p:grpSpPr>
          <p:sp>
            <p:nvSpPr>
              <p:cNvPr id="35" name="Star: 4 Points 34">
                <a:extLst>
                  <a:ext uri="{FF2B5EF4-FFF2-40B4-BE49-F238E27FC236}">
                    <a16:creationId xmlns="" xmlns:a16="http://schemas.microsoft.com/office/drawing/2014/main" id="{10305E5B-269A-4264-94C1-28409CDE5C0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Star: 4 Points 35">
                <a:extLst>
                  <a:ext uri="{FF2B5EF4-FFF2-40B4-BE49-F238E27FC236}">
                    <a16:creationId xmlns="" xmlns:a16="http://schemas.microsoft.com/office/drawing/2014/main" id="{80BEFCAC-CDFA-44B0-9FC3-C01CB651CAB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36">
              <a:extLst>
                <a:ext uri="{FF2B5EF4-FFF2-40B4-BE49-F238E27FC236}">
                  <a16:creationId xmlns="" xmlns:a16="http://schemas.microsoft.com/office/drawing/2014/main" id="{AF2FDB29-47BF-4393-9CF2-77074802213F}"/>
                </a:ext>
              </a:extLst>
            </p:cNvPr>
            <p:cNvGrpSpPr/>
            <p:nvPr/>
          </p:nvGrpSpPr>
          <p:grpSpPr>
            <a:xfrm rot="20085461">
              <a:off x="10106271" y="3655666"/>
              <a:ext cx="326184" cy="326184"/>
              <a:chOff x="4075401" y="2631558"/>
              <a:chExt cx="590107" cy="590107"/>
            </a:xfrm>
          </p:grpSpPr>
          <p:sp>
            <p:nvSpPr>
              <p:cNvPr id="38" name="Star: 4 Points 37">
                <a:extLst>
                  <a:ext uri="{FF2B5EF4-FFF2-40B4-BE49-F238E27FC236}">
                    <a16:creationId xmlns="" xmlns:a16="http://schemas.microsoft.com/office/drawing/2014/main" id="{A732E858-B9DA-4B5F-9605-4EA75476DC0C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tar: 4 Points 38">
                <a:extLst>
                  <a:ext uri="{FF2B5EF4-FFF2-40B4-BE49-F238E27FC236}">
                    <a16:creationId xmlns="" xmlns:a16="http://schemas.microsoft.com/office/drawing/2014/main" id="{9DBE199F-19C1-472C-9A18-4EB662CCF5B2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39">
              <a:extLst>
                <a:ext uri="{FF2B5EF4-FFF2-40B4-BE49-F238E27FC236}">
                  <a16:creationId xmlns="" xmlns:a16="http://schemas.microsoft.com/office/drawing/2014/main" id="{792C4C65-5F16-4250-905B-8425E0033BB0}"/>
                </a:ext>
              </a:extLst>
            </p:cNvPr>
            <p:cNvGrpSpPr/>
            <p:nvPr/>
          </p:nvGrpSpPr>
          <p:grpSpPr>
            <a:xfrm rot="547670">
              <a:off x="10608564" y="1502941"/>
              <a:ext cx="619636" cy="619636"/>
              <a:chOff x="4075401" y="2631558"/>
              <a:chExt cx="590107" cy="590107"/>
            </a:xfrm>
          </p:grpSpPr>
          <p:sp>
            <p:nvSpPr>
              <p:cNvPr id="41" name="Star: 4 Points 40">
                <a:extLst>
                  <a:ext uri="{FF2B5EF4-FFF2-40B4-BE49-F238E27FC236}">
                    <a16:creationId xmlns="" xmlns:a16="http://schemas.microsoft.com/office/drawing/2014/main" id="{DC5FA297-B0DA-4AAB-853A-98705E70B9A8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Star: 4 Points 41">
                <a:extLst>
                  <a:ext uri="{FF2B5EF4-FFF2-40B4-BE49-F238E27FC236}">
                    <a16:creationId xmlns="" xmlns:a16="http://schemas.microsoft.com/office/drawing/2014/main" id="{192B1605-B0FB-41C2-A130-7DF02210D749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42">
              <a:extLst>
                <a:ext uri="{FF2B5EF4-FFF2-40B4-BE49-F238E27FC236}">
                  <a16:creationId xmlns="" xmlns:a16="http://schemas.microsoft.com/office/drawing/2014/main" id="{077014FB-9C84-402A-9D07-50D1CBA47FB9}"/>
                </a:ext>
              </a:extLst>
            </p:cNvPr>
            <p:cNvGrpSpPr/>
            <p:nvPr/>
          </p:nvGrpSpPr>
          <p:grpSpPr>
            <a:xfrm rot="20085461">
              <a:off x="10356068" y="3507213"/>
              <a:ext cx="261702" cy="261702"/>
              <a:chOff x="4075401" y="2631558"/>
              <a:chExt cx="590107" cy="590107"/>
            </a:xfrm>
          </p:grpSpPr>
          <p:sp>
            <p:nvSpPr>
              <p:cNvPr id="44" name="Star: 4 Points 43">
                <a:extLst>
                  <a:ext uri="{FF2B5EF4-FFF2-40B4-BE49-F238E27FC236}">
                    <a16:creationId xmlns="" xmlns:a16="http://schemas.microsoft.com/office/drawing/2014/main" id="{AFEA92F8-0919-4CF6-84F6-DC4D51BF2431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Star: 4 Points 44">
                <a:extLst>
                  <a:ext uri="{FF2B5EF4-FFF2-40B4-BE49-F238E27FC236}">
                    <a16:creationId xmlns="" xmlns:a16="http://schemas.microsoft.com/office/drawing/2014/main" id="{D11C3469-F861-4390-A8B7-826F65A99A55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45">
              <a:extLst>
                <a:ext uri="{FF2B5EF4-FFF2-40B4-BE49-F238E27FC236}">
                  <a16:creationId xmlns="" xmlns:a16="http://schemas.microsoft.com/office/drawing/2014/main" id="{5D31B77F-882F-462A-BB15-6CA31ACC57D1}"/>
                </a:ext>
              </a:extLst>
            </p:cNvPr>
            <p:cNvGrpSpPr/>
            <p:nvPr/>
          </p:nvGrpSpPr>
          <p:grpSpPr>
            <a:xfrm rot="20085461">
              <a:off x="10209488" y="3921288"/>
              <a:ext cx="260674" cy="260674"/>
              <a:chOff x="4075401" y="2631558"/>
              <a:chExt cx="590107" cy="590107"/>
            </a:xfrm>
          </p:grpSpPr>
          <p:sp>
            <p:nvSpPr>
              <p:cNvPr id="47" name="Star: 4 Points 46">
                <a:extLst>
                  <a:ext uri="{FF2B5EF4-FFF2-40B4-BE49-F238E27FC236}">
                    <a16:creationId xmlns="" xmlns:a16="http://schemas.microsoft.com/office/drawing/2014/main" id="{70829C5A-CC46-42C3-8ADB-DB59679CC157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Star: 4 Points 47">
                <a:extLst>
                  <a:ext uri="{FF2B5EF4-FFF2-40B4-BE49-F238E27FC236}">
                    <a16:creationId xmlns="" xmlns:a16="http://schemas.microsoft.com/office/drawing/2014/main" id="{B2F4E925-1CC0-4534-8CC3-FA12AD8B1D0C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48">
              <a:extLst>
                <a:ext uri="{FF2B5EF4-FFF2-40B4-BE49-F238E27FC236}">
                  <a16:creationId xmlns="" xmlns:a16="http://schemas.microsoft.com/office/drawing/2014/main" id="{EE88AFCD-3453-4258-B210-691264357FF9}"/>
                </a:ext>
              </a:extLst>
            </p:cNvPr>
            <p:cNvGrpSpPr/>
            <p:nvPr/>
          </p:nvGrpSpPr>
          <p:grpSpPr>
            <a:xfrm rot="21441558">
              <a:off x="10008458" y="3901011"/>
              <a:ext cx="260674" cy="260674"/>
              <a:chOff x="4075401" y="2631558"/>
              <a:chExt cx="590107" cy="590107"/>
            </a:xfrm>
          </p:grpSpPr>
          <p:sp>
            <p:nvSpPr>
              <p:cNvPr id="50" name="Star: 4 Points 49">
                <a:extLst>
                  <a:ext uri="{FF2B5EF4-FFF2-40B4-BE49-F238E27FC236}">
                    <a16:creationId xmlns="" xmlns:a16="http://schemas.microsoft.com/office/drawing/2014/main" id="{BB72440F-D215-4EA3-B972-3C7BE62BDC7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Star: 4 Points 50">
                <a:extLst>
                  <a:ext uri="{FF2B5EF4-FFF2-40B4-BE49-F238E27FC236}">
                    <a16:creationId xmlns="" xmlns:a16="http://schemas.microsoft.com/office/drawing/2014/main" id="{9186EEDC-7924-4BD0-94BF-C52B1FDB8296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Freeform 55">
              <a:extLst>
                <a:ext uri="{FF2B5EF4-FFF2-40B4-BE49-F238E27FC236}">
                  <a16:creationId xmlns="" xmlns:a16="http://schemas.microsoft.com/office/drawing/2014/main" id="{836DA6C2-0073-40BF-8A49-E778BC57FBA6}"/>
                </a:ext>
              </a:extLst>
            </p:cNvPr>
            <p:cNvSpPr/>
            <p:nvPr/>
          </p:nvSpPr>
          <p:spPr>
            <a:xfrm rot="1659476">
              <a:off x="10697156" y="274988"/>
              <a:ext cx="261580" cy="640961"/>
            </a:xfrm>
            <a:custGeom>
              <a:avLst/>
              <a:gdLst/>
              <a:ahLst/>
              <a:cxnLst/>
              <a:rect l="l" t="t" r="r" b="b"/>
              <a:pathLst>
                <a:path w="1060423" h="2598393">
                  <a:moveTo>
                    <a:pt x="511607" y="1989888"/>
                  </a:moveTo>
                  <a:cubicBezTo>
                    <a:pt x="421916" y="2038892"/>
                    <a:pt x="392123" y="2248491"/>
                    <a:pt x="577615" y="2379095"/>
                  </a:cubicBezTo>
                  <a:cubicBezTo>
                    <a:pt x="531205" y="2257454"/>
                    <a:pt x="562054" y="2197447"/>
                    <a:pt x="592034" y="2136572"/>
                  </a:cubicBezTo>
                  <a:cubicBezTo>
                    <a:pt x="592534" y="2167519"/>
                    <a:pt x="560915" y="2234057"/>
                    <a:pt x="638675" y="2272816"/>
                  </a:cubicBezTo>
                  <a:cubicBezTo>
                    <a:pt x="602283" y="2156226"/>
                    <a:pt x="756001" y="2119500"/>
                    <a:pt x="594605" y="1990756"/>
                  </a:cubicBezTo>
                  <a:cubicBezTo>
                    <a:pt x="828052" y="2024484"/>
                    <a:pt x="759407" y="2143283"/>
                    <a:pt x="814896" y="2262952"/>
                  </a:cubicBezTo>
                  <a:cubicBezTo>
                    <a:pt x="774295" y="2270013"/>
                    <a:pt x="715464" y="2161619"/>
                    <a:pt x="728685" y="2212952"/>
                  </a:cubicBezTo>
                  <a:cubicBezTo>
                    <a:pt x="798068" y="2415798"/>
                    <a:pt x="590532" y="2421590"/>
                    <a:pt x="656442" y="2598393"/>
                  </a:cubicBezTo>
                  <a:cubicBezTo>
                    <a:pt x="451592" y="2586815"/>
                    <a:pt x="511509" y="2396411"/>
                    <a:pt x="415171" y="2350110"/>
                  </a:cubicBezTo>
                  <a:cubicBezTo>
                    <a:pt x="389023" y="2345435"/>
                    <a:pt x="357666" y="2366802"/>
                    <a:pt x="415723" y="2461957"/>
                  </a:cubicBezTo>
                  <a:cubicBezTo>
                    <a:pt x="77590" y="2209980"/>
                    <a:pt x="314998" y="2004011"/>
                    <a:pt x="511607" y="1989888"/>
                  </a:cubicBezTo>
                  <a:close/>
                  <a:moveTo>
                    <a:pt x="344786" y="1884983"/>
                  </a:moveTo>
                  <a:lnTo>
                    <a:pt x="722598" y="1884983"/>
                  </a:lnTo>
                  <a:cubicBezTo>
                    <a:pt x="716460" y="1906965"/>
                    <a:pt x="711917" y="1928321"/>
                    <a:pt x="707988" y="1948728"/>
                  </a:cubicBezTo>
                  <a:lnTo>
                    <a:pt x="357819" y="1948059"/>
                  </a:lnTo>
                  <a:close/>
                  <a:moveTo>
                    <a:pt x="530212" y="651224"/>
                  </a:moveTo>
                  <a:cubicBezTo>
                    <a:pt x="585486" y="651224"/>
                    <a:pt x="630294" y="696033"/>
                    <a:pt x="630294" y="751307"/>
                  </a:cubicBezTo>
                  <a:cubicBezTo>
                    <a:pt x="630294" y="806581"/>
                    <a:pt x="585486" y="851389"/>
                    <a:pt x="530212" y="851389"/>
                  </a:cubicBezTo>
                  <a:cubicBezTo>
                    <a:pt x="474938" y="851389"/>
                    <a:pt x="430129" y="806581"/>
                    <a:pt x="430129" y="751307"/>
                  </a:cubicBezTo>
                  <a:cubicBezTo>
                    <a:pt x="430129" y="696033"/>
                    <a:pt x="474938" y="651224"/>
                    <a:pt x="530212" y="651224"/>
                  </a:cubicBezTo>
                  <a:close/>
                  <a:moveTo>
                    <a:pt x="530212" y="551141"/>
                  </a:moveTo>
                  <a:cubicBezTo>
                    <a:pt x="419664" y="551141"/>
                    <a:pt x="330046" y="640759"/>
                    <a:pt x="330046" y="751307"/>
                  </a:cubicBezTo>
                  <a:cubicBezTo>
                    <a:pt x="330046" y="861855"/>
                    <a:pt x="419664" y="951472"/>
                    <a:pt x="530212" y="951472"/>
                  </a:cubicBezTo>
                  <a:cubicBezTo>
                    <a:pt x="640760" y="951472"/>
                    <a:pt x="730377" y="861855"/>
                    <a:pt x="730377" y="751307"/>
                  </a:cubicBezTo>
                  <a:cubicBezTo>
                    <a:pt x="730377" y="640759"/>
                    <a:pt x="640760" y="551141"/>
                    <a:pt x="530212" y="551141"/>
                  </a:cubicBezTo>
                  <a:close/>
                  <a:moveTo>
                    <a:pt x="286245" y="353827"/>
                  </a:moveTo>
                  <a:cubicBezTo>
                    <a:pt x="438132" y="439406"/>
                    <a:pt x="623290" y="440561"/>
                    <a:pt x="776100" y="356932"/>
                  </a:cubicBezTo>
                  <a:cubicBezTo>
                    <a:pt x="941305" y="720175"/>
                    <a:pt x="898096" y="1115325"/>
                    <a:pt x="825241" y="1447764"/>
                  </a:cubicBezTo>
                  <a:lnTo>
                    <a:pt x="1060423" y="1673413"/>
                  </a:lnTo>
                  <a:lnTo>
                    <a:pt x="1021935" y="1978110"/>
                  </a:lnTo>
                  <a:lnTo>
                    <a:pt x="745125" y="1786699"/>
                  </a:lnTo>
                  <a:lnTo>
                    <a:pt x="734250" y="1834148"/>
                  </a:lnTo>
                  <a:lnTo>
                    <a:pt x="332991" y="1834148"/>
                  </a:lnTo>
                  <a:cubicBezTo>
                    <a:pt x="330005" y="1820736"/>
                    <a:pt x="326662" y="1807037"/>
                    <a:pt x="323192" y="1793020"/>
                  </a:cubicBezTo>
                  <a:lnTo>
                    <a:pt x="38489" y="1989888"/>
                  </a:lnTo>
                  <a:lnTo>
                    <a:pt x="0" y="1685191"/>
                  </a:lnTo>
                  <a:lnTo>
                    <a:pt x="237343" y="1457469"/>
                  </a:lnTo>
                  <a:lnTo>
                    <a:pt x="238009" y="1459571"/>
                  </a:lnTo>
                  <a:lnTo>
                    <a:pt x="242012" y="1446515"/>
                  </a:lnTo>
                  <a:cubicBezTo>
                    <a:pt x="171205" y="1115067"/>
                    <a:pt x="127758" y="714059"/>
                    <a:pt x="286245" y="353827"/>
                  </a:cubicBezTo>
                  <a:close/>
                  <a:moveTo>
                    <a:pt x="527942" y="0"/>
                  </a:moveTo>
                  <a:cubicBezTo>
                    <a:pt x="622760" y="95693"/>
                    <a:pt x="695048" y="196745"/>
                    <a:pt x="748164" y="301374"/>
                  </a:cubicBezTo>
                  <a:cubicBezTo>
                    <a:pt x="612692" y="376844"/>
                    <a:pt x="447588" y="375495"/>
                    <a:pt x="312997" y="298024"/>
                  </a:cubicBezTo>
                  <a:cubicBezTo>
                    <a:pt x="364591" y="193505"/>
                    <a:pt x="435080" y="93397"/>
                    <a:pt x="5279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5" name="Group 53">
              <a:extLst>
                <a:ext uri="{FF2B5EF4-FFF2-40B4-BE49-F238E27FC236}">
                  <a16:creationId xmlns="" xmlns:a16="http://schemas.microsoft.com/office/drawing/2014/main" id="{DA29E9FE-2C74-4DE3-9E1D-025EE1B911D8}"/>
                </a:ext>
              </a:extLst>
            </p:cNvPr>
            <p:cNvGrpSpPr/>
            <p:nvPr/>
          </p:nvGrpSpPr>
          <p:grpSpPr>
            <a:xfrm rot="20085461">
              <a:off x="8229753" y="4332968"/>
              <a:ext cx="260674" cy="260674"/>
              <a:chOff x="4075401" y="2631558"/>
              <a:chExt cx="590107" cy="590107"/>
            </a:xfrm>
          </p:grpSpPr>
          <p:sp>
            <p:nvSpPr>
              <p:cNvPr id="55" name="Star: 4 Points 54">
                <a:extLst>
                  <a:ext uri="{FF2B5EF4-FFF2-40B4-BE49-F238E27FC236}">
                    <a16:creationId xmlns="" xmlns:a16="http://schemas.microsoft.com/office/drawing/2014/main" id="{7A3261E6-712D-4BC9-ACCB-B2A14820A99D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Star: 4 Points 55">
                <a:extLst>
                  <a:ext uri="{FF2B5EF4-FFF2-40B4-BE49-F238E27FC236}">
                    <a16:creationId xmlns="" xmlns:a16="http://schemas.microsoft.com/office/drawing/2014/main" id="{7DD5210A-2598-4AE1-A591-D4AEE918ECC4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56">
              <a:extLst>
                <a:ext uri="{FF2B5EF4-FFF2-40B4-BE49-F238E27FC236}">
                  <a16:creationId xmlns="" xmlns:a16="http://schemas.microsoft.com/office/drawing/2014/main" id="{2D91BCBD-F19F-4980-B8F4-8988CC5D7A7B}"/>
                </a:ext>
              </a:extLst>
            </p:cNvPr>
            <p:cNvGrpSpPr/>
            <p:nvPr/>
          </p:nvGrpSpPr>
          <p:grpSpPr>
            <a:xfrm rot="21441558">
              <a:off x="8458373" y="4035205"/>
              <a:ext cx="260674" cy="260674"/>
              <a:chOff x="4075401" y="2631558"/>
              <a:chExt cx="590107" cy="590107"/>
            </a:xfrm>
          </p:grpSpPr>
          <p:sp>
            <p:nvSpPr>
              <p:cNvPr id="58" name="Star: 4 Points 57">
                <a:extLst>
                  <a:ext uri="{FF2B5EF4-FFF2-40B4-BE49-F238E27FC236}">
                    <a16:creationId xmlns="" xmlns:a16="http://schemas.microsoft.com/office/drawing/2014/main" id="{DE63C925-F705-4B1B-B06B-3C4BBE6317DB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Star: 4 Points 58">
                <a:extLst>
                  <a:ext uri="{FF2B5EF4-FFF2-40B4-BE49-F238E27FC236}">
                    <a16:creationId xmlns="" xmlns:a16="http://schemas.microsoft.com/office/drawing/2014/main" id="{E22C0EC5-29D3-431E-ACC4-56E7B598E6D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59">
              <a:extLst>
                <a:ext uri="{FF2B5EF4-FFF2-40B4-BE49-F238E27FC236}">
                  <a16:creationId xmlns="" xmlns:a16="http://schemas.microsoft.com/office/drawing/2014/main" id="{D55A9E43-71C2-4F62-9B4E-7BC15D52BF50}"/>
                </a:ext>
              </a:extLst>
            </p:cNvPr>
            <p:cNvGrpSpPr/>
            <p:nvPr/>
          </p:nvGrpSpPr>
          <p:grpSpPr>
            <a:xfrm rot="18775233">
              <a:off x="8251088" y="4526998"/>
              <a:ext cx="260674" cy="260674"/>
              <a:chOff x="4075401" y="2631558"/>
              <a:chExt cx="590107" cy="590107"/>
            </a:xfrm>
          </p:grpSpPr>
          <p:sp>
            <p:nvSpPr>
              <p:cNvPr id="61" name="Star: 4 Points 60">
                <a:extLst>
                  <a:ext uri="{FF2B5EF4-FFF2-40B4-BE49-F238E27FC236}">
                    <a16:creationId xmlns="" xmlns:a16="http://schemas.microsoft.com/office/drawing/2014/main" id="{37874AEB-D4DD-455E-BF0A-5647D2AFA880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Star: 4 Points 61">
                <a:extLst>
                  <a:ext uri="{FF2B5EF4-FFF2-40B4-BE49-F238E27FC236}">
                    <a16:creationId xmlns="" xmlns:a16="http://schemas.microsoft.com/office/drawing/2014/main" id="{EDA1F07E-570C-4D72-8A8F-62CB9A8E8B99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62">
              <a:extLst>
                <a:ext uri="{FF2B5EF4-FFF2-40B4-BE49-F238E27FC236}">
                  <a16:creationId xmlns="" xmlns:a16="http://schemas.microsoft.com/office/drawing/2014/main" id="{83A77FA7-9702-4070-898F-C0207770D0EF}"/>
                </a:ext>
              </a:extLst>
            </p:cNvPr>
            <p:cNvGrpSpPr/>
            <p:nvPr/>
          </p:nvGrpSpPr>
          <p:grpSpPr>
            <a:xfrm rot="20131330">
              <a:off x="8031493" y="4096090"/>
              <a:ext cx="260674" cy="260674"/>
              <a:chOff x="4075401" y="2631558"/>
              <a:chExt cx="590107" cy="590107"/>
            </a:xfrm>
          </p:grpSpPr>
          <p:sp>
            <p:nvSpPr>
              <p:cNvPr id="64" name="Star: 4 Points 63">
                <a:extLst>
                  <a:ext uri="{FF2B5EF4-FFF2-40B4-BE49-F238E27FC236}">
                    <a16:creationId xmlns="" xmlns:a16="http://schemas.microsoft.com/office/drawing/2014/main" id="{B3E91B40-9E06-4B1D-A828-B6856E9F102E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Star: 4 Points 64">
                <a:extLst>
                  <a:ext uri="{FF2B5EF4-FFF2-40B4-BE49-F238E27FC236}">
                    <a16:creationId xmlns="" xmlns:a16="http://schemas.microsoft.com/office/drawing/2014/main" id="{1458F5DA-DFE4-49A0-A83E-14D1E67C66E1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65">
              <a:extLst>
                <a:ext uri="{FF2B5EF4-FFF2-40B4-BE49-F238E27FC236}">
                  <a16:creationId xmlns="" xmlns:a16="http://schemas.microsoft.com/office/drawing/2014/main" id="{94BC2A54-7E19-46F0-B37D-63614C447BB8}"/>
                </a:ext>
              </a:extLst>
            </p:cNvPr>
            <p:cNvGrpSpPr/>
            <p:nvPr/>
          </p:nvGrpSpPr>
          <p:grpSpPr>
            <a:xfrm rot="18775233">
              <a:off x="8348225" y="4232039"/>
              <a:ext cx="260674" cy="260674"/>
              <a:chOff x="4075401" y="2631558"/>
              <a:chExt cx="590107" cy="590107"/>
            </a:xfrm>
          </p:grpSpPr>
          <p:sp>
            <p:nvSpPr>
              <p:cNvPr id="67" name="Star: 4 Points 66">
                <a:extLst>
                  <a:ext uri="{FF2B5EF4-FFF2-40B4-BE49-F238E27FC236}">
                    <a16:creationId xmlns="" xmlns:a16="http://schemas.microsoft.com/office/drawing/2014/main" id="{9ED03161-DFCC-4103-A2C2-ABBF02A352F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Star: 4 Points 67">
                <a:extLst>
                  <a:ext uri="{FF2B5EF4-FFF2-40B4-BE49-F238E27FC236}">
                    <a16:creationId xmlns="" xmlns:a16="http://schemas.microsoft.com/office/drawing/2014/main" id="{FF2B850D-B803-4254-9FA7-C0786FD67C5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68">
              <a:extLst>
                <a:ext uri="{FF2B5EF4-FFF2-40B4-BE49-F238E27FC236}">
                  <a16:creationId xmlns="" xmlns:a16="http://schemas.microsoft.com/office/drawing/2014/main" id="{38F0B071-947A-4771-BED6-F9416FD0FA2D}"/>
                </a:ext>
              </a:extLst>
            </p:cNvPr>
            <p:cNvGrpSpPr/>
            <p:nvPr/>
          </p:nvGrpSpPr>
          <p:grpSpPr>
            <a:xfrm rot="18775233">
              <a:off x="8089721" y="3824680"/>
              <a:ext cx="260674" cy="260674"/>
              <a:chOff x="4075401" y="2631558"/>
              <a:chExt cx="590107" cy="590107"/>
            </a:xfrm>
          </p:grpSpPr>
          <p:sp>
            <p:nvSpPr>
              <p:cNvPr id="70" name="Star: 4 Points 69">
                <a:extLst>
                  <a:ext uri="{FF2B5EF4-FFF2-40B4-BE49-F238E27FC236}">
                    <a16:creationId xmlns="" xmlns:a16="http://schemas.microsoft.com/office/drawing/2014/main" id="{2DD649A9-D111-4A1B-836A-3F63B703DF0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Star: 4 Points 70">
                <a:extLst>
                  <a:ext uri="{FF2B5EF4-FFF2-40B4-BE49-F238E27FC236}">
                    <a16:creationId xmlns="" xmlns:a16="http://schemas.microsoft.com/office/drawing/2014/main" id="{5A89AE28-9F08-4069-A59D-9C360ED6DD2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71">
              <a:extLst>
                <a:ext uri="{FF2B5EF4-FFF2-40B4-BE49-F238E27FC236}">
                  <a16:creationId xmlns="" xmlns:a16="http://schemas.microsoft.com/office/drawing/2014/main" id="{3425D1D0-78E3-46EE-A4A1-0434E385585D}"/>
                </a:ext>
              </a:extLst>
            </p:cNvPr>
            <p:cNvGrpSpPr/>
            <p:nvPr/>
          </p:nvGrpSpPr>
          <p:grpSpPr>
            <a:xfrm rot="20131330">
              <a:off x="9516220" y="4378378"/>
              <a:ext cx="260674" cy="260674"/>
              <a:chOff x="4075401" y="2631558"/>
              <a:chExt cx="590107" cy="590107"/>
            </a:xfrm>
          </p:grpSpPr>
          <p:sp>
            <p:nvSpPr>
              <p:cNvPr id="73" name="Star: 4 Points 72">
                <a:extLst>
                  <a:ext uri="{FF2B5EF4-FFF2-40B4-BE49-F238E27FC236}">
                    <a16:creationId xmlns="" xmlns:a16="http://schemas.microsoft.com/office/drawing/2014/main" id="{4980877F-C506-419C-B6ED-7C6CD0662B76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Star: 4 Points 73">
                <a:extLst>
                  <a:ext uri="{FF2B5EF4-FFF2-40B4-BE49-F238E27FC236}">
                    <a16:creationId xmlns="" xmlns:a16="http://schemas.microsoft.com/office/drawing/2014/main" id="{D71E3EF2-F03A-4948-A114-C5BD7E5F952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74">
              <a:extLst>
                <a:ext uri="{FF2B5EF4-FFF2-40B4-BE49-F238E27FC236}">
                  <a16:creationId xmlns="" xmlns:a16="http://schemas.microsoft.com/office/drawing/2014/main" id="{CC847991-00BD-48F4-9EB1-BA5B4E0E0A0A}"/>
                </a:ext>
              </a:extLst>
            </p:cNvPr>
            <p:cNvGrpSpPr/>
            <p:nvPr/>
          </p:nvGrpSpPr>
          <p:grpSpPr>
            <a:xfrm rot="20131330">
              <a:off x="9595023" y="4676397"/>
              <a:ext cx="260674" cy="260674"/>
              <a:chOff x="4075401" y="2631558"/>
              <a:chExt cx="590107" cy="590107"/>
            </a:xfrm>
          </p:grpSpPr>
          <p:sp>
            <p:nvSpPr>
              <p:cNvPr id="76" name="Star: 4 Points 75">
                <a:extLst>
                  <a:ext uri="{FF2B5EF4-FFF2-40B4-BE49-F238E27FC236}">
                    <a16:creationId xmlns="" xmlns:a16="http://schemas.microsoft.com/office/drawing/2014/main" id="{9EA12574-9FFF-405C-A392-8FE2CA98A36E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Star: 4 Points 76">
                <a:extLst>
                  <a:ext uri="{FF2B5EF4-FFF2-40B4-BE49-F238E27FC236}">
                    <a16:creationId xmlns="" xmlns:a16="http://schemas.microsoft.com/office/drawing/2014/main" id="{11478B33-5F3C-4B3A-A5D5-230EBC5516F7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77">
              <a:extLst>
                <a:ext uri="{FF2B5EF4-FFF2-40B4-BE49-F238E27FC236}">
                  <a16:creationId xmlns="" xmlns:a16="http://schemas.microsoft.com/office/drawing/2014/main" id="{B87AA80E-2C85-4EA6-88D0-1B5A59C11940}"/>
                </a:ext>
              </a:extLst>
            </p:cNvPr>
            <p:cNvGrpSpPr/>
            <p:nvPr/>
          </p:nvGrpSpPr>
          <p:grpSpPr>
            <a:xfrm rot="20131330">
              <a:off x="9844886" y="4453420"/>
              <a:ext cx="260674" cy="260674"/>
              <a:chOff x="4075401" y="2631558"/>
              <a:chExt cx="590107" cy="590107"/>
            </a:xfrm>
          </p:grpSpPr>
          <p:sp>
            <p:nvSpPr>
              <p:cNvPr id="79" name="Star: 4 Points 78">
                <a:extLst>
                  <a:ext uri="{FF2B5EF4-FFF2-40B4-BE49-F238E27FC236}">
                    <a16:creationId xmlns="" xmlns:a16="http://schemas.microsoft.com/office/drawing/2014/main" id="{FF3A9EC0-2B99-45B8-B83E-269E93C812CB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Star: 4 Points 79">
                <a:extLst>
                  <a:ext uri="{FF2B5EF4-FFF2-40B4-BE49-F238E27FC236}">
                    <a16:creationId xmlns="" xmlns:a16="http://schemas.microsoft.com/office/drawing/2014/main" id="{13CAB15B-56DC-424B-B054-6DE79D4D926B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80">
              <a:extLst>
                <a:ext uri="{FF2B5EF4-FFF2-40B4-BE49-F238E27FC236}">
                  <a16:creationId xmlns="" xmlns:a16="http://schemas.microsoft.com/office/drawing/2014/main" id="{85F3377E-034F-464C-AD53-24EEA22F3E90}"/>
                </a:ext>
              </a:extLst>
            </p:cNvPr>
            <p:cNvGrpSpPr/>
            <p:nvPr/>
          </p:nvGrpSpPr>
          <p:grpSpPr>
            <a:xfrm rot="20131330">
              <a:off x="9680296" y="4157989"/>
              <a:ext cx="260674" cy="260674"/>
              <a:chOff x="4075401" y="2631558"/>
              <a:chExt cx="590107" cy="590107"/>
            </a:xfrm>
          </p:grpSpPr>
          <p:sp>
            <p:nvSpPr>
              <p:cNvPr id="82" name="Star: 4 Points 81">
                <a:extLst>
                  <a:ext uri="{FF2B5EF4-FFF2-40B4-BE49-F238E27FC236}">
                    <a16:creationId xmlns="" xmlns:a16="http://schemas.microsoft.com/office/drawing/2014/main" id="{76DFAB93-050D-4FC1-92A9-ADAE18EF5E91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Star: 4 Points 82">
                <a:extLst>
                  <a:ext uri="{FF2B5EF4-FFF2-40B4-BE49-F238E27FC236}">
                    <a16:creationId xmlns="" xmlns:a16="http://schemas.microsoft.com/office/drawing/2014/main" id="{1C4B227A-D022-4412-8DFF-3F0C5E280DAF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83">
              <a:extLst>
                <a:ext uri="{FF2B5EF4-FFF2-40B4-BE49-F238E27FC236}">
                  <a16:creationId xmlns="" xmlns:a16="http://schemas.microsoft.com/office/drawing/2014/main" id="{DFF420BF-62B5-47BA-B3D2-AE03FA219A11}"/>
                </a:ext>
              </a:extLst>
            </p:cNvPr>
            <p:cNvGrpSpPr/>
            <p:nvPr/>
          </p:nvGrpSpPr>
          <p:grpSpPr>
            <a:xfrm rot="20085461">
              <a:off x="9160330" y="4840763"/>
              <a:ext cx="261702" cy="261702"/>
              <a:chOff x="4075401" y="2631558"/>
              <a:chExt cx="590107" cy="590107"/>
            </a:xfrm>
          </p:grpSpPr>
          <p:sp>
            <p:nvSpPr>
              <p:cNvPr id="85" name="Star: 4 Points 84">
                <a:extLst>
                  <a:ext uri="{FF2B5EF4-FFF2-40B4-BE49-F238E27FC236}">
                    <a16:creationId xmlns="" xmlns:a16="http://schemas.microsoft.com/office/drawing/2014/main" id="{70B137C0-EAE5-469B-8CDC-50983324286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Star: 4 Points 85">
                <a:extLst>
                  <a:ext uri="{FF2B5EF4-FFF2-40B4-BE49-F238E27FC236}">
                    <a16:creationId xmlns="" xmlns:a16="http://schemas.microsoft.com/office/drawing/2014/main" id="{9B5F126F-68AB-4C3A-AE43-DBDFAEF5C45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86">
              <a:extLst>
                <a:ext uri="{FF2B5EF4-FFF2-40B4-BE49-F238E27FC236}">
                  <a16:creationId xmlns="" xmlns:a16="http://schemas.microsoft.com/office/drawing/2014/main" id="{771067F4-5FC3-4BB9-8E9E-1428713E1FCC}"/>
                </a:ext>
              </a:extLst>
            </p:cNvPr>
            <p:cNvGrpSpPr/>
            <p:nvPr/>
          </p:nvGrpSpPr>
          <p:grpSpPr>
            <a:xfrm rot="20085461">
              <a:off x="8414421" y="4733695"/>
              <a:ext cx="261702" cy="261702"/>
              <a:chOff x="4075401" y="2631558"/>
              <a:chExt cx="590107" cy="590107"/>
            </a:xfrm>
          </p:grpSpPr>
          <p:sp>
            <p:nvSpPr>
              <p:cNvPr id="88" name="Star: 4 Points 87">
                <a:extLst>
                  <a:ext uri="{FF2B5EF4-FFF2-40B4-BE49-F238E27FC236}">
                    <a16:creationId xmlns="" xmlns:a16="http://schemas.microsoft.com/office/drawing/2014/main" id="{1CD4AE16-7408-45C2-8DD0-6D0A8D79626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Star: 4 Points 88">
                <a:extLst>
                  <a:ext uri="{FF2B5EF4-FFF2-40B4-BE49-F238E27FC236}">
                    <a16:creationId xmlns="" xmlns:a16="http://schemas.microsoft.com/office/drawing/2014/main" id="{7D34F6E3-5349-46EF-9DAE-225BF4F982D9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89">
              <a:extLst>
                <a:ext uri="{FF2B5EF4-FFF2-40B4-BE49-F238E27FC236}">
                  <a16:creationId xmlns="" xmlns:a16="http://schemas.microsoft.com/office/drawing/2014/main" id="{3AEF1363-5DB0-493B-AB8A-715438F24A59}"/>
                </a:ext>
              </a:extLst>
            </p:cNvPr>
            <p:cNvGrpSpPr/>
            <p:nvPr/>
          </p:nvGrpSpPr>
          <p:grpSpPr>
            <a:xfrm rot="20085461">
              <a:off x="8623652" y="4832637"/>
              <a:ext cx="261702" cy="261702"/>
              <a:chOff x="4075401" y="2631558"/>
              <a:chExt cx="590107" cy="590107"/>
            </a:xfrm>
          </p:grpSpPr>
          <p:sp>
            <p:nvSpPr>
              <p:cNvPr id="91" name="Star: 4 Points 90">
                <a:extLst>
                  <a:ext uri="{FF2B5EF4-FFF2-40B4-BE49-F238E27FC236}">
                    <a16:creationId xmlns="" xmlns:a16="http://schemas.microsoft.com/office/drawing/2014/main" id="{FE47962C-641B-412A-A646-706122ECC51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Star: 4 Points 91">
                <a:extLst>
                  <a:ext uri="{FF2B5EF4-FFF2-40B4-BE49-F238E27FC236}">
                    <a16:creationId xmlns="" xmlns:a16="http://schemas.microsoft.com/office/drawing/2014/main" id="{AE5B77BB-017A-4477-AD25-B6EC882AA487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92">
              <a:extLst>
                <a:ext uri="{FF2B5EF4-FFF2-40B4-BE49-F238E27FC236}">
                  <a16:creationId xmlns="" xmlns:a16="http://schemas.microsoft.com/office/drawing/2014/main" id="{06564080-67CA-4FCA-9449-DD17FFB8D78C}"/>
                </a:ext>
              </a:extLst>
            </p:cNvPr>
            <p:cNvGrpSpPr/>
            <p:nvPr/>
          </p:nvGrpSpPr>
          <p:grpSpPr>
            <a:xfrm rot="20085461">
              <a:off x="9402776" y="4895111"/>
              <a:ext cx="261702" cy="261702"/>
              <a:chOff x="4075401" y="2631558"/>
              <a:chExt cx="590107" cy="590107"/>
            </a:xfrm>
          </p:grpSpPr>
          <p:sp>
            <p:nvSpPr>
              <p:cNvPr id="94" name="Star: 4 Points 93">
                <a:extLst>
                  <a:ext uri="{FF2B5EF4-FFF2-40B4-BE49-F238E27FC236}">
                    <a16:creationId xmlns="" xmlns:a16="http://schemas.microsoft.com/office/drawing/2014/main" id="{068363EF-648C-4B56-AD46-61403D68993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Star: 4 Points 94">
                <a:extLst>
                  <a:ext uri="{FF2B5EF4-FFF2-40B4-BE49-F238E27FC236}">
                    <a16:creationId xmlns="" xmlns:a16="http://schemas.microsoft.com/office/drawing/2014/main" id="{60090B0E-09BC-40D3-A9E3-9A74A660C8AD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95">
              <a:extLst>
                <a:ext uri="{FF2B5EF4-FFF2-40B4-BE49-F238E27FC236}">
                  <a16:creationId xmlns="" xmlns:a16="http://schemas.microsoft.com/office/drawing/2014/main" id="{DECDD390-4787-4712-90BE-67F9DB872186}"/>
                </a:ext>
              </a:extLst>
            </p:cNvPr>
            <p:cNvGrpSpPr/>
            <p:nvPr/>
          </p:nvGrpSpPr>
          <p:grpSpPr>
            <a:xfrm rot="20085461">
              <a:off x="8059096" y="4878786"/>
              <a:ext cx="260674" cy="260674"/>
              <a:chOff x="4075401" y="2631558"/>
              <a:chExt cx="590107" cy="590107"/>
            </a:xfrm>
          </p:grpSpPr>
          <p:sp>
            <p:nvSpPr>
              <p:cNvPr id="97" name="Star: 4 Points 96">
                <a:extLst>
                  <a:ext uri="{FF2B5EF4-FFF2-40B4-BE49-F238E27FC236}">
                    <a16:creationId xmlns="" xmlns:a16="http://schemas.microsoft.com/office/drawing/2014/main" id="{1517188A-80B9-48D4-8A6C-B6F80F6251B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Star: 4 Points 97">
                <a:extLst>
                  <a:ext uri="{FF2B5EF4-FFF2-40B4-BE49-F238E27FC236}">
                    <a16:creationId xmlns="" xmlns:a16="http://schemas.microsoft.com/office/drawing/2014/main" id="{EC009DBB-354B-4D52-85BC-DB37A45D5434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98">
              <a:extLst>
                <a:ext uri="{FF2B5EF4-FFF2-40B4-BE49-F238E27FC236}">
                  <a16:creationId xmlns="" xmlns:a16="http://schemas.microsoft.com/office/drawing/2014/main" id="{7604C729-9F05-43E7-B7D0-EF5A7AF91036}"/>
                </a:ext>
              </a:extLst>
            </p:cNvPr>
            <p:cNvGrpSpPr/>
            <p:nvPr/>
          </p:nvGrpSpPr>
          <p:grpSpPr>
            <a:xfrm rot="20085461">
              <a:off x="8362404" y="5067655"/>
              <a:ext cx="260674" cy="260674"/>
              <a:chOff x="4075401" y="2631558"/>
              <a:chExt cx="590107" cy="590107"/>
            </a:xfrm>
          </p:grpSpPr>
          <p:sp>
            <p:nvSpPr>
              <p:cNvPr id="100" name="Star: 4 Points 99">
                <a:extLst>
                  <a:ext uri="{FF2B5EF4-FFF2-40B4-BE49-F238E27FC236}">
                    <a16:creationId xmlns="" xmlns:a16="http://schemas.microsoft.com/office/drawing/2014/main" id="{FA56FD4A-C1A0-458E-A339-13A34DD6CF5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Star: 4 Points 100">
                <a:extLst>
                  <a:ext uri="{FF2B5EF4-FFF2-40B4-BE49-F238E27FC236}">
                    <a16:creationId xmlns="" xmlns:a16="http://schemas.microsoft.com/office/drawing/2014/main" id="{454E0F66-E5FB-434A-92DE-C633747A510C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101">
              <a:extLst>
                <a:ext uri="{FF2B5EF4-FFF2-40B4-BE49-F238E27FC236}">
                  <a16:creationId xmlns="" xmlns:a16="http://schemas.microsoft.com/office/drawing/2014/main" id="{45703E49-DFE6-4898-B690-F119125E65E0}"/>
                </a:ext>
              </a:extLst>
            </p:cNvPr>
            <p:cNvGrpSpPr/>
            <p:nvPr/>
          </p:nvGrpSpPr>
          <p:grpSpPr>
            <a:xfrm rot="3219636">
              <a:off x="8848058" y="4669279"/>
              <a:ext cx="469955" cy="469955"/>
              <a:chOff x="4075401" y="2631558"/>
              <a:chExt cx="590107" cy="590107"/>
            </a:xfrm>
          </p:grpSpPr>
          <p:sp>
            <p:nvSpPr>
              <p:cNvPr id="103" name="Star: 4 Points 102">
                <a:extLst>
                  <a:ext uri="{FF2B5EF4-FFF2-40B4-BE49-F238E27FC236}">
                    <a16:creationId xmlns="" xmlns:a16="http://schemas.microsoft.com/office/drawing/2014/main" id="{D9423334-A8DB-4BE0-8923-E0F57322984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Star: 4 Points 103">
                <a:extLst>
                  <a:ext uri="{FF2B5EF4-FFF2-40B4-BE49-F238E27FC236}">
                    <a16:creationId xmlns="" xmlns:a16="http://schemas.microsoft.com/office/drawing/2014/main" id="{B51EF65F-3483-4E55-A3AE-52800A6D9CED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104">
              <a:extLst>
                <a:ext uri="{FF2B5EF4-FFF2-40B4-BE49-F238E27FC236}">
                  <a16:creationId xmlns="" xmlns:a16="http://schemas.microsoft.com/office/drawing/2014/main" id="{FC45EBBA-22D1-47CA-92C6-1728AEEE027F}"/>
                </a:ext>
              </a:extLst>
            </p:cNvPr>
            <p:cNvGrpSpPr/>
            <p:nvPr/>
          </p:nvGrpSpPr>
          <p:grpSpPr>
            <a:xfrm rot="3219636">
              <a:off x="10010138" y="3322954"/>
              <a:ext cx="469955" cy="469955"/>
              <a:chOff x="4075401" y="2631558"/>
              <a:chExt cx="590107" cy="590107"/>
            </a:xfrm>
          </p:grpSpPr>
          <p:sp>
            <p:nvSpPr>
              <p:cNvPr id="106" name="Star: 4 Points 105">
                <a:extLst>
                  <a:ext uri="{FF2B5EF4-FFF2-40B4-BE49-F238E27FC236}">
                    <a16:creationId xmlns="" xmlns:a16="http://schemas.microsoft.com/office/drawing/2014/main" id="{1980CE26-1DA7-4B9D-A8AF-1757D5EF0039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Star: 4 Points 106">
                <a:extLst>
                  <a:ext uri="{FF2B5EF4-FFF2-40B4-BE49-F238E27FC236}">
                    <a16:creationId xmlns="" xmlns:a16="http://schemas.microsoft.com/office/drawing/2014/main" id="{2E6F9E78-DE6C-485D-BA3E-96BD94CADF41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107">
              <a:extLst>
                <a:ext uri="{FF2B5EF4-FFF2-40B4-BE49-F238E27FC236}">
                  <a16:creationId xmlns="" xmlns:a16="http://schemas.microsoft.com/office/drawing/2014/main" id="{6A82BA24-B398-4BD0-BB12-CDE70D655E86}"/>
                </a:ext>
              </a:extLst>
            </p:cNvPr>
            <p:cNvGrpSpPr/>
            <p:nvPr/>
          </p:nvGrpSpPr>
          <p:grpSpPr>
            <a:xfrm rot="20085461">
              <a:off x="9162260" y="5123407"/>
              <a:ext cx="261702" cy="261702"/>
              <a:chOff x="4075401" y="2631558"/>
              <a:chExt cx="590107" cy="590107"/>
            </a:xfrm>
          </p:grpSpPr>
          <p:sp>
            <p:nvSpPr>
              <p:cNvPr id="109" name="Star: 4 Points 108">
                <a:extLst>
                  <a:ext uri="{FF2B5EF4-FFF2-40B4-BE49-F238E27FC236}">
                    <a16:creationId xmlns="" xmlns:a16="http://schemas.microsoft.com/office/drawing/2014/main" id="{84033436-10E8-4CF1-9C69-3D42FB8382CB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Star: 4 Points 109">
                <a:extLst>
                  <a:ext uri="{FF2B5EF4-FFF2-40B4-BE49-F238E27FC236}">
                    <a16:creationId xmlns="" xmlns:a16="http://schemas.microsoft.com/office/drawing/2014/main" id="{035270C8-07A7-48A3-B7B6-455697C022A5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110">
              <a:extLst>
                <a:ext uri="{FF2B5EF4-FFF2-40B4-BE49-F238E27FC236}">
                  <a16:creationId xmlns="" xmlns:a16="http://schemas.microsoft.com/office/drawing/2014/main" id="{A039EF18-9363-48CA-B923-AE95EB7720E8}"/>
                </a:ext>
              </a:extLst>
            </p:cNvPr>
            <p:cNvGrpSpPr/>
            <p:nvPr/>
          </p:nvGrpSpPr>
          <p:grpSpPr>
            <a:xfrm rot="20085461">
              <a:off x="9310034" y="5368418"/>
              <a:ext cx="261702" cy="261702"/>
              <a:chOff x="4075401" y="2631558"/>
              <a:chExt cx="590107" cy="590107"/>
            </a:xfrm>
          </p:grpSpPr>
          <p:sp>
            <p:nvSpPr>
              <p:cNvPr id="112" name="Star: 4 Points 111">
                <a:extLst>
                  <a:ext uri="{FF2B5EF4-FFF2-40B4-BE49-F238E27FC236}">
                    <a16:creationId xmlns="" xmlns:a16="http://schemas.microsoft.com/office/drawing/2014/main" id="{F5D7ED7A-B248-4574-8B2D-140ABA5424D0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Star: 4 Points 112">
                <a:extLst>
                  <a:ext uri="{FF2B5EF4-FFF2-40B4-BE49-F238E27FC236}">
                    <a16:creationId xmlns="" xmlns:a16="http://schemas.microsoft.com/office/drawing/2014/main" id="{914EB26E-4199-486F-81E4-2123797F968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113">
              <a:extLst>
                <a:ext uri="{FF2B5EF4-FFF2-40B4-BE49-F238E27FC236}">
                  <a16:creationId xmlns="" xmlns:a16="http://schemas.microsoft.com/office/drawing/2014/main" id="{2CD41886-46E9-4917-89D8-57BD3FAD1DFF}"/>
                </a:ext>
              </a:extLst>
            </p:cNvPr>
            <p:cNvGrpSpPr/>
            <p:nvPr/>
          </p:nvGrpSpPr>
          <p:grpSpPr>
            <a:xfrm rot="20085461">
              <a:off x="9137355" y="5580210"/>
              <a:ext cx="261702" cy="261702"/>
              <a:chOff x="4075401" y="2631558"/>
              <a:chExt cx="590107" cy="590107"/>
            </a:xfrm>
          </p:grpSpPr>
          <p:sp>
            <p:nvSpPr>
              <p:cNvPr id="115" name="Star: 4 Points 114">
                <a:extLst>
                  <a:ext uri="{FF2B5EF4-FFF2-40B4-BE49-F238E27FC236}">
                    <a16:creationId xmlns="" xmlns:a16="http://schemas.microsoft.com/office/drawing/2014/main" id="{23B0A9F2-A0D0-400A-9423-F029FD07E66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Star: 4 Points 115">
                <a:extLst>
                  <a:ext uri="{FF2B5EF4-FFF2-40B4-BE49-F238E27FC236}">
                    <a16:creationId xmlns="" xmlns:a16="http://schemas.microsoft.com/office/drawing/2014/main" id="{B11076FB-6CFC-46E6-9C96-DD14F47B442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116">
              <a:extLst>
                <a:ext uri="{FF2B5EF4-FFF2-40B4-BE49-F238E27FC236}">
                  <a16:creationId xmlns="" xmlns:a16="http://schemas.microsoft.com/office/drawing/2014/main" id="{C4538D25-B712-413C-A342-127A236C69BC}"/>
                </a:ext>
              </a:extLst>
            </p:cNvPr>
            <p:cNvGrpSpPr/>
            <p:nvPr/>
          </p:nvGrpSpPr>
          <p:grpSpPr>
            <a:xfrm rot="20085461">
              <a:off x="8115329" y="5107311"/>
              <a:ext cx="261702" cy="261702"/>
              <a:chOff x="4075401" y="2631558"/>
              <a:chExt cx="590107" cy="590107"/>
            </a:xfrm>
          </p:grpSpPr>
          <p:sp>
            <p:nvSpPr>
              <p:cNvPr id="118" name="Star: 4 Points 117">
                <a:extLst>
                  <a:ext uri="{FF2B5EF4-FFF2-40B4-BE49-F238E27FC236}">
                    <a16:creationId xmlns="" xmlns:a16="http://schemas.microsoft.com/office/drawing/2014/main" id="{EEECA7AD-2B6B-4170-BA4A-705CC537A812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Star: 4 Points 118">
                <a:extLst>
                  <a:ext uri="{FF2B5EF4-FFF2-40B4-BE49-F238E27FC236}">
                    <a16:creationId xmlns="" xmlns:a16="http://schemas.microsoft.com/office/drawing/2014/main" id="{E8DC6A99-268C-4B7E-9DD8-BE94B125957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119">
              <a:extLst>
                <a:ext uri="{FF2B5EF4-FFF2-40B4-BE49-F238E27FC236}">
                  <a16:creationId xmlns="" xmlns:a16="http://schemas.microsoft.com/office/drawing/2014/main" id="{133BA591-DB43-4F1C-8EB0-68838236CFA3}"/>
                </a:ext>
              </a:extLst>
            </p:cNvPr>
            <p:cNvGrpSpPr/>
            <p:nvPr/>
          </p:nvGrpSpPr>
          <p:grpSpPr>
            <a:xfrm rot="20085461">
              <a:off x="8260862" y="5378346"/>
              <a:ext cx="261702" cy="261702"/>
              <a:chOff x="4075401" y="2631558"/>
              <a:chExt cx="590107" cy="590107"/>
            </a:xfrm>
          </p:grpSpPr>
          <p:sp>
            <p:nvSpPr>
              <p:cNvPr id="121" name="Star: 4 Points 120">
                <a:extLst>
                  <a:ext uri="{FF2B5EF4-FFF2-40B4-BE49-F238E27FC236}">
                    <a16:creationId xmlns="" xmlns:a16="http://schemas.microsoft.com/office/drawing/2014/main" id="{374D8DDD-FC42-48B3-B63F-C377FE021310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Star: 4 Points 121">
                <a:extLst>
                  <a:ext uri="{FF2B5EF4-FFF2-40B4-BE49-F238E27FC236}">
                    <a16:creationId xmlns="" xmlns:a16="http://schemas.microsoft.com/office/drawing/2014/main" id="{916DCECE-63B5-4464-A193-FA563AB705DF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6">
              <a:extLst>
                <a:ext uri="{FF2B5EF4-FFF2-40B4-BE49-F238E27FC236}">
                  <a16:creationId xmlns="" xmlns:a16="http://schemas.microsoft.com/office/drawing/2014/main" id="{6148B390-35C1-44FB-91CD-D2B359EFBF7D}"/>
                </a:ext>
              </a:extLst>
            </p:cNvPr>
            <p:cNvGrpSpPr/>
            <p:nvPr/>
          </p:nvGrpSpPr>
          <p:grpSpPr>
            <a:xfrm rot="21194832">
              <a:off x="10226122" y="833005"/>
              <a:ext cx="684754" cy="684754"/>
              <a:chOff x="10248404" y="769696"/>
              <a:chExt cx="684754" cy="684754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="" xmlns:a16="http://schemas.microsoft.com/office/drawing/2014/main" id="{D82B5BD7-7E96-43A3-926A-420C4217D81E}"/>
                  </a:ext>
                </a:extLst>
              </p:cNvPr>
              <p:cNvSpPr/>
              <p:nvPr/>
            </p:nvSpPr>
            <p:spPr>
              <a:xfrm>
                <a:off x="10319229" y="769696"/>
                <a:ext cx="324015" cy="684754"/>
              </a:xfrm>
              <a:custGeom>
                <a:avLst/>
                <a:gdLst>
                  <a:gd name="connsiteX0" fmla="*/ 132347 w 228600"/>
                  <a:gd name="connsiteY0" fmla="*/ 0 h 565485"/>
                  <a:gd name="connsiteX1" fmla="*/ 0 w 228600"/>
                  <a:gd name="connsiteY1" fmla="*/ 565485 h 565485"/>
                  <a:gd name="connsiteX2" fmla="*/ 228600 w 228600"/>
                  <a:gd name="connsiteY2" fmla="*/ 48127 h 565485"/>
                  <a:gd name="connsiteX3" fmla="*/ 132347 w 228600"/>
                  <a:gd name="connsiteY3" fmla="*/ 0 h 565485"/>
                  <a:gd name="connsiteX0" fmla="*/ 132347 w 403528"/>
                  <a:gd name="connsiteY0" fmla="*/ 31386 h 596871"/>
                  <a:gd name="connsiteX1" fmla="*/ 0 w 403528"/>
                  <a:gd name="connsiteY1" fmla="*/ 596871 h 596871"/>
                  <a:gd name="connsiteX2" fmla="*/ 403528 w 403528"/>
                  <a:gd name="connsiteY2" fmla="*/ 0 h 596871"/>
                  <a:gd name="connsiteX3" fmla="*/ 132347 w 403528"/>
                  <a:gd name="connsiteY3" fmla="*/ 31386 h 596871"/>
                  <a:gd name="connsiteX0" fmla="*/ 386788 w 403528"/>
                  <a:gd name="connsiteY0" fmla="*/ 0 h 708608"/>
                  <a:gd name="connsiteX1" fmla="*/ 0 w 403528"/>
                  <a:gd name="connsiteY1" fmla="*/ 708608 h 708608"/>
                  <a:gd name="connsiteX2" fmla="*/ 403528 w 403528"/>
                  <a:gd name="connsiteY2" fmla="*/ 111737 h 708608"/>
                  <a:gd name="connsiteX3" fmla="*/ 386788 w 403528"/>
                  <a:gd name="connsiteY3" fmla="*/ 0 h 708608"/>
                  <a:gd name="connsiteX0" fmla="*/ 315226 w 331966"/>
                  <a:gd name="connsiteY0" fmla="*/ 0 h 851732"/>
                  <a:gd name="connsiteX1" fmla="*/ 0 w 331966"/>
                  <a:gd name="connsiteY1" fmla="*/ 851732 h 851732"/>
                  <a:gd name="connsiteX2" fmla="*/ 331966 w 331966"/>
                  <a:gd name="connsiteY2" fmla="*/ 111737 h 851732"/>
                  <a:gd name="connsiteX3" fmla="*/ 315226 w 331966"/>
                  <a:gd name="connsiteY3" fmla="*/ 0 h 851732"/>
                  <a:gd name="connsiteX0" fmla="*/ 307275 w 324015"/>
                  <a:gd name="connsiteY0" fmla="*/ 0 h 684754"/>
                  <a:gd name="connsiteX1" fmla="*/ 0 w 324015"/>
                  <a:gd name="connsiteY1" fmla="*/ 684754 h 684754"/>
                  <a:gd name="connsiteX2" fmla="*/ 324015 w 324015"/>
                  <a:gd name="connsiteY2" fmla="*/ 111737 h 684754"/>
                  <a:gd name="connsiteX3" fmla="*/ 307275 w 324015"/>
                  <a:gd name="connsiteY3" fmla="*/ 0 h 684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4015" h="684754">
                    <a:moveTo>
                      <a:pt x="307275" y="0"/>
                    </a:moveTo>
                    <a:lnTo>
                      <a:pt x="0" y="684754"/>
                    </a:lnTo>
                    <a:lnTo>
                      <a:pt x="324015" y="111737"/>
                    </a:lnTo>
                    <a:lnTo>
                      <a:pt x="30727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="" xmlns:a16="http://schemas.microsoft.com/office/drawing/2014/main" id="{6A427619-1CDC-4D05-B9E3-9B8E4AE4591D}"/>
                  </a:ext>
                </a:extLst>
              </p:cNvPr>
              <p:cNvSpPr/>
              <p:nvPr/>
            </p:nvSpPr>
            <p:spPr>
              <a:xfrm rot="4021668" flipH="1">
                <a:off x="10428773" y="858494"/>
                <a:ext cx="324015" cy="684754"/>
              </a:xfrm>
              <a:custGeom>
                <a:avLst/>
                <a:gdLst>
                  <a:gd name="connsiteX0" fmla="*/ 132347 w 228600"/>
                  <a:gd name="connsiteY0" fmla="*/ 0 h 565485"/>
                  <a:gd name="connsiteX1" fmla="*/ 0 w 228600"/>
                  <a:gd name="connsiteY1" fmla="*/ 565485 h 565485"/>
                  <a:gd name="connsiteX2" fmla="*/ 228600 w 228600"/>
                  <a:gd name="connsiteY2" fmla="*/ 48127 h 565485"/>
                  <a:gd name="connsiteX3" fmla="*/ 132347 w 228600"/>
                  <a:gd name="connsiteY3" fmla="*/ 0 h 565485"/>
                  <a:gd name="connsiteX0" fmla="*/ 132347 w 403528"/>
                  <a:gd name="connsiteY0" fmla="*/ 31386 h 596871"/>
                  <a:gd name="connsiteX1" fmla="*/ 0 w 403528"/>
                  <a:gd name="connsiteY1" fmla="*/ 596871 h 596871"/>
                  <a:gd name="connsiteX2" fmla="*/ 403528 w 403528"/>
                  <a:gd name="connsiteY2" fmla="*/ 0 h 596871"/>
                  <a:gd name="connsiteX3" fmla="*/ 132347 w 403528"/>
                  <a:gd name="connsiteY3" fmla="*/ 31386 h 596871"/>
                  <a:gd name="connsiteX0" fmla="*/ 386788 w 403528"/>
                  <a:gd name="connsiteY0" fmla="*/ 0 h 708608"/>
                  <a:gd name="connsiteX1" fmla="*/ 0 w 403528"/>
                  <a:gd name="connsiteY1" fmla="*/ 708608 h 708608"/>
                  <a:gd name="connsiteX2" fmla="*/ 403528 w 403528"/>
                  <a:gd name="connsiteY2" fmla="*/ 111737 h 708608"/>
                  <a:gd name="connsiteX3" fmla="*/ 386788 w 403528"/>
                  <a:gd name="connsiteY3" fmla="*/ 0 h 708608"/>
                  <a:gd name="connsiteX0" fmla="*/ 315226 w 331966"/>
                  <a:gd name="connsiteY0" fmla="*/ 0 h 851732"/>
                  <a:gd name="connsiteX1" fmla="*/ 0 w 331966"/>
                  <a:gd name="connsiteY1" fmla="*/ 851732 h 851732"/>
                  <a:gd name="connsiteX2" fmla="*/ 331966 w 331966"/>
                  <a:gd name="connsiteY2" fmla="*/ 111737 h 851732"/>
                  <a:gd name="connsiteX3" fmla="*/ 315226 w 331966"/>
                  <a:gd name="connsiteY3" fmla="*/ 0 h 851732"/>
                  <a:gd name="connsiteX0" fmla="*/ 307275 w 324015"/>
                  <a:gd name="connsiteY0" fmla="*/ 0 h 684754"/>
                  <a:gd name="connsiteX1" fmla="*/ 0 w 324015"/>
                  <a:gd name="connsiteY1" fmla="*/ 684754 h 684754"/>
                  <a:gd name="connsiteX2" fmla="*/ 324015 w 324015"/>
                  <a:gd name="connsiteY2" fmla="*/ 111737 h 684754"/>
                  <a:gd name="connsiteX3" fmla="*/ 307275 w 324015"/>
                  <a:gd name="connsiteY3" fmla="*/ 0 h 684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4015" h="684754">
                    <a:moveTo>
                      <a:pt x="307275" y="0"/>
                    </a:moveTo>
                    <a:lnTo>
                      <a:pt x="0" y="684754"/>
                    </a:lnTo>
                    <a:lnTo>
                      <a:pt x="324015" y="111737"/>
                    </a:lnTo>
                    <a:lnTo>
                      <a:pt x="30727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126">
              <a:extLst>
                <a:ext uri="{FF2B5EF4-FFF2-40B4-BE49-F238E27FC236}">
                  <a16:creationId xmlns="" xmlns:a16="http://schemas.microsoft.com/office/drawing/2014/main" id="{18B8DEC9-8796-4356-A9F3-51496BA11127}"/>
                </a:ext>
              </a:extLst>
            </p:cNvPr>
            <p:cNvGrpSpPr/>
            <p:nvPr/>
          </p:nvGrpSpPr>
          <p:grpSpPr>
            <a:xfrm rot="20085461">
              <a:off x="10053746" y="777562"/>
              <a:ext cx="326184" cy="326184"/>
              <a:chOff x="4075401" y="2631558"/>
              <a:chExt cx="590107" cy="590107"/>
            </a:xfrm>
          </p:grpSpPr>
          <p:sp>
            <p:nvSpPr>
              <p:cNvPr id="128" name="Star: 4 Points 127">
                <a:extLst>
                  <a:ext uri="{FF2B5EF4-FFF2-40B4-BE49-F238E27FC236}">
                    <a16:creationId xmlns="" xmlns:a16="http://schemas.microsoft.com/office/drawing/2014/main" id="{B3849A21-B553-4CBB-AE7C-0EC812BEE39C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Star: 4 Points 128">
                <a:extLst>
                  <a:ext uri="{FF2B5EF4-FFF2-40B4-BE49-F238E27FC236}">
                    <a16:creationId xmlns="" xmlns:a16="http://schemas.microsoft.com/office/drawing/2014/main" id="{A81E64FF-9C73-4DF6-9C41-4D056A46E070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129">
              <a:extLst>
                <a:ext uri="{FF2B5EF4-FFF2-40B4-BE49-F238E27FC236}">
                  <a16:creationId xmlns="" xmlns:a16="http://schemas.microsoft.com/office/drawing/2014/main" id="{D95B3F10-ECC8-46D0-ACAC-76E5B72A4F4C}"/>
                </a:ext>
              </a:extLst>
            </p:cNvPr>
            <p:cNvGrpSpPr/>
            <p:nvPr/>
          </p:nvGrpSpPr>
          <p:grpSpPr>
            <a:xfrm rot="20085461">
              <a:off x="10303543" y="629109"/>
              <a:ext cx="261702" cy="261702"/>
              <a:chOff x="4075401" y="2631558"/>
              <a:chExt cx="590107" cy="590107"/>
            </a:xfrm>
          </p:grpSpPr>
          <p:sp>
            <p:nvSpPr>
              <p:cNvPr id="131" name="Star: 4 Points 130">
                <a:extLst>
                  <a:ext uri="{FF2B5EF4-FFF2-40B4-BE49-F238E27FC236}">
                    <a16:creationId xmlns="" xmlns:a16="http://schemas.microsoft.com/office/drawing/2014/main" id="{FD0BD2E3-3208-4A49-A1D3-1C7838D51A7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Star: 4 Points 131">
                <a:extLst>
                  <a:ext uri="{FF2B5EF4-FFF2-40B4-BE49-F238E27FC236}">
                    <a16:creationId xmlns="" xmlns:a16="http://schemas.microsoft.com/office/drawing/2014/main" id="{CE249D73-6531-4A2E-A885-930836CD90EA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132">
              <a:extLst>
                <a:ext uri="{FF2B5EF4-FFF2-40B4-BE49-F238E27FC236}">
                  <a16:creationId xmlns="" xmlns:a16="http://schemas.microsoft.com/office/drawing/2014/main" id="{E2B0547A-5BFC-48DB-BC55-8D422AF8D479}"/>
                </a:ext>
              </a:extLst>
            </p:cNvPr>
            <p:cNvGrpSpPr/>
            <p:nvPr/>
          </p:nvGrpSpPr>
          <p:grpSpPr>
            <a:xfrm rot="20085461">
              <a:off x="10156963" y="1043184"/>
              <a:ext cx="260674" cy="260674"/>
              <a:chOff x="4075401" y="2631558"/>
              <a:chExt cx="590107" cy="590107"/>
            </a:xfrm>
          </p:grpSpPr>
          <p:sp>
            <p:nvSpPr>
              <p:cNvPr id="134" name="Star: 4 Points 133">
                <a:extLst>
                  <a:ext uri="{FF2B5EF4-FFF2-40B4-BE49-F238E27FC236}">
                    <a16:creationId xmlns="" xmlns:a16="http://schemas.microsoft.com/office/drawing/2014/main" id="{0F7169BB-E435-4E4A-A4A8-94D35528019F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Star: 4 Points 134">
                <a:extLst>
                  <a:ext uri="{FF2B5EF4-FFF2-40B4-BE49-F238E27FC236}">
                    <a16:creationId xmlns="" xmlns:a16="http://schemas.microsoft.com/office/drawing/2014/main" id="{A62B2E69-8A6C-4A21-B473-2D755DF4F58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135">
              <a:extLst>
                <a:ext uri="{FF2B5EF4-FFF2-40B4-BE49-F238E27FC236}">
                  <a16:creationId xmlns="" xmlns:a16="http://schemas.microsoft.com/office/drawing/2014/main" id="{CB44978D-6B84-48B3-A223-DFE830132756}"/>
                </a:ext>
              </a:extLst>
            </p:cNvPr>
            <p:cNvGrpSpPr/>
            <p:nvPr/>
          </p:nvGrpSpPr>
          <p:grpSpPr>
            <a:xfrm rot="21441558">
              <a:off x="9955933" y="1022907"/>
              <a:ext cx="260674" cy="260674"/>
              <a:chOff x="4075401" y="2631558"/>
              <a:chExt cx="590107" cy="590107"/>
            </a:xfrm>
          </p:grpSpPr>
          <p:sp>
            <p:nvSpPr>
              <p:cNvPr id="137" name="Star: 4 Points 136">
                <a:extLst>
                  <a:ext uri="{FF2B5EF4-FFF2-40B4-BE49-F238E27FC236}">
                    <a16:creationId xmlns="" xmlns:a16="http://schemas.microsoft.com/office/drawing/2014/main" id="{CCD172F4-9318-40B8-B9B6-0D3239CCCD1D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Star: 4 Points 137">
                <a:extLst>
                  <a:ext uri="{FF2B5EF4-FFF2-40B4-BE49-F238E27FC236}">
                    <a16:creationId xmlns="" xmlns:a16="http://schemas.microsoft.com/office/drawing/2014/main" id="{53BB7D5A-1B74-4873-93D0-6301F4D298FC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38">
              <a:extLst>
                <a:ext uri="{FF2B5EF4-FFF2-40B4-BE49-F238E27FC236}">
                  <a16:creationId xmlns="" xmlns:a16="http://schemas.microsoft.com/office/drawing/2014/main" id="{E6472741-944A-4B87-8C70-2CA98BF40554}"/>
                </a:ext>
              </a:extLst>
            </p:cNvPr>
            <p:cNvGrpSpPr/>
            <p:nvPr/>
          </p:nvGrpSpPr>
          <p:grpSpPr>
            <a:xfrm rot="20085461">
              <a:off x="10724548" y="1038234"/>
              <a:ext cx="326184" cy="326184"/>
              <a:chOff x="4075401" y="2631558"/>
              <a:chExt cx="590107" cy="590107"/>
            </a:xfrm>
          </p:grpSpPr>
          <p:sp>
            <p:nvSpPr>
              <p:cNvPr id="140" name="Star: 4 Points 139">
                <a:extLst>
                  <a:ext uri="{FF2B5EF4-FFF2-40B4-BE49-F238E27FC236}">
                    <a16:creationId xmlns="" xmlns:a16="http://schemas.microsoft.com/office/drawing/2014/main" id="{73F94C1F-13DD-47A3-897F-D19A9A7B2F21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Star: 4 Points 140">
                <a:extLst>
                  <a:ext uri="{FF2B5EF4-FFF2-40B4-BE49-F238E27FC236}">
                    <a16:creationId xmlns="" xmlns:a16="http://schemas.microsoft.com/office/drawing/2014/main" id="{F5D7D79B-EE1A-4740-B2FA-AFD071F5DD7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41">
              <a:extLst>
                <a:ext uri="{FF2B5EF4-FFF2-40B4-BE49-F238E27FC236}">
                  <a16:creationId xmlns="" xmlns:a16="http://schemas.microsoft.com/office/drawing/2014/main" id="{864DD10F-735F-4701-A52F-8646CE8635CF}"/>
                </a:ext>
              </a:extLst>
            </p:cNvPr>
            <p:cNvGrpSpPr/>
            <p:nvPr/>
          </p:nvGrpSpPr>
          <p:grpSpPr>
            <a:xfrm rot="20085461">
              <a:off x="10974345" y="889781"/>
              <a:ext cx="261702" cy="261702"/>
              <a:chOff x="4075401" y="2631558"/>
              <a:chExt cx="590107" cy="590107"/>
            </a:xfrm>
          </p:grpSpPr>
          <p:sp>
            <p:nvSpPr>
              <p:cNvPr id="143" name="Star: 4 Points 142">
                <a:extLst>
                  <a:ext uri="{FF2B5EF4-FFF2-40B4-BE49-F238E27FC236}">
                    <a16:creationId xmlns="" xmlns:a16="http://schemas.microsoft.com/office/drawing/2014/main" id="{2CE2008E-2DF4-4BD5-A3B4-33129B8C0A91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Star: 4 Points 143">
                <a:extLst>
                  <a:ext uri="{FF2B5EF4-FFF2-40B4-BE49-F238E27FC236}">
                    <a16:creationId xmlns="" xmlns:a16="http://schemas.microsoft.com/office/drawing/2014/main" id="{E03ABF1C-6C12-4964-BA47-63A7C9E6A74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44">
              <a:extLst>
                <a:ext uri="{FF2B5EF4-FFF2-40B4-BE49-F238E27FC236}">
                  <a16:creationId xmlns="" xmlns:a16="http://schemas.microsoft.com/office/drawing/2014/main" id="{F2BB8C2D-3561-4A9C-A2A9-7AF155CF17E9}"/>
                </a:ext>
              </a:extLst>
            </p:cNvPr>
            <p:cNvGrpSpPr/>
            <p:nvPr/>
          </p:nvGrpSpPr>
          <p:grpSpPr>
            <a:xfrm rot="20085461">
              <a:off x="10827765" y="1303856"/>
              <a:ext cx="260674" cy="260674"/>
              <a:chOff x="4075401" y="2631558"/>
              <a:chExt cx="590107" cy="590107"/>
            </a:xfrm>
          </p:grpSpPr>
          <p:sp>
            <p:nvSpPr>
              <p:cNvPr id="146" name="Star: 4 Points 145">
                <a:extLst>
                  <a:ext uri="{FF2B5EF4-FFF2-40B4-BE49-F238E27FC236}">
                    <a16:creationId xmlns="" xmlns:a16="http://schemas.microsoft.com/office/drawing/2014/main" id="{03B113F3-D663-48A8-BAEC-BF6FA4FEC3ED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Star: 4 Points 146">
                <a:extLst>
                  <a:ext uri="{FF2B5EF4-FFF2-40B4-BE49-F238E27FC236}">
                    <a16:creationId xmlns="" xmlns:a16="http://schemas.microsoft.com/office/drawing/2014/main" id="{32546B4F-7610-4358-85CD-189EE0CECBD0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47">
              <a:extLst>
                <a:ext uri="{FF2B5EF4-FFF2-40B4-BE49-F238E27FC236}">
                  <a16:creationId xmlns="" xmlns:a16="http://schemas.microsoft.com/office/drawing/2014/main" id="{1DEB35A6-4EA7-4A8F-8C33-12475843F1BD}"/>
                </a:ext>
              </a:extLst>
            </p:cNvPr>
            <p:cNvGrpSpPr/>
            <p:nvPr/>
          </p:nvGrpSpPr>
          <p:grpSpPr>
            <a:xfrm rot="21441558">
              <a:off x="10626735" y="1283579"/>
              <a:ext cx="260674" cy="260674"/>
              <a:chOff x="4075401" y="2631558"/>
              <a:chExt cx="590107" cy="590107"/>
            </a:xfrm>
          </p:grpSpPr>
          <p:sp>
            <p:nvSpPr>
              <p:cNvPr id="149" name="Star: 4 Points 148">
                <a:extLst>
                  <a:ext uri="{FF2B5EF4-FFF2-40B4-BE49-F238E27FC236}">
                    <a16:creationId xmlns="" xmlns:a16="http://schemas.microsoft.com/office/drawing/2014/main" id="{295E3221-8EAE-42A2-BC68-A651A0F566D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Star: 4 Points 149">
                <a:extLst>
                  <a:ext uri="{FF2B5EF4-FFF2-40B4-BE49-F238E27FC236}">
                    <a16:creationId xmlns="" xmlns:a16="http://schemas.microsoft.com/office/drawing/2014/main" id="{6D9B40E0-4C44-44DF-A5F8-E78FF7D46C07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50">
              <a:extLst>
                <a:ext uri="{FF2B5EF4-FFF2-40B4-BE49-F238E27FC236}">
                  <a16:creationId xmlns="" xmlns:a16="http://schemas.microsoft.com/office/drawing/2014/main" id="{1BC8974A-5C5B-4E51-A86A-CFD9BB7F9D73}"/>
                </a:ext>
              </a:extLst>
            </p:cNvPr>
            <p:cNvGrpSpPr/>
            <p:nvPr/>
          </p:nvGrpSpPr>
          <p:grpSpPr>
            <a:xfrm rot="2801838">
              <a:off x="9540812" y="783246"/>
              <a:ext cx="326184" cy="326184"/>
              <a:chOff x="4075401" y="2631558"/>
              <a:chExt cx="590107" cy="590107"/>
            </a:xfrm>
          </p:grpSpPr>
          <p:sp>
            <p:nvSpPr>
              <p:cNvPr id="152" name="Star: 4 Points 151">
                <a:extLst>
                  <a:ext uri="{FF2B5EF4-FFF2-40B4-BE49-F238E27FC236}">
                    <a16:creationId xmlns="" xmlns:a16="http://schemas.microsoft.com/office/drawing/2014/main" id="{1952FBE8-66DE-4780-989D-25FA488EF91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Star: 4 Points 152">
                <a:extLst>
                  <a:ext uri="{FF2B5EF4-FFF2-40B4-BE49-F238E27FC236}">
                    <a16:creationId xmlns="" xmlns:a16="http://schemas.microsoft.com/office/drawing/2014/main" id="{8D66E31B-0F33-4E6D-98FA-C455B3C490A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53">
              <a:extLst>
                <a:ext uri="{FF2B5EF4-FFF2-40B4-BE49-F238E27FC236}">
                  <a16:creationId xmlns="" xmlns:a16="http://schemas.microsoft.com/office/drawing/2014/main" id="{3B7AC1F6-83FB-45D1-BE0B-FABF310E2FF8}"/>
                </a:ext>
              </a:extLst>
            </p:cNvPr>
            <p:cNvGrpSpPr/>
            <p:nvPr/>
          </p:nvGrpSpPr>
          <p:grpSpPr>
            <a:xfrm rot="2801838">
              <a:off x="9776120" y="824161"/>
              <a:ext cx="261702" cy="261702"/>
              <a:chOff x="4075401" y="2631558"/>
              <a:chExt cx="590107" cy="590107"/>
            </a:xfrm>
          </p:grpSpPr>
          <p:sp>
            <p:nvSpPr>
              <p:cNvPr id="155" name="Star: 4 Points 154">
                <a:extLst>
                  <a:ext uri="{FF2B5EF4-FFF2-40B4-BE49-F238E27FC236}">
                    <a16:creationId xmlns="" xmlns:a16="http://schemas.microsoft.com/office/drawing/2014/main" id="{40B48A3A-72D3-4874-A218-F3A50FD662B0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Star: 4 Points 155">
                <a:extLst>
                  <a:ext uri="{FF2B5EF4-FFF2-40B4-BE49-F238E27FC236}">
                    <a16:creationId xmlns="" xmlns:a16="http://schemas.microsoft.com/office/drawing/2014/main" id="{94BB660C-EA0A-49EA-A1BE-27787F6C1DD6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56">
              <a:extLst>
                <a:ext uri="{FF2B5EF4-FFF2-40B4-BE49-F238E27FC236}">
                  <a16:creationId xmlns="" xmlns:a16="http://schemas.microsoft.com/office/drawing/2014/main" id="{75A6E607-79E5-47F8-A730-74A004B78F72}"/>
                </a:ext>
              </a:extLst>
            </p:cNvPr>
            <p:cNvGrpSpPr/>
            <p:nvPr/>
          </p:nvGrpSpPr>
          <p:grpSpPr>
            <a:xfrm rot="2801838">
              <a:off x="10366667" y="1527697"/>
              <a:ext cx="260674" cy="260674"/>
              <a:chOff x="4075401" y="2631558"/>
              <a:chExt cx="590107" cy="590107"/>
            </a:xfrm>
          </p:grpSpPr>
          <p:sp>
            <p:nvSpPr>
              <p:cNvPr id="158" name="Star: 4 Points 157">
                <a:extLst>
                  <a:ext uri="{FF2B5EF4-FFF2-40B4-BE49-F238E27FC236}">
                    <a16:creationId xmlns="" xmlns:a16="http://schemas.microsoft.com/office/drawing/2014/main" id="{F1AEF4F2-D25A-4F60-92EA-106EF07D4D5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Star: 4 Points 158">
                <a:extLst>
                  <a:ext uri="{FF2B5EF4-FFF2-40B4-BE49-F238E27FC236}">
                    <a16:creationId xmlns="" xmlns:a16="http://schemas.microsoft.com/office/drawing/2014/main" id="{2A32EB43-E30A-4451-9125-1C4B2FEC5492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59">
              <a:extLst>
                <a:ext uri="{FF2B5EF4-FFF2-40B4-BE49-F238E27FC236}">
                  <a16:creationId xmlns="" xmlns:a16="http://schemas.microsoft.com/office/drawing/2014/main" id="{DE92E1BC-F49E-43BF-A079-9F4E691112A8}"/>
                </a:ext>
              </a:extLst>
            </p:cNvPr>
            <p:cNvGrpSpPr/>
            <p:nvPr/>
          </p:nvGrpSpPr>
          <p:grpSpPr>
            <a:xfrm rot="4157935">
              <a:off x="9686881" y="1026261"/>
              <a:ext cx="260674" cy="260674"/>
              <a:chOff x="4075401" y="2631558"/>
              <a:chExt cx="590107" cy="590107"/>
            </a:xfrm>
          </p:grpSpPr>
          <p:sp>
            <p:nvSpPr>
              <p:cNvPr id="161" name="Star: 4 Points 160">
                <a:extLst>
                  <a:ext uri="{FF2B5EF4-FFF2-40B4-BE49-F238E27FC236}">
                    <a16:creationId xmlns="" xmlns:a16="http://schemas.microsoft.com/office/drawing/2014/main" id="{73F5BE23-4700-4637-B2DB-03986577FDAB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Star: 4 Points 161">
                <a:extLst>
                  <a:ext uri="{FF2B5EF4-FFF2-40B4-BE49-F238E27FC236}">
                    <a16:creationId xmlns="" xmlns:a16="http://schemas.microsoft.com/office/drawing/2014/main" id="{D637DDAE-9BF7-4AAD-B1B0-71A684ACB1CC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4" name="TextBox 163"/>
          <p:cNvSpPr txBox="1"/>
          <p:nvPr/>
        </p:nvSpPr>
        <p:spPr>
          <a:xfrm>
            <a:off x="509453" y="3174274"/>
            <a:ext cx="2988128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THANK YOU</a:t>
            </a:r>
          </a:p>
          <a:p>
            <a:pPr algn="ctr"/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783080" y="901337"/>
            <a:ext cx="19986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Adobe Garamond Pro Bold" pitchFamily="18" charset="0"/>
              </a:rPr>
              <a:t>.tech</a:t>
            </a:r>
            <a:endParaRPr lang="en-US" sz="6000" dirty="0">
              <a:solidFill>
                <a:schemeClr val="bg1"/>
              </a:solidFill>
              <a:latin typeface="Adobe Garamond Pro Bold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2476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450</Words>
  <Application>Microsoft Office PowerPoint</Application>
  <PresentationFormat>On-screen Show (4:3)</PresentationFormat>
  <Paragraphs>65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13</cp:revision>
  <dcterms:created xsi:type="dcterms:W3CDTF">2019-10-27T22:54:45Z</dcterms:created>
  <dcterms:modified xsi:type="dcterms:W3CDTF">2019-10-28T03:53:05Z</dcterms:modified>
</cp:coreProperties>
</file>