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Economica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bold.fntdata"/><Relationship Id="rId23" Type="http://schemas.openxmlformats.org/officeDocument/2006/relationships/font" Target="fonts/Economic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boldItalic.fntdata"/><Relationship Id="rId25" Type="http://schemas.openxmlformats.org/officeDocument/2006/relationships/font" Target="fonts/Economica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e964c86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5e964c86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e964c869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e964c869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e964c869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e964c869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e964c869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5e964c869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e964c869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e964c869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964c869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964c869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964c8697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964c8697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e964c869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e964c869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e964c869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e964c869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e95e36e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e95e36e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973f6a68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973f6a68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964c869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964c869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73f6a68d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73f6a68d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964c869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964c869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e964c869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e964c869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e964c8697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5e964c8697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pulse/discover-how-chatgpt-istrained-pradeep-meno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can LLMs be used for?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</a:t>
            </a:r>
            <a:r>
              <a:rPr lang="en-GB"/>
              <a:t>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Text </a:t>
            </a:r>
            <a:r>
              <a:rPr lang="en-GB"/>
              <a:t>Summarization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Conversation AI like chatbot, Question Answering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Speech recognition and Speech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Spelling Corrector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on……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Prompt Designing</a:t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3540" r="0" t="13621"/>
          <a:stretch/>
        </p:blipFill>
        <p:spPr>
          <a:xfrm>
            <a:off x="437950" y="1494525"/>
            <a:ext cx="6173299" cy="24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ChatGPT was trained?</a:t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Internally using a LLM which is gpt-3.5 or gpt-4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It has trained on a large amount of data which is available all over the internet.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Generative pre-training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Supervised fine-tuning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AutoNum type="arabicPeriod"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Reinforcement learning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037" y="279575"/>
            <a:ext cx="4945126" cy="46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Generative Pre-Training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5847"/>
            <a:ext cx="5629826" cy="343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Fine-Tuning (SFT)</a:t>
            </a:r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28" y="1225225"/>
            <a:ext cx="4319175" cy="358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Reinforcement Learning through Human Feedback (RLHF)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76" y="1147225"/>
            <a:ext cx="4312299" cy="36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 i used: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https://www.linkedin.com/pulse/discover-how-chatgpt-istrained-pradeep-menon/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LLMs?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large Language model is a trained deep learning model that understands and generate text in a human like fashion.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LLMs are good at Understanding and generating human language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2713" r="1390" t="32610"/>
          <a:stretch/>
        </p:blipFill>
        <p:spPr>
          <a:xfrm>
            <a:off x="409300" y="2571750"/>
            <a:ext cx="5498775" cy="195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call it Large Language Model?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Because of the size and complexity of the Neural Network as well as the size of the dataset that it was trained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Researchers started to make these models large and trained on huge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That they started showing impressive results like understanding complex Natural Language and generating language more eloquently than ever.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makes LLM so Powerful?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case of LLM, one model can be used for a whole variety of tasks like:-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Text generation, Chatbot, summarizer, translation, code generation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&amp; so on …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So, LLM is subset of Deep Learning &amp; it has some properties merge with</a:t>
            </a:r>
            <a:endParaRPr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9900FF"/>
                </a:solidFill>
              </a:rPr>
              <a:t>Generative AI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LLMs Model Architecture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Large Language models are based on transformer a type of Neural Network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Architecture invented by Google.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53776" r="0" t="0"/>
          <a:stretch/>
        </p:blipFill>
        <p:spPr>
          <a:xfrm>
            <a:off x="4178125" y="1743325"/>
            <a:ext cx="265052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Few milestone in large language model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BERT: </a:t>
            </a:r>
            <a:r>
              <a:rPr lang="en-GB" sz="5600"/>
              <a:t>Bidirectional Encoder Representations from Transformers (BERT) was developed by Google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GPT: </a:t>
            </a:r>
            <a:r>
              <a:rPr lang="en-GB" sz="5600"/>
              <a:t>GPT stands for "Generative Pre-trained Transformer".The model was developed by OpenAI 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XLM: </a:t>
            </a:r>
            <a:r>
              <a:rPr lang="en-GB" sz="5600"/>
              <a:t>Cross-lingual Language Model Pretraining by Guillaume Lample, Alexis Conneau.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307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T5: </a:t>
            </a:r>
            <a:r>
              <a:rPr lang="en-GB" sz="5600"/>
              <a:t>The Text-to-Text Transfer Transformer It was created by Google AI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Megatron: </a:t>
            </a:r>
            <a:r>
              <a:rPr lang="en-GB" sz="5600"/>
              <a:t>Megatron is a large, powerful transformer developed by the Applied Deep Learning Research team at NVIDIA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-GB" sz="5600"/>
              <a:t>M2M-</a:t>
            </a:r>
            <a:r>
              <a:rPr lang="en-GB" sz="5600"/>
              <a:t>100: multilingual encoder-decoder (seq-to-seq) model researchers at Facebook</a:t>
            </a:r>
            <a:endParaRPr sz="5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Transformer Tree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775" y="1225225"/>
            <a:ext cx="3988653" cy="33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OpenAI Based LLM models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25" y="1259675"/>
            <a:ext cx="6557467" cy="369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Open Source Models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BLOOM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Llama 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PaLM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Falcon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Claude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MPT-30B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Stablelm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So on ….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2675" y="0"/>
            <a:ext cx="1730825" cy="5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