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4"/>
  </p:sldMasterIdLst>
  <p:sldIdLst>
    <p:sldId id="256" r:id="rId5"/>
    <p:sldId id="258" r:id="rId6"/>
    <p:sldId id="259" r:id="rId7"/>
    <p:sldId id="262" r:id="rId8"/>
    <p:sldId id="264" r:id="rId9"/>
    <p:sldId id="261" r:id="rId10"/>
    <p:sldId id="274" r:id="rId11"/>
    <p:sldId id="265" r:id="rId12"/>
    <p:sldId id="266" r:id="rId13"/>
    <p:sldId id="267" r:id="rId14"/>
    <p:sldId id="263" r:id="rId15"/>
    <p:sldId id="269" r:id="rId16"/>
    <p:sldId id="271" r:id="rId17"/>
    <p:sldId id="272" r:id="rId18"/>
    <p:sldId id="273"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0B9908-1B7A-45D5-BDDD-B2896E6CF7DF}" v="94" dt="2019-12-04T20:56:27.8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bhi ." userId="64bb77cf-f645-43f8-adec-be5635ea0a32" providerId="ADAL" clId="{6F0B9908-1B7A-45D5-BDDD-B2896E6CF7DF}"/>
    <pc:docChg chg="undo custSel mod addSld delSld modSld sldOrd">
      <pc:chgData name="Surbhi ." userId="64bb77cf-f645-43f8-adec-be5635ea0a32" providerId="ADAL" clId="{6F0B9908-1B7A-45D5-BDDD-B2896E6CF7DF}" dt="2019-12-04T21:02:42.605" v="992" actId="20577"/>
      <pc:docMkLst>
        <pc:docMk/>
      </pc:docMkLst>
      <pc:sldChg chg="modSp">
        <pc:chgData name="Surbhi ." userId="64bb77cf-f645-43f8-adec-be5635ea0a32" providerId="ADAL" clId="{6F0B9908-1B7A-45D5-BDDD-B2896E6CF7DF}" dt="2019-12-04T20:19:17.095" v="570" actId="20577"/>
        <pc:sldMkLst>
          <pc:docMk/>
          <pc:sldMk cId="3130462878" sldId="258"/>
        </pc:sldMkLst>
        <pc:graphicFrameChg chg="mod">
          <ac:chgData name="Surbhi ." userId="64bb77cf-f645-43f8-adec-be5635ea0a32" providerId="ADAL" clId="{6F0B9908-1B7A-45D5-BDDD-B2896E6CF7DF}" dt="2019-12-04T20:19:17.095" v="570" actId="20577"/>
          <ac:graphicFrameMkLst>
            <pc:docMk/>
            <pc:sldMk cId="3130462878" sldId="258"/>
            <ac:graphicFrameMk id="36" creationId="{691F6DEB-0F80-46C5-B5EE-894EBF3F3EDF}"/>
          </ac:graphicFrameMkLst>
        </pc:graphicFrameChg>
      </pc:sldChg>
      <pc:sldChg chg="modSp">
        <pc:chgData name="Surbhi ." userId="64bb77cf-f645-43f8-adec-be5635ea0a32" providerId="ADAL" clId="{6F0B9908-1B7A-45D5-BDDD-B2896E6CF7DF}" dt="2019-12-04T20:27:42.622" v="646"/>
        <pc:sldMkLst>
          <pc:docMk/>
          <pc:sldMk cId="361021423" sldId="261"/>
        </pc:sldMkLst>
        <pc:spChg chg="mod">
          <ac:chgData name="Surbhi ." userId="64bb77cf-f645-43f8-adec-be5635ea0a32" providerId="ADAL" clId="{6F0B9908-1B7A-45D5-BDDD-B2896E6CF7DF}" dt="2019-12-04T20:27:42.622" v="646"/>
          <ac:spMkLst>
            <pc:docMk/>
            <pc:sldMk cId="361021423" sldId="261"/>
            <ac:spMk id="3" creationId="{791B088C-B2F4-4B91-A6AA-246901C0E33C}"/>
          </ac:spMkLst>
        </pc:spChg>
      </pc:sldChg>
      <pc:sldChg chg="modSp">
        <pc:chgData name="Surbhi ." userId="64bb77cf-f645-43f8-adec-be5635ea0a32" providerId="ADAL" clId="{6F0B9908-1B7A-45D5-BDDD-B2896E6CF7DF}" dt="2019-12-04T19:36:13.262" v="33" actId="20577"/>
        <pc:sldMkLst>
          <pc:docMk/>
          <pc:sldMk cId="1438836014" sldId="262"/>
        </pc:sldMkLst>
        <pc:spChg chg="mod">
          <ac:chgData name="Surbhi ." userId="64bb77cf-f645-43f8-adec-be5635ea0a32" providerId="ADAL" clId="{6F0B9908-1B7A-45D5-BDDD-B2896E6CF7DF}" dt="2019-12-04T19:36:13.262" v="33" actId="20577"/>
          <ac:spMkLst>
            <pc:docMk/>
            <pc:sldMk cId="1438836014" sldId="262"/>
            <ac:spMk id="3" creationId="{58CF3032-62C4-4256-BAE2-D30A7D03409B}"/>
          </ac:spMkLst>
        </pc:spChg>
      </pc:sldChg>
      <pc:sldChg chg="addSp delSp modSp delDesignElem">
        <pc:chgData name="Surbhi ." userId="64bb77cf-f645-43f8-adec-be5635ea0a32" providerId="ADAL" clId="{6F0B9908-1B7A-45D5-BDDD-B2896E6CF7DF}" dt="2019-12-04T20:37:41.473" v="759" actId="14100"/>
        <pc:sldMkLst>
          <pc:docMk/>
          <pc:sldMk cId="2999391043" sldId="267"/>
        </pc:sldMkLst>
        <pc:spChg chg="mod">
          <ac:chgData name="Surbhi ." userId="64bb77cf-f645-43f8-adec-be5635ea0a32" providerId="ADAL" clId="{6F0B9908-1B7A-45D5-BDDD-B2896E6CF7DF}" dt="2019-12-04T20:34:45.989" v="666" actId="20577"/>
          <ac:spMkLst>
            <pc:docMk/>
            <pc:sldMk cId="2999391043" sldId="267"/>
            <ac:spMk id="3" creationId="{797880BA-537E-4A6B-B795-78BB0288FDE2}"/>
          </ac:spMkLst>
        </pc:spChg>
        <pc:spChg chg="add mod">
          <ac:chgData name="Surbhi ." userId="64bb77cf-f645-43f8-adec-be5635ea0a32" providerId="ADAL" clId="{6F0B9908-1B7A-45D5-BDDD-B2896E6CF7DF}" dt="2019-12-04T20:37:10.843" v="715" actId="20577"/>
          <ac:spMkLst>
            <pc:docMk/>
            <pc:sldMk cId="2999391043" sldId="267"/>
            <ac:spMk id="4" creationId="{58CD1E6F-D484-4138-AE4C-108DFCA0E415}"/>
          </ac:spMkLst>
        </pc:spChg>
        <pc:spChg chg="add mod">
          <ac:chgData name="Surbhi ." userId="64bb77cf-f645-43f8-adec-be5635ea0a32" providerId="ADAL" clId="{6F0B9908-1B7A-45D5-BDDD-B2896E6CF7DF}" dt="2019-12-04T20:37:36.522" v="758" actId="20577"/>
          <ac:spMkLst>
            <pc:docMk/>
            <pc:sldMk cId="2999391043" sldId="267"/>
            <ac:spMk id="5" creationId="{909F8EB2-D5FE-4D45-BFBC-90E04DB6DF3A}"/>
          </ac:spMkLst>
        </pc:spChg>
        <pc:spChg chg="add del mod">
          <ac:chgData name="Surbhi ." userId="64bb77cf-f645-43f8-adec-be5635ea0a32" providerId="ADAL" clId="{6F0B9908-1B7A-45D5-BDDD-B2896E6CF7DF}" dt="2019-12-04T20:35:17.966" v="672"/>
          <ac:spMkLst>
            <pc:docMk/>
            <pc:sldMk cId="2999391043" sldId="267"/>
            <ac:spMk id="6" creationId="{0B48B3A2-8B16-4433-8C81-491FA9290E9C}"/>
          </ac:spMkLst>
        </pc:spChg>
        <pc:spChg chg="del">
          <ac:chgData name="Surbhi ." userId="64bb77cf-f645-43f8-adec-be5635ea0a32" providerId="ADAL" clId="{6F0B9908-1B7A-45D5-BDDD-B2896E6CF7DF}" dt="2019-12-04T20:34:31.796" v="662"/>
          <ac:spMkLst>
            <pc:docMk/>
            <pc:sldMk cId="2999391043" sldId="267"/>
            <ac:spMk id="7" creationId="{3CED7894-4F62-4A6C-8DB5-DB5BE08E9C03}"/>
          </ac:spMkLst>
        </pc:spChg>
        <pc:spChg chg="del">
          <ac:chgData name="Surbhi ." userId="64bb77cf-f645-43f8-adec-be5635ea0a32" providerId="ADAL" clId="{6F0B9908-1B7A-45D5-BDDD-B2896E6CF7DF}" dt="2019-12-04T20:34:31.796" v="662"/>
          <ac:spMkLst>
            <pc:docMk/>
            <pc:sldMk cId="2999391043" sldId="267"/>
            <ac:spMk id="8" creationId="{E536F3B4-50F6-4C52-8F76-4EB1214719DC}"/>
          </ac:spMkLst>
        </pc:spChg>
        <pc:spChg chg="add del mod">
          <ac:chgData name="Surbhi ." userId="64bb77cf-f645-43f8-adec-be5635ea0a32" providerId="ADAL" clId="{6F0B9908-1B7A-45D5-BDDD-B2896E6CF7DF}" dt="2019-12-04T20:35:34.233" v="676"/>
          <ac:spMkLst>
            <pc:docMk/>
            <pc:sldMk cId="2999391043" sldId="267"/>
            <ac:spMk id="11" creationId="{A03373C6-60FC-4F91-906D-BFFFE9B47458}"/>
          </ac:spMkLst>
        </pc:spChg>
        <pc:picChg chg="del mod">
          <ac:chgData name="Surbhi ." userId="64bb77cf-f645-43f8-adec-be5635ea0a32" providerId="ADAL" clId="{6F0B9908-1B7A-45D5-BDDD-B2896E6CF7DF}" dt="2019-12-04T20:34:55.645" v="668"/>
          <ac:picMkLst>
            <pc:docMk/>
            <pc:sldMk cId="2999391043" sldId="267"/>
            <ac:picMk id="9" creationId="{3C8F8A6D-C086-44BD-B0AE-509F37B68A0E}"/>
          </ac:picMkLst>
        </pc:picChg>
        <pc:picChg chg="add del">
          <ac:chgData name="Surbhi ." userId="64bb77cf-f645-43f8-adec-be5635ea0a32" providerId="ADAL" clId="{6F0B9908-1B7A-45D5-BDDD-B2896E6CF7DF}" dt="2019-12-04T20:35:11.464" v="671" actId="478"/>
          <ac:picMkLst>
            <pc:docMk/>
            <pc:sldMk cId="2999391043" sldId="267"/>
            <ac:picMk id="10" creationId="{CDEBE563-FF17-4CD5-B0EB-CD0A81B9FE51}"/>
          </ac:picMkLst>
        </pc:picChg>
        <pc:picChg chg="add mod">
          <ac:chgData name="Surbhi ." userId="64bb77cf-f645-43f8-adec-be5635ea0a32" providerId="ADAL" clId="{6F0B9908-1B7A-45D5-BDDD-B2896E6CF7DF}" dt="2019-12-04T20:37:41.473" v="759" actId="14100"/>
          <ac:picMkLst>
            <pc:docMk/>
            <pc:sldMk cId="2999391043" sldId="267"/>
            <ac:picMk id="12" creationId="{5657E23B-29DC-4B67-87BE-29A415DBD56C}"/>
          </ac:picMkLst>
        </pc:picChg>
        <pc:picChg chg="add mod">
          <ac:chgData name="Surbhi ." userId="64bb77cf-f645-43f8-adec-be5635ea0a32" providerId="ADAL" clId="{6F0B9908-1B7A-45D5-BDDD-B2896E6CF7DF}" dt="2019-12-04T20:36:48.088" v="687" actId="1076"/>
          <ac:picMkLst>
            <pc:docMk/>
            <pc:sldMk cId="2999391043" sldId="267"/>
            <ac:picMk id="13" creationId="{E665593B-7F8C-4ADC-85F1-09FDE7F348B1}"/>
          </ac:picMkLst>
        </pc:picChg>
      </pc:sldChg>
      <pc:sldChg chg="delSp del ord">
        <pc:chgData name="Surbhi ." userId="64bb77cf-f645-43f8-adec-be5635ea0a32" providerId="ADAL" clId="{6F0B9908-1B7A-45D5-BDDD-B2896E6CF7DF}" dt="2019-12-04T20:37:55.075" v="760" actId="2696"/>
        <pc:sldMkLst>
          <pc:docMk/>
          <pc:sldMk cId="3210167908" sldId="268"/>
        </pc:sldMkLst>
        <pc:picChg chg="del">
          <ac:chgData name="Surbhi ." userId="64bb77cf-f645-43f8-adec-be5635ea0a32" providerId="ADAL" clId="{6F0B9908-1B7A-45D5-BDDD-B2896E6CF7DF}" dt="2019-12-04T20:35:27.672" v="674"/>
          <ac:picMkLst>
            <pc:docMk/>
            <pc:sldMk cId="3210167908" sldId="268"/>
            <ac:picMk id="4" creationId="{502A3D60-D271-46E7-B6A0-34DA50BB5AD6}"/>
          </ac:picMkLst>
        </pc:picChg>
      </pc:sldChg>
      <pc:sldChg chg="modSp">
        <pc:chgData name="Surbhi ." userId="64bb77cf-f645-43f8-adec-be5635ea0a32" providerId="ADAL" clId="{6F0B9908-1B7A-45D5-BDDD-B2896E6CF7DF}" dt="2019-12-04T20:20:46.478" v="607" actId="20577"/>
        <pc:sldMkLst>
          <pc:docMk/>
          <pc:sldMk cId="1265731693" sldId="270"/>
        </pc:sldMkLst>
        <pc:spChg chg="mod">
          <ac:chgData name="Surbhi ." userId="64bb77cf-f645-43f8-adec-be5635ea0a32" providerId="ADAL" clId="{6F0B9908-1B7A-45D5-BDDD-B2896E6CF7DF}" dt="2019-12-04T20:20:46.478" v="607" actId="20577"/>
          <ac:spMkLst>
            <pc:docMk/>
            <pc:sldMk cId="1265731693" sldId="270"/>
            <ac:spMk id="2" creationId="{52EDA225-C607-4689-97B4-2CC3AF5099BC}"/>
          </ac:spMkLst>
        </pc:spChg>
      </pc:sldChg>
      <pc:sldChg chg="addSp delSp modSp add mod setBg">
        <pc:chgData name="Surbhi ." userId="64bb77cf-f645-43f8-adec-be5635ea0a32" providerId="ADAL" clId="{6F0B9908-1B7A-45D5-BDDD-B2896E6CF7DF}" dt="2019-12-04T20:56:27.897" v="845"/>
        <pc:sldMkLst>
          <pc:docMk/>
          <pc:sldMk cId="4027494197" sldId="272"/>
        </pc:sldMkLst>
        <pc:spChg chg="mod">
          <ac:chgData name="Surbhi ." userId="64bb77cf-f645-43f8-adec-be5635ea0a32" providerId="ADAL" clId="{6F0B9908-1B7A-45D5-BDDD-B2896E6CF7DF}" dt="2019-12-04T20:14:39.428" v="203" actId="26606"/>
          <ac:spMkLst>
            <pc:docMk/>
            <pc:sldMk cId="4027494197" sldId="272"/>
            <ac:spMk id="2" creationId="{A3070DB1-E14B-407B-BCFB-F260CEC2BCDB}"/>
          </ac:spMkLst>
        </pc:spChg>
        <pc:spChg chg="del mod">
          <ac:chgData name="Surbhi ." userId="64bb77cf-f645-43f8-adec-be5635ea0a32" providerId="ADAL" clId="{6F0B9908-1B7A-45D5-BDDD-B2896E6CF7DF}" dt="2019-12-04T20:14:39.428" v="203" actId="26606"/>
          <ac:spMkLst>
            <pc:docMk/>
            <pc:sldMk cId="4027494197" sldId="272"/>
            <ac:spMk id="3" creationId="{389934FA-858D-42DD-8C7E-73C0E85EAFD9}"/>
          </ac:spMkLst>
        </pc:spChg>
        <pc:graphicFrameChg chg="add mod">
          <ac:chgData name="Surbhi ." userId="64bb77cf-f645-43f8-adec-be5635ea0a32" providerId="ADAL" clId="{6F0B9908-1B7A-45D5-BDDD-B2896E6CF7DF}" dt="2019-12-04T20:56:27.897" v="845"/>
          <ac:graphicFrameMkLst>
            <pc:docMk/>
            <pc:sldMk cId="4027494197" sldId="272"/>
            <ac:graphicFrameMk id="5" creationId="{48E6B3C1-FCEF-43CF-ABDC-79A3CEE3FC26}"/>
          </ac:graphicFrameMkLst>
        </pc:graphicFrameChg>
      </pc:sldChg>
      <pc:sldChg chg="addSp delSp modSp add mod setBg setClrOvrMap">
        <pc:chgData name="Surbhi ." userId="64bb77cf-f645-43f8-adec-be5635ea0a32" providerId="ADAL" clId="{6F0B9908-1B7A-45D5-BDDD-B2896E6CF7DF}" dt="2019-12-04T21:02:42.605" v="992" actId="20577"/>
        <pc:sldMkLst>
          <pc:docMk/>
          <pc:sldMk cId="1917719350" sldId="273"/>
        </pc:sldMkLst>
        <pc:spChg chg="mod">
          <ac:chgData name="Surbhi ." userId="64bb77cf-f645-43f8-adec-be5635ea0a32" providerId="ADAL" clId="{6F0B9908-1B7A-45D5-BDDD-B2896E6CF7DF}" dt="2019-12-04T20:18:17.801" v="498" actId="26606"/>
          <ac:spMkLst>
            <pc:docMk/>
            <pc:sldMk cId="1917719350" sldId="273"/>
            <ac:spMk id="2" creationId="{FB32B02E-FF7E-49F2-AB20-31896A6AA717}"/>
          </ac:spMkLst>
        </pc:spChg>
        <pc:spChg chg="mod">
          <ac:chgData name="Surbhi ." userId="64bb77cf-f645-43f8-adec-be5635ea0a32" providerId="ADAL" clId="{6F0B9908-1B7A-45D5-BDDD-B2896E6CF7DF}" dt="2019-12-04T21:02:42.605" v="992" actId="20577"/>
          <ac:spMkLst>
            <pc:docMk/>
            <pc:sldMk cId="1917719350" sldId="273"/>
            <ac:spMk id="3" creationId="{E832B641-BA78-4303-894A-9C7CC5288420}"/>
          </ac:spMkLst>
        </pc:spChg>
        <pc:spChg chg="add del">
          <ac:chgData name="Surbhi ." userId="64bb77cf-f645-43f8-adec-be5635ea0a32" providerId="ADAL" clId="{6F0B9908-1B7A-45D5-BDDD-B2896E6CF7DF}" dt="2019-12-04T20:18:09.157" v="495" actId="26606"/>
          <ac:spMkLst>
            <pc:docMk/>
            <pc:sldMk cId="1917719350" sldId="273"/>
            <ac:spMk id="8" creationId="{9B6B47BF-F3D0-4678-9B20-DA45E1BCAD6C}"/>
          </ac:spMkLst>
        </pc:spChg>
        <pc:spChg chg="add del">
          <ac:chgData name="Surbhi ." userId="64bb77cf-f645-43f8-adec-be5635ea0a32" providerId="ADAL" clId="{6F0B9908-1B7A-45D5-BDDD-B2896E6CF7DF}" dt="2019-12-04T20:18:09.157" v="495" actId="26606"/>
          <ac:spMkLst>
            <pc:docMk/>
            <pc:sldMk cId="1917719350" sldId="273"/>
            <ac:spMk id="10" creationId="{19334917-3673-4EF2-BA7C-CC83AEEEAE37}"/>
          </ac:spMkLst>
        </pc:spChg>
        <pc:spChg chg="add del">
          <ac:chgData name="Surbhi ." userId="64bb77cf-f645-43f8-adec-be5635ea0a32" providerId="ADAL" clId="{6F0B9908-1B7A-45D5-BDDD-B2896E6CF7DF}" dt="2019-12-04T20:18:09.157" v="495" actId="26606"/>
          <ac:spMkLst>
            <pc:docMk/>
            <pc:sldMk cId="1917719350" sldId="273"/>
            <ac:spMk id="12" creationId="{E1589AE1-C0FC-4B66-9C0D-9EB92F40F440}"/>
          </ac:spMkLst>
        </pc:spChg>
        <pc:spChg chg="add del">
          <ac:chgData name="Surbhi ." userId="64bb77cf-f645-43f8-adec-be5635ea0a32" providerId="ADAL" clId="{6F0B9908-1B7A-45D5-BDDD-B2896E6CF7DF}" dt="2019-12-04T20:18:17.785" v="497" actId="26606"/>
          <ac:spMkLst>
            <pc:docMk/>
            <pc:sldMk cId="1917719350" sldId="273"/>
            <ac:spMk id="14" creationId="{3A5A85F2-11BA-4322-9355-08C0DEC78035}"/>
          </ac:spMkLst>
        </pc:spChg>
        <pc:spChg chg="add del">
          <ac:chgData name="Surbhi ." userId="64bb77cf-f645-43f8-adec-be5635ea0a32" providerId="ADAL" clId="{6F0B9908-1B7A-45D5-BDDD-B2896E6CF7DF}" dt="2019-12-04T20:18:17.785" v="497" actId="26606"/>
          <ac:spMkLst>
            <pc:docMk/>
            <pc:sldMk cId="1917719350" sldId="273"/>
            <ac:spMk id="15" creationId="{7B055CAA-2668-4929-8202-DBD35A78E8EB}"/>
          </ac:spMkLst>
        </pc:spChg>
        <pc:spChg chg="add del">
          <ac:chgData name="Surbhi ." userId="64bb77cf-f645-43f8-adec-be5635ea0a32" providerId="ADAL" clId="{6F0B9908-1B7A-45D5-BDDD-B2896E6CF7DF}" dt="2019-12-04T20:18:17.785" v="497" actId="26606"/>
          <ac:spMkLst>
            <pc:docMk/>
            <pc:sldMk cId="1917719350" sldId="273"/>
            <ac:spMk id="16" creationId="{1A88A0CA-0BDB-4A19-A648-638BE196B2BC}"/>
          </ac:spMkLst>
        </pc:spChg>
        <pc:spChg chg="add del">
          <ac:chgData name="Surbhi ." userId="64bb77cf-f645-43f8-adec-be5635ea0a32" providerId="ADAL" clId="{6F0B9908-1B7A-45D5-BDDD-B2896E6CF7DF}" dt="2019-12-04T20:18:17.785" v="497" actId="26606"/>
          <ac:spMkLst>
            <pc:docMk/>
            <pc:sldMk cId="1917719350" sldId="273"/>
            <ac:spMk id="17" creationId="{5BE73050-3CC3-4E77-8C61-A331AA01A39E}"/>
          </ac:spMkLst>
        </pc:spChg>
        <pc:spChg chg="add del">
          <ac:chgData name="Surbhi ." userId="64bb77cf-f645-43f8-adec-be5635ea0a32" providerId="ADAL" clId="{6F0B9908-1B7A-45D5-BDDD-B2896E6CF7DF}" dt="2019-12-04T20:18:17.785" v="497" actId="26606"/>
          <ac:spMkLst>
            <pc:docMk/>
            <pc:sldMk cId="1917719350" sldId="273"/>
            <ac:spMk id="18" creationId="{154E84A2-1031-44EA-9565-275D45767C6F}"/>
          </ac:spMkLst>
        </pc:spChg>
        <pc:spChg chg="add del">
          <ac:chgData name="Surbhi ." userId="64bb77cf-f645-43f8-adec-be5635ea0a32" providerId="ADAL" clId="{6F0B9908-1B7A-45D5-BDDD-B2896E6CF7DF}" dt="2019-12-04T20:18:17.785" v="497" actId="26606"/>
          <ac:spMkLst>
            <pc:docMk/>
            <pc:sldMk cId="1917719350" sldId="273"/>
            <ac:spMk id="19" creationId="{4DA26E35-CFC2-4FEC-A53A-24C873416937}"/>
          </ac:spMkLst>
        </pc:spChg>
        <pc:spChg chg="add del">
          <ac:chgData name="Surbhi ." userId="64bb77cf-f645-43f8-adec-be5635ea0a32" providerId="ADAL" clId="{6F0B9908-1B7A-45D5-BDDD-B2896E6CF7DF}" dt="2019-12-04T20:18:17.785" v="497" actId="26606"/>
          <ac:spMkLst>
            <pc:docMk/>
            <pc:sldMk cId="1917719350" sldId="273"/>
            <ac:spMk id="20" creationId="{38F88ED4-721F-4A25-9A68-66C57B1F8D03}"/>
          </ac:spMkLst>
        </pc:spChg>
        <pc:spChg chg="add">
          <ac:chgData name="Surbhi ." userId="64bb77cf-f645-43f8-adec-be5635ea0a32" providerId="ADAL" clId="{6F0B9908-1B7A-45D5-BDDD-B2896E6CF7DF}" dt="2019-12-04T20:18:17.801" v="498" actId="26606"/>
          <ac:spMkLst>
            <pc:docMk/>
            <pc:sldMk cId="1917719350" sldId="273"/>
            <ac:spMk id="22" creationId="{9B6B47BF-F3D0-4678-9B20-DA45E1BCAD6C}"/>
          </ac:spMkLst>
        </pc:spChg>
        <pc:spChg chg="add">
          <ac:chgData name="Surbhi ." userId="64bb77cf-f645-43f8-adec-be5635ea0a32" providerId="ADAL" clId="{6F0B9908-1B7A-45D5-BDDD-B2896E6CF7DF}" dt="2019-12-04T20:18:17.801" v="498" actId="26606"/>
          <ac:spMkLst>
            <pc:docMk/>
            <pc:sldMk cId="1917719350" sldId="273"/>
            <ac:spMk id="23" creationId="{19334917-3673-4EF2-BA7C-CC83AEEEAE37}"/>
          </ac:spMkLst>
        </pc:spChg>
        <pc:spChg chg="add">
          <ac:chgData name="Surbhi ." userId="64bb77cf-f645-43f8-adec-be5635ea0a32" providerId="ADAL" clId="{6F0B9908-1B7A-45D5-BDDD-B2896E6CF7DF}" dt="2019-12-04T20:18:17.801" v="498" actId="26606"/>
          <ac:spMkLst>
            <pc:docMk/>
            <pc:sldMk cId="1917719350" sldId="273"/>
            <ac:spMk id="24" creationId="{E1589AE1-C0FC-4B66-9C0D-9EB92F40F440}"/>
          </ac:spMkLst>
        </pc:spChg>
        <pc:picChg chg="add del">
          <ac:chgData name="Surbhi ." userId="64bb77cf-f645-43f8-adec-be5635ea0a32" providerId="ADAL" clId="{6F0B9908-1B7A-45D5-BDDD-B2896E6CF7DF}" dt="2019-12-04T20:18:17.785" v="497" actId="26606"/>
          <ac:picMkLst>
            <pc:docMk/>
            <pc:sldMk cId="1917719350" sldId="273"/>
            <ac:picMk id="7" creationId="{6F03D692-BE36-49B1-9AF2-269685E325ED}"/>
          </ac:picMkLst>
        </pc:picChg>
      </pc:sldChg>
      <pc:sldChg chg="addSp delSp modSp add mod setBg">
        <pc:chgData name="Surbhi ." userId="64bb77cf-f645-43f8-adec-be5635ea0a32" providerId="ADAL" clId="{6F0B9908-1B7A-45D5-BDDD-B2896E6CF7DF}" dt="2019-12-04T20:31:02.791" v="659" actId="14100"/>
        <pc:sldMkLst>
          <pc:docMk/>
          <pc:sldMk cId="1761165862" sldId="274"/>
        </pc:sldMkLst>
        <pc:spChg chg="mod">
          <ac:chgData name="Surbhi ." userId="64bb77cf-f645-43f8-adec-be5635ea0a32" providerId="ADAL" clId="{6F0B9908-1B7A-45D5-BDDD-B2896E6CF7DF}" dt="2019-12-04T20:30:51.444" v="656" actId="26606"/>
          <ac:spMkLst>
            <pc:docMk/>
            <pc:sldMk cId="1761165862" sldId="274"/>
            <ac:spMk id="2" creationId="{9044DCDB-0394-4AED-925E-18A659521F51}"/>
          </ac:spMkLst>
        </pc:spChg>
        <pc:spChg chg="mod">
          <ac:chgData name="Surbhi ." userId="64bb77cf-f645-43f8-adec-be5635ea0a32" providerId="ADAL" clId="{6F0B9908-1B7A-45D5-BDDD-B2896E6CF7DF}" dt="2019-12-04T20:30:51.444" v="656" actId="26606"/>
          <ac:spMkLst>
            <pc:docMk/>
            <pc:sldMk cId="1761165862" sldId="274"/>
            <ac:spMk id="3" creationId="{79789071-A4D7-44BE-B392-B8E7F9317510}"/>
          </ac:spMkLst>
        </pc:spChg>
        <pc:spChg chg="add del">
          <ac:chgData name="Surbhi ." userId="64bb77cf-f645-43f8-adec-be5635ea0a32" providerId="ADAL" clId="{6F0B9908-1B7A-45D5-BDDD-B2896E6CF7DF}" dt="2019-12-04T20:30:51.429" v="655" actId="26606"/>
          <ac:spMkLst>
            <pc:docMk/>
            <pc:sldMk cId="1761165862" sldId="274"/>
            <ac:spMk id="10" creationId="{7D541204-B666-420C-9DF1-C06950D2F0DA}"/>
          </ac:spMkLst>
        </pc:spChg>
        <pc:spChg chg="add del">
          <ac:chgData name="Surbhi ." userId="64bb77cf-f645-43f8-adec-be5635ea0a32" providerId="ADAL" clId="{6F0B9908-1B7A-45D5-BDDD-B2896E6CF7DF}" dt="2019-12-04T20:30:51.429" v="655" actId="26606"/>
          <ac:spMkLst>
            <pc:docMk/>
            <pc:sldMk cId="1761165862" sldId="274"/>
            <ac:spMk id="12" creationId="{0C0E6C8D-508A-44F8-BB9B-7911B0118D5C}"/>
          </ac:spMkLst>
        </pc:spChg>
        <pc:spChg chg="add del">
          <ac:chgData name="Surbhi ." userId="64bb77cf-f645-43f8-adec-be5635ea0a32" providerId="ADAL" clId="{6F0B9908-1B7A-45D5-BDDD-B2896E6CF7DF}" dt="2019-12-04T20:30:51.429" v="655" actId="26606"/>
          <ac:spMkLst>
            <pc:docMk/>
            <pc:sldMk cId="1761165862" sldId="274"/>
            <ac:spMk id="14" creationId="{C84847AE-0FEA-43E8-8AA1-4169A6FDB9B9}"/>
          </ac:spMkLst>
        </pc:spChg>
        <pc:spChg chg="add del">
          <ac:chgData name="Surbhi ." userId="64bb77cf-f645-43f8-adec-be5635ea0a32" providerId="ADAL" clId="{6F0B9908-1B7A-45D5-BDDD-B2896E6CF7DF}" dt="2019-12-04T20:30:51.429" v="655" actId="26606"/>
          <ac:spMkLst>
            <pc:docMk/>
            <pc:sldMk cId="1761165862" sldId="274"/>
            <ac:spMk id="16" creationId="{C487790A-E9D7-438A-90BB-9361BEF14B29}"/>
          </ac:spMkLst>
        </pc:spChg>
        <pc:spChg chg="add">
          <ac:chgData name="Surbhi ." userId="64bb77cf-f645-43f8-adec-be5635ea0a32" providerId="ADAL" clId="{6F0B9908-1B7A-45D5-BDDD-B2896E6CF7DF}" dt="2019-12-04T20:30:51.444" v="656" actId="26606"/>
          <ac:spMkLst>
            <pc:docMk/>
            <pc:sldMk cId="1761165862" sldId="274"/>
            <ac:spMk id="18" creationId="{2EFA499E-F4DC-4889-A998-1AB63657FEDE}"/>
          </ac:spMkLst>
        </pc:spChg>
        <pc:spChg chg="add">
          <ac:chgData name="Surbhi ." userId="64bb77cf-f645-43f8-adec-be5635ea0a32" providerId="ADAL" clId="{6F0B9908-1B7A-45D5-BDDD-B2896E6CF7DF}" dt="2019-12-04T20:30:51.444" v="656" actId="26606"/>
          <ac:spMkLst>
            <pc:docMk/>
            <pc:sldMk cId="1761165862" sldId="274"/>
            <ac:spMk id="19" creationId="{0785C4E7-545B-4D43-81C9-76F75297C274}"/>
          </ac:spMkLst>
        </pc:spChg>
        <pc:spChg chg="add">
          <ac:chgData name="Surbhi ." userId="64bb77cf-f645-43f8-adec-be5635ea0a32" providerId="ADAL" clId="{6F0B9908-1B7A-45D5-BDDD-B2896E6CF7DF}" dt="2019-12-04T20:30:51.444" v="656" actId="26606"/>
          <ac:spMkLst>
            <pc:docMk/>
            <pc:sldMk cId="1761165862" sldId="274"/>
            <ac:spMk id="20" creationId="{5F8E3B12-4ED7-4DDE-A720-58DAD716A4ED}"/>
          </ac:spMkLst>
        </pc:spChg>
        <pc:spChg chg="add">
          <ac:chgData name="Surbhi ." userId="64bb77cf-f645-43f8-adec-be5635ea0a32" providerId="ADAL" clId="{6F0B9908-1B7A-45D5-BDDD-B2896E6CF7DF}" dt="2019-12-04T20:30:51.444" v="656" actId="26606"/>
          <ac:spMkLst>
            <pc:docMk/>
            <pc:sldMk cId="1761165862" sldId="274"/>
            <ac:spMk id="21" creationId="{01B6ECCA-7A31-489A-9EB5-A736F1A38426}"/>
          </ac:spMkLst>
        </pc:spChg>
        <pc:spChg chg="add">
          <ac:chgData name="Surbhi ." userId="64bb77cf-f645-43f8-adec-be5635ea0a32" providerId="ADAL" clId="{6F0B9908-1B7A-45D5-BDDD-B2896E6CF7DF}" dt="2019-12-04T20:30:51.444" v="656" actId="26606"/>
          <ac:spMkLst>
            <pc:docMk/>
            <pc:sldMk cId="1761165862" sldId="274"/>
            <ac:spMk id="22" creationId="{E48E5443-80E7-4AE3-B50F-9B6837BE09B5}"/>
          </ac:spMkLst>
        </pc:spChg>
        <pc:spChg chg="add">
          <ac:chgData name="Surbhi ." userId="64bb77cf-f645-43f8-adec-be5635ea0a32" providerId="ADAL" clId="{6F0B9908-1B7A-45D5-BDDD-B2896E6CF7DF}" dt="2019-12-04T20:30:51.444" v="656" actId="26606"/>
          <ac:spMkLst>
            <pc:docMk/>
            <pc:sldMk cId="1761165862" sldId="274"/>
            <ac:spMk id="23" creationId="{9657081C-9529-4BAD-8D9E-855E0D178A69}"/>
          </ac:spMkLst>
        </pc:spChg>
        <pc:spChg chg="add">
          <ac:chgData name="Surbhi ." userId="64bb77cf-f645-43f8-adec-be5635ea0a32" providerId="ADAL" clId="{6F0B9908-1B7A-45D5-BDDD-B2896E6CF7DF}" dt="2019-12-04T20:30:51.444" v="656" actId="26606"/>
          <ac:spMkLst>
            <pc:docMk/>
            <pc:sldMk cId="1761165862" sldId="274"/>
            <ac:spMk id="24" creationId="{B4FBA72A-1CDB-4DED-9D9F-8DCEA66D6CE5}"/>
          </ac:spMkLst>
        </pc:spChg>
        <pc:picChg chg="add mod ord">
          <ac:chgData name="Surbhi ." userId="64bb77cf-f645-43f8-adec-be5635ea0a32" providerId="ADAL" clId="{6F0B9908-1B7A-45D5-BDDD-B2896E6CF7DF}" dt="2019-12-04T20:31:02.791" v="659" actId="14100"/>
          <ac:picMkLst>
            <pc:docMk/>
            <pc:sldMk cId="1761165862" sldId="274"/>
            <ac:picMk id="4" creationId="{067B84EC-5BA4-4EF1-A892-5999A4019D76}"/>
          </ac:picMkLst>
        </pc:picChg>
        <pc:picChg chg="add mod">
          <ac:chgData name="Surbhi ." userId="64bb77cf-f645-43f8-adec-be5635ea0a32" providerId="ADAL" clId="{6F0B9908-1B7A-45D5-BDDD-B2896E6CF7DF}" dt="2019-12-04T20:30:51.444" v="656" actId="26606"/>
          <ac:picMkLst>
            <pc:docMk/>
            <pc:sldMk cId="1761165862" sldId="274"/>
            <ac:picMk id="5" creationId="{67789762-D344-426D-A57A-001169F77146}"/>
          </ac:picMkLst>
        </pc:picChg>
      </pc:sldChg>
      <pc:sldChg chg="modSp add del">
        <pc:chgData name="Surbhi ." userId="64bb77cf-f645-43f8-adec-be5635ea0a32" providerId="ADAL" clId="{6F0B9908-1B7A-45D5-BDDD-B2896E6CF7DF}" dt="2019-12-04T21:01:14.965" v="985" actId="2696"/>
        <pc:sldMkLst>
          <pc:docMk/>
          <pc:sldMk cId="1568218135" sldId="275"/>
        </pc:sldMkLst>
        <pc:spChg chg="mod">
          <ac:chgData name="Surbhi ." userId="64bb77cf-f645-43f8-adec-be5635ea0a32" providerId="ADAL" clId="{6F0B9908-1B7A-45D5-BDDD-B2896E6CF7DF}" dt="2019-12-04T20:49:31.105" v="843" actId="20577"/>
          <ac:spMkLst>
            <pc:docMk/>
            <pc:sldMk cId="1568218135" sldId="275"/>
            <ac:spMk id="2" creationId="{5DDD9654-71B5-4E6C-8F8F-85D1CDA2CA80}"/>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EA1ADF-7E27-4AF0-8BC8-653E64E57E76}"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EBF82019-4065-4F32-A39E-3D8BF767415C}">
      <dgm:prSet/>
      <dgm:spPr/>
      <dgm:t>
        <a:bodyPr/>
        <a:lstStyle/>
        <a:p>
          <a:r>
            <a:rPr lang="en-CA" b="1"/>
            <a:t>Problem Statement</a:t>
          </a:r>
          <a:endParaRPr lang="en-US" b="1"/>
        </a:p>
      </dgm:t>
    </dgm:pt>
    <dgm:pt modelId="{4B070E13-E803-4A0C-A59F-4A6C12E77E55}" type="parTrans" cxnId="{AC753127-0242-49CE-8948-CC158C320BCE}">
      <dgm:prSet/>
      <dgm:spPr/>
      <dgm:t>
        <a:bodyPr/>
        <a:lstStyle/>
        <a:p>
          <a:endParaRPr lang="en-US"/>
        </a:p>
      </dgm:t>
    </dgm:pt>
    <dgm:pt modelId="{958F928C-CC9E-4DF7-90E8-9B0F52BCEED3}" type="sibTrans" cxnId="{AC753127-0242-49CE-8948-CC158C320BCE}">
      <dgm:prSet/>
      <dgm:spPr/>
      <dgm:t>
        <a:bodyPr/>
        <a:lstStyle/>
        <a:p>
          <a:endParaRPr lang="en-US"/>
        </a:p>
      </dgm:t>
    </dgm:pt>
    <dgm:pt modelId="{61C4522D-42C7-4335-A63C-5271874DB8D2}">
      <dgm:prSet/>
      <dgm:spPr/>
      <dgm:t>
        <a:bodyPr/>
        <a:lstStyle/>
        <a:p>
          <a:r>
            <a:rPr lang="en-CA" b="1"/>
            <a:t>Data Source/ Exploratory Data Analysis</a:t>
          </a:r>
          <a:endParaRPr lang="en-US" b="1"/>
        </a:p>
      </dgm:t>
    </dgm:pt>
    <dgm:pt modelId="{53408867-A299-4A16-88B7-EDAF885DFF26}" type="parTrans" cxnId="{051BA0B3-CC7E-4719-B38A-47D9FFBC9A72}">
      <dgm:prSet/>
      <dgm:spPr/>
      <dgm:t>
        <a:bodyPr/>
        <a:lstStyle/>
        <a:p>
          <a:endParaRPr lang="en-US"/>
        </a:p>
      </dgm:t>
    </dgm:pt>
    <dgm:pt modelId="{DEC48569-17F6-4ACF-A652-20F89A8B4573}" type="sibTrans" cxnId="{051BA0B3-CC7E-4719-B38A-47D9FFBC9A72}">
      <dgm:prSet/>
      <dgm:spPr/>
      <dgm:t>
        <a:bodyPr/>
        <a:lstStyle/>
        <a:p>
          <a:endParaRPr lang="en-US"/>
        </a:p>
      </dgm:t>
    </dgm:pt>
    <dgm:pt modelId="{69C994DE-AF78-45F4-8CD4-BB4EDE59F593}">
      <dgm:prSet/>
      <dgm:spPr/>
      <dgm:t>
        <a:bodyPr/>
        <a:lstStyle/>
        <a:p>
          <a:r>
            <a:rPr lang="en-US" b="1"/>
            <a:t>Distribution of Features/Target Variable</a:t>
          </a:r>
        </a:p>
      </dgm:t>
    </dgm:pt>
    <dgm:pt modelId="{3712A558-E33D-444C-966C-034857DD6EBF}" type="parTrans" cxnId="{317FB292-6E31-4038-8203-7E9DD0A55604}">
      <dgm:prSet/>
      <dgm:spPr/>
      <dgm:t>
        <a:bodyPr/>
        <a:lstStyle/>
        <a:p>
          <a:endParaRPr lang="en-US"/>
        </a:p>
      </dgm:t>
    </dgm:pt>
    <dgm:pt modelId="{F0919040-FC38-4CDC-9389-FEBEAD2848E9}" type="sibTrans" cxnId="{317FB292-6E31-4038-8203-7E9DD0A55604}">
      <dgm:prSet/>
      <dgm:spPr/>
      <dgm:t>
        <a:bodyPr/>
        <a:lstStyle/>
        <a:p>
          <a:endParaRPr lang="en-US"/>
        </a:p>
      </dgm:t>
    </dgm:pt>
    <dgm:pt modelId="{3888D820-8A45-4ED7-B69F-4B5063F831EB}">
      <dgm:prSet/>
      <dgm:spPr/>
      <dgm:t>
        <a:bodyPr/>
        <a:lstStyle/>
        <a:p>
          <a:r>
            <a:rPr lang="en-CA" b="1"/>
            <a:t>Implementing Machine Learning Algorithms</a:t>
          </a:r>
          <a:endParaRPr lang="en-US" b="1"/>
        </a:p>
      </dgm:t>
    </dgm:pt>
    <dgm:pt modelId="{1B353453-6707-47D5-9AFD-F62BA81C0603}" type="parTrans" cxnId="{AA3ED946-5E76-4C20-84F0-96CCE926EAA5}">
      <dgm:prSet/>
      <dgm:spPr/>
      <dgm:t>
        <a:bodyPr/>
        <a:lstStyle/>
        <a:p>
          <a:endParaRPr lang="en-US"/>
        </a:p>
      </dgm:t>
    </dgm:pt>
    <dgm:pt modelId="{A910CE0B-3356-45A2-B6CD-104D8DD82270}" type="sibTrans" cxnId="{AA3ED946-5E76-4C20-84F0-96CCE926EAA5}">
      <dgm:prSet/>
      <dgm:spPr/>
      <dgm:t>
        <a:bodyPr/>
        <a:lstStyle/>
        <a:p>
          <a:endParaRPr lang="en-US"/>
        </a:p>
      </dgm:t>
    </dgm:pt>
    <dgm:pt modelId="{1C37DBD2-28E4-4495-A79D-B2A3737AC509}">
      <dgm:prSet/>
      <dgm:spPr/>
      <dgm:t>
        <a:bodyPr/>
        <a:lstStyle/>
        <a:p>
          <a:r>
            <a:rPr lang="en-CA" b="1"/>
            <a:t>Best Algorithm</a:t>
          </a:r>
          <a:endParaRPr lang="en-US" b="1"/>
        </a:p>
      </dgm:t>
    </dgm:pt>
    <dgm:pt modelId="{DDF99588-43B1-4DC1-ABF0-9890CFBA5393}" type="parTrans" cxnId="{94E3F6D6-3A7C-4FB3-8A54-B54DD5B16CD2}">
      <dgm:prSet/>
      <dgm:spPr/>
      <dgm:t>
        <a:bodyPr/>
        <a:lstStyle/>
        <a:p>
          <a:endParaRPr lang="en-US"/>
        </a:p>
      </dgm:t>
    </dgm:pt>
    <dgm:pt modelId="{F06E2CBB-DC9E-45A9-823C-ADFAF3E4B2AB}" type="sibTrans" cxnId="{94E3F6D6-3A7C-4FB3-8A54-B54DD5B16CD2}">
      <dgm:prSet/>
      <dgm:spPr/>
      <dgm:t>
        <a:bodyPr/>
        <a:lstStyle/>
        <a:p>
          <a:endParaRPr lang="en-US"/>
        </a:p>
      </dgm:t>
    </dgm:pt>
    <dgm:pt modelId="{092F24F9-605D-4A40-9014-11CF1F2D45DD}">
      <dgm:prSet/>
      <dgm:spPr/>
      <dgm:t>
        <a:bodyPr/>
        <a:lstStyle/>
        <a:p>
          <a:r>
            <a:rPr lang="en-US" b="1" dirty="0"/>
            <a:t>Challenges &amp; Future Improvements</a:t>
          </a:r>
        </a:p>
      </dgm:t>
    </dgm:pt>
    <dgm:pt modelId="{65FF5999-DA6A-43D6-B3CE-BE6EBE79E25F}" type="parTrans" cxnId="{5FF21143-4BC2-463E-A5EF-E3BB824848BA}">
      <dgm:prSet/>
      <dgm:spPr/>
      <dgm:t>
        <a:bodyPr/>
        <a:lstStyle/>
        <a:p>
          <a:endParaRPr lang="en-US"/>
        </a:p>
      </dgm:t>
    </dgm:pt>
    <dgm:pt modelId="{7D6E4B98-0D91-4BE4-B44B-D97C3720D506}" type="sibTrans" cxnId="{5FF21143-4BC2-463E-A5EF-E3BB824848BA}">
      <dgm:prSet/>
      <dgm:spPr/>
      <dgm:t>
        <a:bodyPr/>
        <a:lstStyle/>
        <a:p>
          <a:endParaRPr lang="en-US"/>
        </a:p>
      </dgm:t>
    </dgm:pt>
    <dgm:pt modelId="{A5727D03-7E07-460C-8864-2B0FD6136BC4}" type="pres">
      <dgm:prSet presAssocID="{EAEA1ADF-7E27-4AF0-8BC8-653E64E57E76}" presName="root" presStyleCnt="0">
        <dgm:presLayoutVars>
          <dgm:dir/>
          <dgm:resizeHandles val="exact"/>
        </dgm:presLayoutVars>
      </dgm:prSet>
      <dgm:spPr/>
    </dgm:pt>
    <dgm:pt modelId="{DECEAA29-C766-4411-9B56-83FDDF9CF7A6}" type="pres">
      <dgm:prSet presAssocID="{EBF82019-4065-4F32-A39E-3D8BF767415C}" presName="compNode" presStyleCnt="0"/>
      <dgm:spPr/>
    </dgm:pt>
    <dgm:pt modelId="{7B5C6C38-DD8B-456E-BF29-EA817C5C97F4}" type="pres">
      <dgm:prSet presAssocID="{EBF82019-4065-4F32-A39E-3D8BF767415C}" presName="bgRect" presStyleLbl="bgShp" presStyleIdx="0" presStyleCnt="6"/>
      <dgm:spPr/>
    </dgm:pt>
    <dgm:pt modelId="{6E6A71D8-405A-497A-95FF-CC38072BE8E1}" type="pres">
      <dgm:prSet presAssocID="{EBF82019-4065-4F32-A39E-3D8BF767415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7EBF7F08-37FB-4C55-AC12-823FA5B71D94}" type="pres">
      <dgm:prSet presAssocID="{EBF82019-4065-4F32-A39E-3D8BF767415C}" presName="spaceRect" presStyleCnt="0"/>
      <dgm:spPr/>
    </dgm:pt>
    <dgm:pt modelId="{D3F0F133-07FD-4314-B243-6BF3B380CF52}" type="pres">
      <dgm:prSet presAssocID="{EBF82019-4065-4F32-A39E-3D8BF767415C}" presName="parTx" presStyleLbl="revTx" presStyleIdx="0" presStyleCnt="6">
        <dgm:presLayoutVars>
          <dgm:chMax val="0"/>
          <dgm:chPref val="0"/>
        </dgm:presLayoutVars>
      </dgm:prSet>
      <dgm:spPr/>
    </dgm:pt>
    <dgm:pt modelId="{B6E72ED2-B0EB-4C92-A1F6-75DD79B83C97}" type="pres">
      <dgm:prSet presAssocID="{958F928C-CC9E-4DF7-90E8-9B0F52BCEED3}" presName="sibTrans" presStyleCnt="0"/>
      <dgm:spPr/>
    </dgm:pt>
    <dgm:pt modelId="{92C30F43-2647-4179-B8E3-D2E72117F6D2}" type="pres">
      <dgm:prSet presAssocID="{61C4522D-42C7-4335-A63C-5271874DB8D2}" presName="compNode" presStyleCnt="0"/>
      <dgm:spPr/>
    </dgm:pt>
    <dgm:pt modelId="{A585093B-CD7B-436D-AC3E-D75D768D4EC8}" type="pres">
      <dgm:prSet presAssocID="{61C4522D-42C7-4335-A63C-5271874DB8D2}" presName="bgRect" presStyleLbl="bgShp" presStyleIdx="1" presStyleCnt="6"/>
      <dgm:spPr/>
    </dgm:pt>
    <dgm:pt modelId="{350417E7-116D-4309-83D4-51D141F690F3}" type="pres">
      <dgm:prSet presAssocID="{61C4522D-42C7-4335-A63C-5271874DB8D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CDE81725-AD92-4659-BBF4-D0F4DA2C4E62}" type="pres">
      <dgm:prSet presAssocID="{61C4522D-42C7-4335-A63C-5271874DB8D2}" presName="spaceRect" presStyleCnt="0"/>
      <dgm:spPr/>
    </dgm:pt>
    <dgm:pt modelId="{1FABF35D-95D5-4F05-9A68-6B78E3D4EF71}" type="pres">
      <dgm:prSet presAssocID="{61C4522D-42C7-4335-A63C-5271874DB8D2}" presName="parTx" presStyleLbl="revTx" presStyleIdx="1" presStyleCnt="6">
        <dgm:presLayoutVars>
          <dgm:chMax val="0"/>
          <dgm:chPref val="0"/>
        </dgm:presLayoutVars>
      </dgm:prSet>
      <dgm:spPr/>
    </dgm:pt>
    <dgm:pt modelId="{595FFDA5-8847-4E7E-9A3C-92DD9A6EB37D}" type="pres">
      <dgm:prSet presAssocID="{DEC48569-17F6-4ACF-A652-20F89A8B4573}" presName="sibTrans" presStyleCnt="0"/>
      <dgm:spPr/>
    </dgm:pt>
    <dgm:pt modelId="{50D90C53-E8FB-4C35-BA5C-C14E34EDA587}" type="pres">
      <dgm:prSet presAssocID="{69C994DE-AF78-45F4-8CD4-BB4EDE59F593}" presName="compNode" presStyleCnt="0"/>
      <dgm:spPr/>
    </dgm:pt>
    <dgm:pt modelId="{F7611959-AB91-41A6-A4AA-688CD3DCC248}" type="pres">
      <dgm:prSet presAssocID="{69C994DE-AF78-45F4-8CD4-BB4EDE59F593}" presName="bgRect" presStyleLbl="bgShp" presStyleIdx="2" presStyleCnt="6"/>
      <dgm:spPr/>
    </dgm:pt>
    <dgm:pt modelId="{5932C235-8B0D-4280-BF52-8606719D46BA}" type="pres">
      <dgm:prSet presAssocID="{69C994DE-AF78-45F4-8CD4-BB4EDE59F59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92D6A93C-9E01-4C9A-B575-46AD7E7FB109}" type="pres">
      <dgm:prSet presAssocID="{69C994DE-AF78-45F4-8CD4-BB4EDE59F593}" presName="spaceRect" presStyleCnt="0"/>
      <dgm:spPr/>
    </dgm:pt>
    <dgm:pt modelId="{1A210224-7A0B-436C-BBD3-D090DFDBC368}" type="pres">
      <dgm:prSet presAssocID="{69C994DE-AF78-45F4-8CD4-BB4EDE59F593}" presName="parTx" presStyleLbl="revTx" presStyleIdx="2" presStyleCnt="6">
        <dgm:presLayoutVars>
          <dgm:chMax val="0"/>
          <dgm:chPref val="0"/>
        </dgm:presLayoutVars>
      </dgm:prSet>
      <dgm:spPr/>
    </dgm:pt>
    <dgm:pt modelId="{15C38D1D-610F-4647-B531-E9B79EC0D196}" type="pres">
      <dgm:prSet presAssocID="{F0919040-FC38-4CDC-9389-FEBEAD2848E9}" presName="sibTrans" presStyleCnt="0"/>
      <dgm:spPr/>
    </dgm:pt>
    <dgm:pt modelId="{6AF33F9B-BC23-4CE2-A270-CBCACEBFE58A}" type="pres">
      <dgm:prSet presAssocID="{3888D820-8A45-4ED7-B69F-4B5063F831EB}" presName="compNode" presStyleCnt="0"/>
      <dgm:spPr/>
    </dgm:pt>
    <dgm:pt modelId="{F1E35CDB-7D6A-4504-9C35-19CA09526189}" type="pres">
      <dgm:prSet presAssocID="{3888D820-8A45-4ED7-B69F-4B5063F831EB}" presName="bgRect" presStyleLbl="bgShp" presStyleIdx="3" presStyleCnt="6"/>
      <dgm:spPr/>
    </dgm:pt>
    <dgm:pt modelId="{E02F4AF7-EFC7-4BB7-AF1D-8E49EFAB30AF}" type="pres">
      <dgm:prSet presAssocID="{3888D820-8A45-4ED7-B69F-4B5063F831E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403F9947-2B4B-49E8-88BD-0325E200EC8E}" type="pres">
      <dgm:prSet presAssocID="{3888D820-8A45-4ED7-B69F-4B5063F831EB}" presName="spaceRect" presStyleCnt="0"/>
      <dgm:spPr/>
    </dgm:pt>
    <dgm:pt modelId="{0F004DC8-FC8D-4083-90B9-8F0B453BD792}" type="pres">
      <dgm:prSet presAssocID="{3888D820-8A45-4ED7-B69F-4B5063F831EB}" presName="parTx" presStyleLbl="revTx" presStyleIdx="3" presStyleCnt="6">
        <dgm:presLayoutVars>
          <dgm:chMax val="0"/>
          <dgm:chPref val="0"/>
        </dgm:presLayoutVars>
      </dgm:prSet>
      <dgm:spPr/>
    </dgm:pt>
    <dgm:pt modelId="{5AEE3424-429B-4E19-BD1A-A905116DAF64}" type="pres">
      <dgm:prSet presAssocID="{A910CE0B-3356-45A2-B6CD-104D8DD82270}" presName="sibTrans" presStyleCnt="0"/>
      <dgm:spPr/>
    </dgm:pt>
    <dgm:pt modelId="{F976585F-45C0-4FBA-9B14-CACE8057F893}" type="pres">
      <dgm:prSet presAssocID="{1C37DBD2-28E4-4495-A79D-B2A3737AC509}" presName="compNode" presStyleCnt="0"/>
      <dgm:spPr/>
    </dgm:pt>
    <dgm:pt modelId="{A03ED1A7-2FEA-4549-BE6C-A2695019FB23}" type="pres">
      <dgm:prSet presAssocID="{1C37DBD2-28E4-4495-A79D-B2A3737AC509}" presName="bgRect" presStyleLbl="bgShp" presStyleIdx="4" presStyleCnt="6"/>
      <dgm:spPr/>
    </dgm:pt>
    <dgm:pt modelId="{72450735-79D0-43C4-A80E-B064CCE863DD}" type="pres">
      <dgm:prSet presAssocID="{1C37DBD2-28E4-4495-A79D-B2A3737AC50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A88F9C7C-852C-44E6-8156-A7FDD209C846}" type="pres">
      <dgm:prSet presAssocID="{1C37DBD2-28E4-4495-A79D-B2A3737AC509}" presName="spaceRect" presStyleCnt="0"/>
      <dgm:spPr/>
    </dgm:pt>
    <dgm:pt modelId="{B7BD8049-D763-4F36-A996-65EC1BEC470D}" type="pres">
      <dgm:prSet presAssocID="{1C37DBD2-28E4-4495-A79D-B2A3737AC509}" presName="parTx" presStyleLbl="revTx" presStyleIdx="4" presStyleCnt="6">
        <dgm:presLayoutVars>
          <dgm:chMax val="0"/>
          <dgm:chPref val="0"/>
        </dgm:presLayoutVars>
      </dgm:prSet>
      <dgm:spPr/>
    </dgm:pt>
    <dgm:pt modelId="{9DAF9671-CCA3-4EAE-AC65-F4D026F31C4B}" type="pres">
      <dgm:prSet presAssocID="{F06E2CBB-DC9E-45A9-823C-ADFAF3E4B2AB}" presName="sibTrans" presStyleCnt="0"/>
      <dgm:spPr/>
    </dgm:pt>
    <dgm:pt modelId="{39A14975-1962-4B2E-B61A-C1D182F1422A}" type="pres">
      <dgm:prSet presAssocID="{092F24F9-605D-4A40-9014-11CF1F2D45DD}" presName="compNode" presStyleCnt="0"/>
      <dgm:spPr/>
    </dgm:pt>
    <dgm:pt modelId="{3BA9B2A3-C898-431D-88B4-DC4CA11710B2}" type="pres">
      <dgm:prSet presAssocID="{092F24F9-605D-4A40-9014-11CF1F2D45DD}" presName="bgRect" presStyleLbl="bgShp" presStyleIdx="5" presStyleCnt="6"/>
      <dgm:spPr/>
    </dgm:pt>
    <dgm:pt modelId="{510B0D46-B09C-4579-82BD-732465709433}" type="pres">
      <dgm:prSet presAssocID="{092F24F9-605D-4A40-9014-11CF1F2D45D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tatistics"/>
        </a:ext>
      </dgm:extLst>
    </dgm:pt>
    <dgm:pt modelId="{4B562EAB-04F2-42E1-88D0-BA2B31EC9EAF}" type="pres">
      <dgm:prSet presAssocID="{092F24F9-605D-4A40-9014-11CF1F2D45DD}" presName="spaceRect" presStyleCnt="0"/>
      <dgm:spPr/>
    </dgm:pt>
    <dgm:pt modelId="{B2731480-CC82-4389-9AB1-79BC9BF63C81}" type="pres">
      <dgm:prSet presAssocID="{092F24F9-605D-4A40-9014-11CF1F2D45DD}" presName="parTx" presStyleLbl="revTx" presStyleIdx="5" presStyleCnt="6">
        <dgm:presLayoutVars>
          <dgm:chMax val="0"/>
          <dgm:chPref val="0"/>
        </dgm:presLayoutVars>
      </dgm:prSet>
      <dgm:spPr/>
    </dgm:pt>
  </dgm:ptLst>
  <dgm:cxnLst>
    <dgm:cxn modelId="{D8A1560B-D8D3-432D-B32B-B144B931C226}" type="presOf" srcId="{3888D820-8A45-4ED7-B69F-4B5063F831EB}" destId="{0F004DC8-FC8D-4083-90B9-8F0B453BD792}" srcOrd="0" destOrd="0" presId="urn:microsoft.com/office/officeart/2018/2/layout/IconVerticalSolidList"/>
    <dgm:cxn modelId="{AC753127-0242-49CE-8948-CC158C320BCE}" srcId="{EAEA1ADF-7E27-4AF0-8BC8-653E64E57E76}" destId="{EBF82019-4065-4F32-A39E-3D8BF767415C}" srcOrd="0" destOrd="0" parTransId="{4B070E13-E803-4A0C-A59F-4A6C12E77E55}" sibTransId="{958F928C-CC9E-4DF7-90E8-9B0F52BCEED3}"/>
    <dgm:cxn modelId="{F3850539-852A-47A1-B34C-AA8D9BD43D86}" type="presOf" srcId="{092F24F9-605D-4A40-9014-11CF1F2D45DD}" destId="{B2731480-CC82-4389-9AB1-79BC9BF63C81}" srcOrd="0" destOrd="0" presId="urn:microsoft.com/office/officeart/2018/2/layout/IconVerticalSolidList"/>
    <dgm:cxn modelId="{5FF21143-4BC2-463E-A5EF-E3BB824848BA}" srcId="{EAEA1ADF-7E27-4AF0-8BC8-653E64E57E76}" destId="{092F24F9-605D-4A40-9014-11CF1F2D45DD}" srcOrd="5" destOrd="0" parTransId="{65FF5999-DA6A-43D6-B3CE-BE6EBE79E25F}" sibTransId="{7D6E4B98-0D91-4BE4-B44B-D97C3720D506}"/>
    <dgm:cxn modelId="{AA3ED946-5E76-4C20-84F0-96CCE926EAA5}" srcId="{EAEA1ADF-7E27-4AF0-8BC8-653E64E57E76}" destId="{3888D820-8A45-4ED7-B69F-4B5063F831EB}" srcOrd="3" destOrd="0" parTransId="{1B353453-6707-47D5-9AFD-F62BA81C0603}" sibTransId="{A910CE0B-3356-45A2-B6CD-104D8DD82270}"/>
    <dgm:cxn modelId="{9E973A57-EEE8-4DC4-857B-D37BE87EDB39}" type="presOf" srcId="{EBF82019-4065-4F32-A39E-3D8BF767415C}" destId="{D3F0F133-07FD-4314-B243-6BF3B380CF52}" srcOrd="0" destOrd="0" presId="urn:microsoft.com/office/officeart/2018/2/layout/IconVerticalSolidList"/>
    <dgm:cxn modelId="{B08D008E-A171-46BF-AE65-A2A4AB2DEB7A}" type="presOf" srcId="{1C37DBD2-28E4-4495-A79D-B2A3737AC509}" destId="{B7BD8049-D763-4F36-A996-65EC1BEC470D}" srcOrd="0" destOrd="0" presId="urn:microsoft.com/office/officeart/2018/2/layout/IconVerticalSolidList"/>
    <dgm:cxn modelId="{6EA04890-AF1C-4D90-BFD2-31377FC87A68}" type="presOf" srcId="{EAEA1ADF-7E27-4AF0-8BC8-653E64E57E76}" destId="{A5727D03-7E07-460C-8864-2B0FD6136BC4}" srcOrd="0" destOrd="0" presId="urn:microsoft.com/office/officeart/2018/2/layout/IconVerticalSolidList"/>
    <dgm:cxn modelId="{317FB292-6E31-4038-8203-7E9DD0A55604}" srcId="{EAEA1ADF-7E27-4AF0-8BC8-653E64E57E76}" destId="{69C994DE-AF78-45F4-8CD4-BB4EDE59F593}" srcOrd="2" destOrd="0" parTransId="{3712A558-E33D-444C-966C-034857DD6EBF}" sibTransId="{F0919040-FC38-4CDC-9389-FEBEAD2848E9}"/>
    <dgm:cxn modelId="{3AFBB6AC-DC48-4A34-8A96-D42B08DCE1F2}" type="presOf" srcId="{69C994DE-AF78-45F4-8CD4-BB4EDE59F593}" destId="{1A210224-7A0B-436C-BBD3-D090DFDBC368}" srcOrd="0" destOrd="0" presId="urn:microsoft.com/office/officeart/2018/2/layout/IconVerticalSolidList"/>
    <dgm:cxn modelId="{051BA0B3-CC7E-4719-B38A-47D9FFBC9A72}" srcId="{EAEA1ADF-7E27-4AF0-8BC8-653E64E57E76}" destId="{61C4522D-42C7-4335-A63C-5271874DB8D2}" srcOrd="1" destOrd="0" parTransId="{53408867-A299-4A16-88B7-EDAF885DFF26}" sibTransId="{DEC48569-17F6-4ACF-A652-20F89A8B4573}"/>
    <dgm:cxn modelId="{94E3F6D6-3A7C-4FB3-8A54-B54DD5B16CD2}" srcId="{EAEA1ADF-7E27-4AF0-8BC8-653E64E57E76}" destId="{1C37DBD2-28E4-4495-A79D-B2A3737AC509}" srcOrd="4" destOrd="0" parTransId="{DDF99588-43B1-4DC1-ABF0-9890CFBA5393}" sibTransId="{F06E2CBB-DC9E-45A9-823C-ADFAF3E4B2AB}"/>
    <dgm:cxn modelId="{156279F9-F203-4ADB-B4B8-458CEE4922BE}" type="presOf" srcId="{61C4522D-42C7-4335-A63C-5271874DB8D2}" destId="{1FABF35D-95D5-4F05-9A68-6B78E3D4EF71}" srcOrd="0" destOrd="0" presId="urn:microsoft.com/office/officeart/2018/2/layout/IconVerticalSolidList"/>
    <dgm:cxn modelId="{A1F92C70-FC65-4771-AEE1-3861690188D9}" type="presParOf" srcId="{A5727D03-7E07-460C-8864-2B0FD6136BC4}" destId="{DECEAA29-C766-4411-9B56-83FDDF9CF7A6}" srcOrd="0" destOrd="0" presId="urn:microsoft.com/office/officeart/2018/2/layout/IconVerticalSolidList"/>
    <dgm:cxn modelId="{78509CE0-6CFB-42EF-AD84-39E7CED6E9C7}" type="presParOf" srcId="{DECEAA29-C766-4411-9B56-83FDDF9CF7A6}" destId="{7B5C6C38-DD8B-456E-BF29-EA817C5C97F4}" srcOrd="0" destOrd="0" presId="urn:microsoft.com/office/officeart/2018/2/layout/IconVerticalSolidList"/>
    <dgm:cxn modelId="{FA688240-8DF8-478C-A3B3-43BBE5027668}" type="presParOf" srcId="{DECEAA29-C766-4411-9B56-83FDDF9CF7A6}" destId="{6E6A71D8-405A-497A-95FF-CC38072BE8E1}" srcOrd="1" destOrd="0" presId="urn:microsoft.com/office/officeart/2018/2/layout/IconVerticalSolidList"/>
    <dgm:cxn modelId="{520E1E28-13FE-44BF-AA33-767860DE2915}" type="presParOf" srcId="{DECEAA29-C766-4411-9B56-83FDDF9CF7A6}" destId="{7EBF7F08-37FB-4C55-AC12-823FA5B71D94}" srcOrd="2" destOrd="0" presId="urn:microsoft.com/office/officeart/2018/2/layout/IconVerticalSolidList"/>
    <dgm:cxn modelId="{65A90540-549A-44EA-8DAC-4F15D457F3A7}" type="presParOf" srcId="{DECEAA29-C766-4411-9B56-83FDDF9CF7A6}" destId="{D3F0F133-07FD-4314-B243-6BF3B380CF52}" srcOrd="3" destOrd="0" presId="urn:microsoft.com/office/officeart/2018/2/layout/IconVerticalSolidList"/>
    <dgm:cxn modelId="{4F48CC13-B749-4F8C-AB90-023655EEEAD2}" type="presParOf" srcId="{A5727D03-7E07-460C-8864-2B0FD6136BC4}" destId="{B6E72ED2-B0EB-4C92-A1F6-75DD79B83C97}" srcOrd="1" destOrd="0" presId="urn:microsoft.com/office/officeart/2018/2/layout/IconVerticalSolidList"/>
    <dgm:cxn modelId="{229FBCC5-A3B3-4921-9126-AAD09C8CC383}" type="presParOf" srcId="{A5727D03-7E07-460C-8864-2B0FD6136BC4}" destId="{92C30F43-2647-4179-B8E3-D2E72117F6D2}" srcOrd="2" destOrd="0" presId="urn:microsoft.com/office/officeart/2018/2/layout/IconVerticalSolidList"/>
    <dgm:cxn modelId="{8F2CBC5A-A67A-43D1-90E3-7CF9C92D1110}" type="presParOf" srcId="{92C30F43-2647-4179-B8E3-D2E72117F6D2}" destId="{A585093B-CD7B-436D-AC3E-D75D768D4EC8}" srcOrd="0" destOrd="0" presId="urn:microsoft.com/office/officeart/2018/2/layout/IconVerticalSolidList"/>
    <dgm:cxn modelId="{2BF36DDF-32C8-4AF8-82F2-36BFA93BB6C8}" type="presParOf" srcId="{92C30F43-2647-4179-B8E3-D2E72117F6D2}" destId="{350417E7-116D-4309-83D4-51D141F690F3}" srcOrd="1" destOrd="0" presId="urn:microsoft.com/office/officeart/2018/2/layout/IconVerticalSolidList"/>
    <dgm:cxn modelId="{024C045A-BBB8-4805-9FBF-C68F4992735E}" type="presParOf" srcId="{92C30F43-2647-4179-B8E3-D2E72117F6D2}" destId="{CDE81725-AD92-4659-BBF4-D0F4DA2C4E62}" srcOrd="2" destOrd="0" presId="urn:microsoft.com/office/officeart/2018/2/layout/IconVerticalSolidList"/>
    <dgm:cxn modelId="{B4BABBE2-0E2E-4D7B-B4E6-F41BB0E45555}" type="presParOf" srcId="{92C30F43-2647-4179-B8E3-D2E72117F6D2}" destId="{1FABF35D-95D5-4F05-9A68-6B78E3D4EF71}" srcOrd="3" destOrd="0" presId="urn:microsoft.com/office/officeart/2018/2/layout/IconVerticalSolidList"/>
    <dgm:cxn modelId="{02FFAD6F-992E-4884-B752-3ADF47537BE0}" type="presParOf" srcId="{A5727D03-7E07-460C-8864-2B0FD6136BC4}" destId="{595FFDA5-8847-4E7E-9A3C-92DD9A6EB37D}" srcOrd="3" destOrd="0" presId="urn:microsoft.com/office/officeart/2018/2/layout/IconVerticalSolidList"/>
    <dgm:cxn modelId="{11BBE4F2-9AD9-4F5E-AED8-CB197EF79ABA}" type="presParOf" srcId="{A5727D03-7E07-460C-8864-2B0FD6136BC4}" destId="{50D90C53-E8FB-4C35-BA5C-C14E34EDA587}" srcOrd="4" destOrd="0" presId="urn:microsoft.com/office/officeart/2018/2/layout/IconVerticalSolidList"/>
    <dgm:cxn modelId="{59950521-A6CF-43BD-BF68-5AEBB3EFF5E5}" type="presParOf" srcId="{50D90C53-E8FB-4C35-BA5C-C14E34EDA587}" destId="{F7611959-AB91-41A6-A4AA-688CD3DCC248}" srcOrd="0" destOrd="0" presId="urn:microsoft.com/office/officeart/2018/2/layout/IconVerticalSolidList"/>
    <dgm:cxn modelId="{408802CC-B2A2-4ABB-8286-98C801E4D23F}" type="presParOf" srcId="{50D90C53-E8FB-4C35-BA5C-C14E34EDA587}" destId="{5932C235-8B0D-4280-BF52-8606719D46BA}" srcOrd="1" destOrd="0" presId="urn:microsoft.com/office/officeart/2018/2/layout/IconVerticalSolidList"/>
    <dgm:cxn modelId="{5A257C15-CC5F-407C-BD93-5D53E8D5B673}" type="presParOf" srcId="{50D90C53-E8FB-4C35-BA5C-C14E34EDA587}" destId="{92D6A93C-9E01-4C9A-B575-46AD7E7FB109}" srcOrd="2" destOrd="0" presId="urn:microsoft.com/office/officeart/2018/2/layout/IconVerticalSolidList"/>
    <dgm:cxn modelId="{06BE50B2-9D64-4753-9F50-4568279C60DF}" type="presParOf" srcId="{50D90C53-E8FB-4C35-BA5C-C14E34EDA587}" destId="{1A210224-7A0B-436C-BBD3-D090DFDBC368}" srcOrd="3" destOrd="0" presId="urn:microsoft.com/office/officeart/2018/2/layout/IconVerticalSolidList"/>
    <dgm:cxn modelId="{43BAFDE6-2732-4BE6-9023-3664E1C259EB}" type="presParOf" srcId="{A5727D03-7E07-460C-8864-2B0FD6136BC4}" destId="{15C38D1D-610F-4647-B531-E9B79EC0D196}" srcOrd="5" destOrd="0" presId="urn:microsoft.com/office/officeart/2018/2/layout/IconVerticalSolidList"/>
    <dgm:cxn modelId="{5D793A64-E892-4D1B-A361-0BBE873F3D35}" type="presParOf" srcId="{A5727D03-7E07-460C-8864-2B0FD6136BC4}" destId="{6AF33F9B-BC23-4CE2-A270-CBCACEBFE58A}" srcOrd="6" destOrd="0" presId="urn:microsoft.com/office/officeart/2018/2/layout/IconVerticalSolidList"/>
    <dgm:cxn modelId="{A9CA35FB-0D6F-41EB-B0DC-8C9CBCDA36F6}" type="presParOf" srcId="{6AF33F9B-BC23-4CE2-A270-CBCACEBFE58A}" destId="{F1E35CDB-7D6A-4504-9C35-19CA09526189}" srcOrd="0" destOrd="0" presId="urn:microsoft.com/office/officeart/2018/2/layout/IconVerticalSolidList"/>
    <dgm:cxn modelId="{371FFE14-62A6-4C04-B786-ACA3F51F268A}" type="presParOf" srcId="{6AF33F9B-BC23-4CE2-A270-CBCACEBFE58A}" destId="{E02F4AF7-EFC7-4BB7-AF1D-8E49EFAB30AF}" srcOrd="1" destOrd="0" presId="urn:microsoft.com/office/officeart/2018/2/layout/IconVerticalSolidList"/>
    <dgm:cxn modelId="{1FC02DB2-F602-41F4-A9B9-48355E4C9F4B}" type="presParOf" srcId="{6AF33F9B-BC23-4CE2-A270-CBCACEBFE58A}" destId="{403F9947-2B4B-49E8-88BD-0325E200EC8E}" srcOrd="2" destOrd="0" presId="urn:microsoft.com/office/officeart/2018/2/layout/IconVerticalSolidList"/>
    <dgm:cxn modelId="{041C4864-C552-4721-8539-AD678773C97A}" type="presParOf" srcId="{6AF33F9B-BC23-4CE2-A270-CBCACEBFE58A}" destId="{0F004DC8-FC8D-4083-90B9-8F0B453BD792}" srcOrd="3" destOrd="0" presId="urn:microsoft.com/office/officeart/2018/2/layout/IconVerticalSolidList"/>
    <dgm:cxn modelId="{1B0359AF-BAF5-4264-AC65-BE376C8F0875}" type="presParOf" srcId="{A5727D03-7E07-460C-8864-2B0FD6136BC4}" destId="{5AEE3424-429B-4E19-BD1A-A905116DAF64}" srcOrd="7" destOrd="0" presId="urn:microsoft.com/office/officeart/2018/2/layout/IconVerticalSolidList"/>
    <dgm:cxn modelId="{6D9C5AC7-66F2-47BE-A40F-3D5751E6E92F}" type="presParOf" srcId="{A5727D03-7E07-460C-8864-2B0FD6136BC4}" destId="{F976585F-45C0-4FBA-9B14-CACE8057F893}" srcOrd="8" destOrd="0" presId="urn:microsoft.com/office/officeart/2018/2/layout/IconVerticalSolidList"/>
    <dgm:cxn modelId="{9F675ABD-6A04-4691-A4D7-9F4C06D74438}" type="presParOf" srcId="{F976585F-45C0-4FBA-9B14-CACE8057F893}" destId="{A03ED1A7-2FEA-4549-BE6C-A2695019FB23}" srcOrd="0" destOrd="0" presId="urn:microsoft.com/office/officeart/2018/2/layout/IconVerticalSolidList"/>
    <dgm:cxn modelId="{C1514B73-7592-4E4A-AB9C-24F3129F0409}" type="presParOf" srcId="{F976585F-45C0-4FBA-9B14-CACE8057F893}" destId="{72450735-79D0-43C4-A80E-B064CCE863DD}" srcOrd="1" destOrd="0" presId="urn:microsoft.com/office/officeart/2018/2/layout/IconVerticalSolidList"/>
    <dgm:cxn modelId="{DFAE6687-9973-4021-A8B1-D4246D5F1E44}" type="presParOf" srcId="{F976585F-45C0-4FBA-9B14-CACE8057F893}" destId="{A88F9C7C-852C-44E6-8156-A7FDD209C846}" srcOrd="2" destOrd="0" presId="urn:microsoft.com/office/officeart/2018/2/layout/IconVerticalSolidList"/>
    <dgm:cxn modelId="{635D9B13-EC55-44A2-AF19-4CE4753E92E1}" type="presParOf" srcId="{F976585F-45C0-4FBA-9B14-CACE8057F893}" destId="{B7BD8049-D763-4F36-A996-65EC1BEC470D}" srcOrd="3" destOrd="0" presId="urn:microsoft.com/office/officeart/2018/2/layout/IconVerticalSolidList"/>
    <dgm:cxn modelId="{361FC394-6B2C-454C-B105-96BEAA33BD12}" type="presParOf" srcId="{A5727D03-7E07-460C-8864-2B0FD6136BC4}" destId="{9DAF9671-CCA3-4EAE-AC65-F4D026F31C4B}" srcOrd="9" destOrd="0" presId="urn:microsoft.com/office/officeart/2018/2/layout/IconVerticalSolidList"/>
    <dgm:cxn modelId="{B2237FA3-4A85-47D6-B790-B1D0A482F661}" type="presParOf" srcId="{A5727D03-7E07-460C-8864-2B0FD6136BC4}" destId="{39A14975-1962-4B2E-B61A-C1D182F1422A}" srcOrd="10" destOrd="0" presId="urn:microsoft.com/office/officeart/2018/2/layout/IconVerticalSolidList"/>
    <dgm:cxn modelId="{AA1521DC-5F30-444A-9BF1-FDA7D87F2139}" type="presParOf" srcId="{39A14975-1962-4B2E-B61A-C1D182F1422A}" destId="{3BA9B2A3-C898-431D-88B4-DC4CA11710B2}" srcOrd="0" destOrd="0" presId="urn:microsoft.com/office/officeart/2018/2/layout/IconVerticalSolidList"/>
    <dgm:cxn modelId="{103FD83D-1F75-42C3-8B43-2DED79926193}" type="presParOf" srcId="{39A14975-1962-4B2E-B61A-C1D182F1422A}" destId="{510B0D46-B09C-4579-82BD-732465709433}" srcOrd="1" destOrd="0" presId="urn:microsoft.com/office/officeart/2018/2/layout/IconVerticalSolidList"/>
    <dgm:cxn modelId="{0550C01D-9056-42ED-A605-4B66FA385B09}" type="presParOf" srcId="{39A14975-1962-4B2E-B61A-C1D182F1422A}" destId="{4B562EAB-04F2-42E1-88D0-BA2B31EC9EAF}" srcOrd="2" destOrd="0" presId="urn:microsoft.com/office/officeart/2018/2/layout/IconVerticalSolidList"/>
    <dgm:cxn modelId="{B04B4E46-5223-49D6-8671-308CDA5C45B9}" type="presParOf" srcId="{39A14975-1962-4B2E-B61A-C1D182F1422A}" destId="{B2731480-CC82-4389-9AB1-79BC9BF63C8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FA4811-5E9C-46E3-8599-F6A7BBA87B29}" type="doc">
      <dgm:prSet loTypeId="urn:microsoft.com/office/officeart/2005/8/layout/hierarchy1" loCatId="hierarchy" qsTypeId="urn:microsoft.com/office/officeart/2005/8/quickstyle/simple5" qsCatId="simple" csTypeId="urn:microsoft.com/office/officeart/2005/8/colors/accent2_2" csCatId="accent2" phldr="1"/>
      <dgm:spPr/>
      <dgm:t>
        <a:bodyPr/>
        <a:lstStyle/>
        <a:p>
          <a:endParaRPr lang="en-US"/>
        </a:p>
      </dgm:t>
    </dgm:pt>
    <dgm:pt modelId="{64BEA9AB-2277-4193-B693-2AA10A68EF10}">
      <dgm:prSet/>
      <dgm:spPr/>
      <dgm:t>
        <a:bodyPr/>
        <a:lstStyle/>
        <a:p>
          <a:r>
            <a:rPr lang="en-CA" b="1" dirty="0"/>
            <a:t>Pandas/NumPy</a:t>
          </a:r>
          <a:r>
            <a:rPr lang="en-CA" dirty="0"/>
            <a:t>- Data Storage and Organization</a:t>
          </a:r>
          <a:endParaRPr lang="en-US" dirty="0"/>
        </a:p>
      </dgm:t>
    </dgm:pt>
    <dgm:pt modelId="{702CCD2D-0880-4BBC-98BA-ABD6E21B79EC}" type="parTrans" cxnId="{C54AA833-62AA-4361-A919-4BD3687C8727}">
      <dgm:prSet/>
      <dgm:spPr/>
      <dgm:t>
        <a:bodyPr/>
        <a:lstStyle/>
        <a:p>
          <a:endParaRPr lang="en-US"/>
        </a:p>
      </dgm:t>
    </dgm:pt>
    <dgm:pt modelId="{EC25B6FC-731E-4954-93CA-AE352E25996D}" type="sibTrans" cxnId="{C54AA833-62AA-4361-A919-4BD3687C8727}">
      <dgm:prSet/>
      <dgm:spPr/>
      <dgm:t>
        <a:bodyPr/>
        <a:lstStyle/>
        <a:p>
          <a:endParaRPr lang="en-US"/>
        </a:p>
      </dgm:t>
    </dgm:pt>
    <dgm:pt modelId="{46875B50-75C0-43C4-BE40-3D588BC5B371}">
      <dgm:prSet/>
      <dgm:spPr/>
      <dgm:t>
        <a:bodyPr/>
        <a:lstStyle/>
        <a:p>
          <a:r>
            <a:rPr lang="en-CA" b="1" dirty="0"/>
            <a:t>Matplotlib/ Seaborn </a:t>
          </a:r>
          <a:r>
            <a:rPr lang="en-CA" dirty="0"/>
            <a:t>– To implement graphs and visualizations on the data analysis</a:t>
          </a:r>
          <a:endParaRPr lang="en-US" dirty="0"/>
        </a:p>
      </dgm:t>
    </dgm:pt>
    <dgm:pt modelId="{09DA117A-7628-4DB7-BDD3-50018074C9DF}" type="parTrans" cxnId="{2FEC6115-795E-4ADD-B90D-2524F3620987}">
      <dgm:prSet/>
      <dgm:spPr/>
      <dgm:t>
        <a:bodyPr/>
        <a:lstStyle/>
        <a:p>
          <a:endParaRPr lang="en-US"/>
        </a:p>
      </dgm:t>
    </dgm:pt>
    <dgm:pt modelId="{FCAA669E-AEAF-4097-8CA9-712436E92C2F}" type="sibTrans" cxnId="{2FEC6115-795E-4ADD-B90D-2524F3620987}">
      <dgm:prSet/>
      <dgm:spPr/>
      <dgm:t>
        <a:bodyPr/>
        <a:lstStyle/>
        <a:p>
          <a:endParaRPr lang="en-US"/>
        </a:p>
      </dgm:t>
    </dgm:pt>
    <dgm:pt modelId="{FEA95E33-2266-4F9B-8BBA-A2CEC9B4DB2A}">
      <dgm:prSet/>
      <dgm:spPr/>
      <dgm:t>
        <a:bodyPr/>
        <a:lstStyle/>
        <a:p>
          <a:r>
            <a:rPr lang="en-CA" b="1" dirty="0" err="1"/>
            <a:t>Sklearn</a:t>
          </a:r>
          <a:r>
            <a:rPr lang="en-CA" dirty="0"/>
            <a:t>- To implement the machine learning algorithms and measuring their accuracy score.</a:t>
          </a:r>
          <a:endParaRPr lang="en-US" dirty="0"/>
        </a:p>
      </dgm:t>
    </dgm:pt>
    <dgm:pt modelId="{08D09FE5-8B4E-414F-B22C-24564A75411A}" type="parTrans" cxnId="{4244BF3B-B970-4E38-B89A-953835FB8E66}">
      <dgm:prSet/>
      <dgm:spPr/>
      <dgm:t>
        <a:bodyPr/>
        <a:lstStyle/>
        <a:p>
          <a:endParaRPr lang="en-US"/>
        </a:p>
      </dgm:t>
    </dgm:pt>
    <dgm:pt modelId="{E4FE2878-0B1F-4EFB-B9F1-3DE15D7859A0}" type="sibTrans" cxnId="{4244BF3B-B970-4E38-B89A-953835FB8E66}">
      <dgm:prSet/>
      <dgm:spPr/>
      <dgm:t>
        <a:bodyPr/>
        <a:lstStyle/>
        <a:p>
          <a:endParaRPr lang="en-US"/>
        </a:p>
      </dgm:t>
    </dgm:pt>
    <dgm:pt modelId="{74DB7AF8-CFAF-4C0F-A430-1C2115E350E1}" type="pres">
      <dgm:prSet presAssocID="{BDFA4811-5E9C-46E3-8599-F6A7BBA87B29}" presName="hierChild1" presStyleCnt="0">
        <dgm:presLayoutVars>
          <dgm:chPref val="1"/>
          <dgm:dir/>
          <dgm:animOne val="branch"/>
          <dgm:animLvl val="lvl"/>
          <dgm:resizeHandles/>
        </dgm:presLayoutVars>
      </dgm:prSet>
      <dgm:spPr/>
    </dgm:pt>
    <dgm:pt modelId="{43AEB47F-9715-4370-AC7F-7E1246B1E306}" type="pres">
      <dgm:prSet presAssocID="{64BEA9AB-2277-4193-B693-2AA10A68EF10}" presName="hierRoot1" presStyleCnt="0"/>
      <dgm:spPr/>
    </dgm:pt>
    <dgm:pt modelId="{63AA6387-DF5B-4D70-BE6E-839E242A8698}" type="pres">
      <dgm:prSet presAssocID="{64BEA9AB-2277-4193-B693-2AA10A68EF10}" presName="composite" presStyleCnt="0"/>
      <dgm:spPr/>
    </dgm:pt>
    <dgm:pt modelId="{346BE590-63CA-4F32-A18F-1226D038EC65}" type="pres">
      <dgm:prSet presAssocID="{64BEA9AB-2277-4193-B693-2AA10A68EF10}" presName="background" presStyleLbl="node0" presStyleIdx="0" presStyleCnt="3"/>
      <dgm:spPr/>
    </dgm:pt>
    <dgm:pt modelId="{D71AE8EC-C285-4B21-970B-2304B1A3246C}" type="pres">
      <dgm:prSet presAssocID="{64BEA9AB-2277-4193-B693-2AA10A68EF10}" presName="text" presStyleLbl="fgAcc0" presStyleIdx="0" presStyleCnt="3">
        <dgm:presLayoutVars>
          <dgm:chPref val="3"/>
        </dgm:presLayoutVars>
      </dgm:prSet>
      <dgm:spPr/>
    </dgm:pt>
    <dgm:pt modelId="{6E2EA8B1-3A5F-4C0A-A7E7-101E7B50EB3B}" type="pres">
      <dgm:prSet presAssocID="{64BEA9AB-2277-4193-B693-2AA10A68EF10}" presName="hierChild2" presStyleCnt="0"/>
      <dgm:spPr/>
    </dgm:pt>
    <dgm:pt modelId="{5368B95E-9029-47B6-AB6B-633DCA8DFA49}" type="pres">
      <dgm:prSet presAssocID="{46875B50-75C0-43C4-BE40-3D588BC5B371}" presName="hierRoot1" presStyleCnt="0"/>
      <dgm:spPr/>
    </dgm:pt>
    <dgm:pt modelId="{E74A45F3-7F08-4634-ACF7-B5BEC7601ABF}" type="pres">
      <dgm:prSet presAssocID="{46875B50-75C0-43C4-BE40-3D588BC5B371}" presName="composite" presStyleCnt="0"/>
      <dgm:spPr/>
    </dgm:pt>
    <dgm:pt modelId="{0D8FB4D2-E99A-4A1F-9F2D-6E0FF253C262}" type="pres">
      <dgm:prSet presAssocID="{46875B50-75C0-43C4-BE40-3D588BC5B371}" presName="background" presStyleLbl="node0" presStyleIdx="1" presStyleCnt="3"/>
      <dgm:spPr/>
    </dgm:pt>
    <dgm:pt modelId="{FA581F22-B284-43C4-BB0A-F25B5596DED2}" type="pres">
      <dgm:prSet presAssocID="{46875B50-75C0-43C4-BE40-3D588BC5B371}" presName="text" presStyleLbl="fgAcc0" presStyleIdx="1" presStyleCnt="3">
        <dgm:presLayoutVars>
          <dgm:chPref val="3"/>
        </dgm:presLayoutVars>
      </dgm:prSet>
      <dgm:spPr/>
    </dgm:pt>
    <dgm:pt modelId="{7749FFDB-8C56-4B28-BB65-BC1B4AC32AA6}" type="pres">
      <dgm:prSet presAssocID="{46875B50-75C0-43C4-BE40-3D588BC5B371}" presName="hierChild2" presStyleCnt="0"/>
      <dgm:spPr/>
    </dgm:pt>
    <dgm:pt modelId="{1887B235-7141-4B79-A1E0-F5C29343EE6D}" type="pres">
      <dgm:prSet presAssocID="{FEA95E33-2266-4F9B-8BBA-A2CEC9B4DB2A}" presName="hierRoot1" presStyleCnt="0"/>
      <dgm:spPr/>
    </dgm:pt>
    <dgm:pt modelId="{D8B6A4C7-D359-4B70-9AA6-EEA08C946572}" type="pres">
      <dgm:prSet presAssocID="{FEA95E33-2266-4F9B-8BBA-A2CEC9B4DB2A}" presName="composite" presStyleCnt="0"/>
      <dgm:spPr/>
    </dgm:pt>
    <dgm:pt modelId="{A6E4C2A7-7F04-4A16-B63C-E8B4D7253FBD}" type="pres">
      <dgm:prSet presAssocID="{FEA95E33-2266-4F9B-8BBA-A2CEC9B4DB2A}" presName="background" presStyleLbl="node0" presStyleIdx="2" presStyleCnt="3"/>
      <dgm:spPr/>
    </dgm:pt>
    <dgm:pt modelId="{C9596B05-B1F1-4E87-9E40-B12FE0696079}" type="pres">
      <dgm:prSet presAssocID="{FEA95E33-2266-4F9B-8BBA-A2CEC9B4DB2A}" presName="text" presStyleLbl="fgAcc0" presStyleIdx="2" presStyleCnt="3">
        <dgm:presLayoutVars>
          <dgm:chPref val="3"/>
        </dgm:presLayoutVars>
      </dgm:prSet>
      <dgm:spPr/>
    </dgm:pt>
    <dgm:pt modelId="{05D7CC9B-29FE-4F2A-A798-28396AAF02C5}" type="pres">
      <dgm:prSet presAssocID="{FEA95E33-2266-4F9B-8BBA-A2CEC9B4DB2A}" presName="hierChild2" presStyleCnt="0"/>
      <dgm:spPr/>
    </dgm:pt>
  </dgm:ptLst>
  <dgm:cxnLst>
    <dgm:cxn modelId="{2FEC6115-795E-4ADD-B90D-2524F3620987}" srcId="{BDFA4811-5E9C-46E3-8599-F6A7BBA87B29}" destId="{46875B50-75C0-43C4-BE40-3D588BC5B371}" srcOrd="1" destOrd="0" parTransId="{09DA117A-7628-4DB7-BDD3-50018074C9DF}" sibTransId="{FCAA669E-AEAF-4097-8CA9-712436E92C2F}"/>
    <dgm:cxn modelId="{309EAB15-25EC-4D9C-A446-7B18AA233F7B}" type="presOf" srcId="{BDFA4811-5E9C-46E3-8599-F6A7BBA87B29}" destId="{74DB7AF8-CFAF-4C0F-A430-1C2115E350E1}" srcOrd="0" destOrd="0" presId="urn:microsoft.com/office/officeart/2005/8/layout/hierarchy1"/>
    <dgm:cxn modelId="{CED5C327-BF33-424A-80BA-BDB64F256A14}" type="presOf" srcId="{46875B50-75C0-43C4-BE40-3D588BC5B371}" destId="{FA581F22-B284-43C4-BB0A-F25B5596DED2}" srcOrd="0" destOrd="0" presId="urn:microsoft.com/office/officeart/2005/8/layout/hierarchy1"/>
    <dgm:cxn modelId="{C54AA833-62AA-4361-A919-4BD3687C8727}" srcId="{BDFA4811-5E9C-46E3-8599-F6A7BBA87B29}" destId="{64BEA9AB-2277-4193-B693-2AA10A68EF10}" srcOrd="0" destOrd="0" parTransId="{702CCD2D-0880-4BBC-98BA-ABD6E21B79EC}" sibTransId="{EC25B6FC-731E-4954-93CA-AE352E25996D}"/>
    <dgm:cxn modelId="{416F2D37-9F30-4030-9B70-AB0CBA478F64}" type="presOf" srcId="{64BEA9AB-2277-4193-B693-2AA10A68EF10}" destId="{D71AE8EC-C285-4B21-970B-2304B1A3246C}" srcOrd="0" destOrd="0" presId="urn:microsoft.com/office/officeart/2005/8/layout/hierarchy1"/>
    <dgm:cxn modelId="{4244BF3B-B970-4E38-B89A-953835FB8E66}" srcId="{BDFA4811-5E9C-46E3-8599-F6A7BBA87B29}" destId="{FEA95E33-2266-4F9B-8BBA-A2CEC9B4DB2A}" srcOrd="2" destOrd="0" parTransId="{08D09FE5-8B4E-414F-B22C-24564A75411A}" sibTransId="{E4FE2878-0B1F-4EFB-B9F1-3DE15D7859A0}"/>
    <dgm:cxn modelId="{07297AE9-60D6-4921-8322-C0E09E1A12CB}" type="presOf" srcId="{FEA95E33-2266-4F9B-8BBA-A2CEC9B4DB2A}" destId="{C9596B05-B1F1-4E87-9E40-B12FE0696079}" srcOrd="0" destOrd="0" presId="urn:microsoft.com/office/officeart/2005/8/layout/hierarchy1"/>
    <dgm:cxn modelId="{7CBAE1DB-D02E-49B6-B587-8D78847BB9D2}" type="presParOf" srcId="{74DB7AF8-CFAF-4C0F-A430-1C2115E350E1}" destId="{43AEB47F-9715-4370-AC7F-7E1246B1E306}" srcOrd="0" destOrd="0" presId="urn:microsoft.com/office/officeart/2005/8/layout/hierarchy1"/>
    <dgm:cxn modelId="{91E6E6D4-307D-4625-AE29-83FE26444F20}" type="presParOf" srcId="{43AEB47F-9715-4370-AC7F-7E1246B1E306}" destId="{63AA6387-DF5B-4D70-BE6E-839E242A8698}" srcOrd="0" destOrd="0" presId="urn:microsoft.com/office/officeart/2005/8/layout/hierarchy1"/>
    <dgm:cxn modelId="{CF468B8E-FDE6-4C54-9D54-F4E82EDB7B63}" type="presParOf" srcId="{63AA6387-DF5B-4D70-BE6E-839E242A8698}" destId="{346BE590-63CA-4F32-A18F-1226D038EC65}" srcOrd="0" destOrd="0" presId="urn:microsoft.com/office/officeart/2005/8/layout/hierarchy1"/>
    <dgm:cxn modelId="{FE22B5F0-580D-4D31-98B8-39741DC460DC}" type="presParOf" srcId="{63AA6387-DF5B-4D70-BE6E-839E242A8698}" destId="{D71AE8EC-C285-4B21-970B-2304B1A3246C}" srcOrd="1" destOrd="0" presId="urn:microsoft.com/office/officeart/2005/8/layout/hierarchy1"/>
    <dgm:cxn modelId="{8CE252C8-55CF-430C-AE63-FA61CB7B1945}" type="presParOf" srcId="{43AEB47F-9715-4370-AC7F-7E1246B1E306}" destId="{6E2EA8B1-3A5F-4C0A-A7E7-101E7B50EB3B}" srcOrd="1" destOrd="0" presId="urn:microsoft.com/office/officeart/2005/8/layout/hierarchy1"/>
    <dgm:cxn modelId="{F4873E68-6206-4290-B900-EF9FDD68D82B}" type="presParOf" srcId="{74DB7AF8-CFAF-4C0F-A430-1C2115E350E1}" destId="{5368B95E-9029-47B6-AB6B-633DCA8DFA49}" srcOrd="1" destOrd="0" presId="urn:microsoft.com/office/officeart/2005/8/layout/hierarchy1"/>
    <dgm:cxn modelId="{C34D230B-22D1-4E8D-8216-F94FFBDF1F7B}" type="presParOf" srcId="{5368B95E-9029-47B6-AB6B-633DCA8DFA49}" destId="{E74A45F3-7F08-4634-ACF7-B5BEC7601ABF}" srcOrd="0" destOrd="0" presId="urn:microsoft.com/office/officeart/2005/8/layout/hierarchy1"/>
    <dgm:cxn modelId="{DCF77627-BBAB-4971-88B4-783AEB1F998A}" type="presParOf" srcId="{E74A45F3-7F08-4634-ACF7-B5BEC7601ABF}" destId="{0D8FB4D2-E99A-4A1F-9F2D-6E0FF253C262}" srcOrd="0" destOrd="0" presId="urn:microsoft.com/office/officeart/2005/8/layout/hierarchy1"/>
    <dgm:cxn modelId="{22CB4329-5D4C-4964-A00F-35624C4F6ECD}" type="presParOf" srcId="{E74A45F3-7F08-4634-ACF7-B5BEC7601ABF}" destId="{FA581F22-B284-43C4-BB0A-F25B5596DED2}" srcOrd="1" destOrd="0" presId="urn:microsoft.com/office/officeart/2005/8/layout/hierarchy1"/>
    <dgm:cxn modelId="{D55FABB0-FE2C-4F3B-A07A-91EC949F71F6}" type="presParOf" srcId="{5368B95E-9029-47B6-AB6B-633DCA8DFA49}" destId="{7749FFDB-8C56-4B28-BB65-BC1B4AC32AA6}" srcOrd="1" destOrd="0" presId="urn:microsoft.com/office/officeart/2005/8/layout/hierarchy1"/>
    <dgm:cxn modelId="{335BC2A5-C311-4847-991F-11E5E4EA8421}" type="presParOf" srcId="{74DB7AF8-CFAF-4C0F-A430-1C2115E350E1}" destId="{1887B235-7141-4B79-A1E0-F5C29343EE6D}" srcOrd="2" destOrd="0" presId="urn:microsoft.com/office/officeart/2005/8/layout/hierarchy1"/>
    <dgm:cxn modelId="{DD885A09-244D-4068-95FA-83A59E13C535}" type="presParOf" srcId="{1887B235-7141-4B79-A1E0-F5C29343EE6D}" destId="{D8B6A4C7-D359-4B70-9AA6-EEA08C946572}" srcOrd="0" destOrd="0" presId="urn:microsoft.com/office/officeart/2005/8/layout/hierarchy1"/>
    <dgm:cxn modelId="{206C6710-7A5B-471F-8966-F9BAAD7BA689}" type="presParOf" srcId="{D8B6A4C7-D359-4B70-9AA6-EEA08C946572}" destId="{A6E4C2A7-7F04-4A16-B63C-E8B4D7253FBD}" srcOrd="0" destOrd="0" presId="urn:microsoft.com/office/officeart/2005/8/layout/hierarchy1"/>
    <dgm:cxn modelId="{A4DE5D94-6238-48A9-9B14-12EC2E59D298}" type="presParOf" srcId="{D8B6A4C7-D359-4B70-9AA6-EEA08C946572}" destId="{C9596B05-B1F1-4E87-9E40-B12FE0696079}" srcOrd="1" destOrd="0" presId="urn:microsoft.com/office/officeart/2005/8/layout/hierarchy1"/>
    <dgm:cxn modelId="{B7D7715E-F1FC-4CCD-A5E6-19FA03D4C332}" type="presParOf" srcId="{1887B235-7141-4B79-A1E0-F5C29343EE6D}" destId="{05D7CC9B-29FE-4F2A-A798-28396AAF02C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B964D3-0A34-43D3-8AD1-9B9D544DE5A6}"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9CD54A2-468D-4388-A546-403E8EC51632}">
      <dgm:prSet/>
      <dgm:spPr/>
      <dgm:t>
        <a:bodyPr/>
        <a:lstStyle/>
        <a:p>
          <a:pPr>
            <a:defRPr cap="all"/>
          </a:pPr>
          <a:r>
            <a:rPr lang="en-CA"/>
            <a:t>Linear Regression</a:t>
          </a:r>
          <a:endParaRPr lang="en-US"/>
        </a:p>
      </dgm:t>
    </dgm:pt>
    <dgm:pt modelId="{FF0F109E-8110-44BF-A1ED-F4A4E12B986E}" type="parTrans" cxnId="{53CE52C8-254B-4D3A-8933-0E5A45439370}">
      <dgm:prSet/>
      <dgm:spPr/>
      <dgm:t>
        <a:bodyPr/>
        <a:lstStyle/>
        <a:p>
          <a:endParaRPr lang="en-US"/>
        </a:p>
      </dgm:t>
    </dgm:pt>
    <dgm:pt modelId="{6B455DBB-E5A3-4F74-9604-A1839617B08F}" type="sibTrans" cxnId="{53CE52C8-254B-4D3A-8933-0E5A45439370}">
      <dgm:prSet/>
      <dgm:spPr/>
      <dgm:t>
        <a:bodyPr/>
        <a:lstStyle/>
        <a:p>
          <a:endParaRPr lang="en-US"/>
        </a:p>
      </dgm:t>
    </dgm:pt>
    <dgm:pt modelId="{22686D07-2F1B-44C3-B1FC-3249914E5CA2}">
      <dgm:prSet/>
      <dgm:spPr/>
      <dgm:t>
        <a:bodyPr/>
        <a:lstStyle/>
        <a:p>
          <a:pPr>
            <a:defRPr cap="all"/>
          </a:pPr>
          <a:r>
            <a:rPr lang="en-CA"/>
            <a:t>KNN Regressor</a:t>
          </a:r>
          <a:endParaRPr lang="en-US"/>
        </a:p>
      </dgm:t>
    </dgm:pt>
    <dgm:pt modelId="{5DD1675D-992A-45C9-A9CD-1495B23DCBC9}" type="parTrans" cxnId="{9D87EAD6-2C75-4000-ADB4-8D3C89E86E92}">
      <dgm:prSet/>
      <dgm:spPr/>
      <dgm:t>
        <a:bodyPr/>
        <a:lstStyle/>
        <a:p>
          <a:endParaRPr lang="en-US"/>
        </a:p>
      </dgm:t>
    </dgm:pt>
    <dgm:pt modelId="{3A9DE9F3-7AA9-4CE4-85F2-3541CD91B89B}" type="sibTrans" cxnId="{9D87EAD6-2C75-4000-ADB4-8D3C89E86E92}">
      <dgm:prSet/>
      <dgm:spPr/>
      <dgm:t>
        <a:bodyPr/>
        <a:lstStyle/>
        <a:p>
          <a:endParaRPr lang="en-US"/>
        </a:p>
      </dgm:t>
    </dgm:pt>
    <dgm:pt modelId="{90A46B42-07C1-4198-A8DE-1BB0D96862A9}">
      <dgm:prSet/>
      <dgm:spPr/>
      <dgm:t>
        <a:bodyPr/>
        <a:lstStyle/>
        <a:p>
          <a:pPr>
            <a:defRPr cap="all"/>
          </a:pPr>
          <a:r>
            <a:rPr lang="en-CA"/>
            <a:t>Decision Tree</a:t>
          </a:r>
          <a:endParaRPr lang="en-US"/>
        </a:p>
      </dgm:t>
    </dgm:pt>
    <dgm:pt modelId="{C13917AE-BBCE-445A-A0A0-8738496D4BD4}" type="parTrans" cxnId="{FBB21980-249C-481D-9208-E3CC3F9B20D0}">
      <dgm:prSet/>
      <dgm:spPr/>
      <dgm:t>
        <a:bodyPr/>
        <a:lstStyle/>
        <a:p>
          <a:endParaRPr lang="en-US"/>
        </a:p>
      </dgm:t>
    </dgm:pt>
    <dgm:pt modelId="{62E0E76B-B8F1-49A5-8671-74E83CB74641}" type="sibTrans" cxnId="{FBB21980-249C-481D-9208-E3CC3F9B20D0}">
      <dgm:prSet/>
      <dgm:spPr/>
      <dgm:t>
        <a:bodyPr/>
        <a:lstStyle/>
        <a:p>
          <a:endParaRPr lang="en-US"/>
        </a:p>
      </dgm:t>
    </dgm:pt>
    <dgm:pt modelId="{66AE7BA2-C07E-4719-B3FA-48FEC504E9DB}">
      <dgm:prSet/>
      <dgm:spPr/>
      <dgm:t>
        <a:bodyPr/>
        <a:lstStyle/>
        <a:p>
          <a:pPr>
            <a:defRPr cap="all"/>
          </a:pPr>
          <a:r>
            <a:rPr lang="en-CA"/>
            <a:t>Gradient Boost</a:t>
          </a:r>
          <a:endParaRPr lang="en-US"/>
        </a:p>
      </dgm:t>
    </dgm:pt>
    <dgm:pt modelId="{F2C23B34-15DC-4DEA-85A6-CB6C5E33BD50}" type="parTrans" cxnId="{75576A16-0950-402B-90FD-64F2F3AD63DA}">
      <dgm:prSet/>
      <dgm:spPr/>
      <dgm:t>
        <a:bodyPr/>
        <a:lstStyle/>
        <a:p>
          <a:endParaRPr lang="en-US"/>
        </a:p>
      </dgm:t>
    </dgm:pt>
    <dgm:pt modelId="{BE3F59A3-8108-4BF5-8992-E076BC8537A5}" type="sibTrans" cxnId="{75576A16-0950-402B-90FD-64F2F3AD63DA}">
      <dgm:prSet/>
      <dgm:spPr/>
      <dgm:t>
        <a:bodyPr/>
        <a:lstStyle/>
        <a:p>
          <a:endParaRPr lang="en-US"/>
        </a:p>
      </dgm:t>
    </dgm:pt>
    <dgm:pt modelId="{0642196B-CE9A-46B3-8B28-B90F2897AE25}" type="pres">
      <dgm:prSet presAssocID="{F7B964D3-0A34-43D3-8AD1-9B9D544DE5A6}" presName="root" presStyleCnt="0">
        <dgm:presLayoutVars>
          <dgm:dir/>
          <dgm:resizeHandles val="exact"/>
        </dgm:presLayoutVars>
      </dgm:prSet>
      <dgm:spPr/>
    </dgm:pt>
    <dgm:pt modelId="{4AD7327F-5C93-4681-88FF-6FCFE9C220E5}" type="pres">
      <dgm:prSet presAssocID="{E9CD54A2-468D-4388-A546-403E8EC51632}" presName="compNode" presStyleCnt="0"/>
      <dgm:spPr/>
    </dgm:pt>
    <dgm:pt modelId="{5A3843D5-1E90-4C6A-95DB-8973E55E03E2}" type="pres">
      <dgm:prSet presAssocID="{E9CD54A2-468D-4388-A546-403E8EC51632}" presName="iconBgRect" presStyleLbl="bgShp" presStyleIdx="0" presStyleCnt="4"/>
      <dgm:spPr/>
    </dgm:pt>
    <dgm:pt modelId="{6205EBF3-037A-4253-83B1-C6901A76C544}" type="pres">
      <dgm:prSet presAssocID="{E9CD54A2-468D-4388-A546-403E8EC5163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6E3610EA-3FA4-4B6D-9BFE-AD5234091CAB}" type="pres">
      <dgm:prSet presAssocID="{E9CD54A2-468D-4388-A546-403E8EC51632}" presName="spaceRect" presStyleCnt="0"/>
      <dgm:spPr/>
    </dgm:pt>
    <dgm:pt modelId="{C52681AD-5B29-438D-87A2-3CC3D617B344}" type="pres">
      <dgm:prSet presAssocID="{E9CD54A2-468D-4388-A546-403E8EC51632}" presName="textRect" presStyleLbl="revTx" presStyleIdx="0" presStyleCnt="4">
        <dgm:presLayoutVars>
          <dgm:chMax val="1"/>
          <dgm:chPref val="1"/>
        </dgm:presLayoutVars>
      </dgm:prSet>
      <dgm:spPr/>
    </dgm:pt>
    <dgm:pt modelId="{6D9538E8-266A-4012-B333-66951E4BCA2C}" type="pres">
      <dgm:prSet presAssocID="{6B455DBB-E5A3-4F74-9604-A1839617B08F}" presName="sibTrans" presStyleCnt="0"/>
      <dgm:spPr/>
    </dgm:pt>
    <dgm:pt modelId="{AA0AAE7F-E843-48FC-A6EE-C9EE1C0F5003}" type="pres">
      <dgm:prSet presAssocID="{22686D07-2F1B-44C3-B1FC-3249914E5CA2}" presName="compNode" presStyleCnt="0"/>
      <dgm:spPr/>
    </dgm:pt>
    <dgm:pt modelId="{04B0369A-C609-4F25-AF4A-6C9683FB96F7}" type="pres">
      <dgm:prSet presAssocID="{22686D07-2F1B-44C3-B1FC-3249914E5CA2}" presName="iconBgRect" presStyleLbl="bgShp" presStyleIdx="1" presStyleCnt="4"/>
      <dgm:spPr/>
    </dgm:pt>
    <dgm:pt modelId="{17B839E8-5D81-409F-96E8-EAEA136CC62F}" type="pres">
      <dgm:prSet presAssocID="{22686D07-2F1B-44C3-B1FC-3249914E5CA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lue"/>
        </a:ext>
      </dgm:extLst>
    </dgm:pt>
    <dgm:pt modelId="{12EC0DCB-32D1-4791-8EDA-36886A1B561C}" type="pres">
      <dgm:prSet presAssocID="{22686D07-2F1B-44C3-B1FC-3249914E5CA2}" presName="spaceRect" presStyleCnt="0"/>
      <dgm:spPr/>
    </dgm:pt>
    <dgm:pt modelId="{B14A9710-7C10-4F81-8B36-0FDEC288CA6F}" type="pres">
      <dgm:prSet presAssocID="{22686D07-2F1B-44C3-B1FC-3249914E5CA2}" presName="textRect" presStyleLbl="revTx" presStyleIdx="1" presStyleCnt="4">
        <dgm:presLayoutVars>
          <dgm:chMax val="1"/>
          <dgm:chPref val="1"/>
        </dgm:presLayoutVars>
      </dgm:prSet>
      <dgm:spPr/>
    </dgm:pt>
    <dgm:pt modelId="{2F5CE123-2955-4BF7-A4DF-009AB7DEA829}" type="pres">
      <dgm:prSet presAssocID="{3A9DE9F3-7AA9-4CE4-85F2-3541CD91B89B}" presName="sibTrans" presStyleCnt="0"/>
      <dgm:spPr/>
    </dgm:pt>
    <dgm:pt modelId="{51D0350B-3FA3-4B95-86C7-6C24E4531151}" type="pres">
      <dgm:prSet presAssocID="{90A46B42-07C1-4198-A8DE-1BB0D96862A9}" presName="compNode" presStyleCnt="0"/>
      <dgm:spPr/>
    </dgm:pt>
    <dgm:pt modelId="{F3F94E5F-3D2E-402A-9D68-D791DC36E9C0}" type="pres">
      <dgm:prSet presAssocID="{90A46B42-07C1-4198-A8DE-1BB0D96862A9}" presName="iconBgRect" presStyleLbl="bgShp" presStyleIdx="2" presStyleCnt="4"/>
      <dgm:spPr/>
    </dgm:pt>
    <dgm:pt modelId="{54531724-CE00-4B18-BC88-25ABC0D854BE}" type="pres">
      <dgm:prSet presAssocID="{90A46B42-07C1-4198-A8DE-1BB0D96862A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2D211B22-C6AA-4396-8290-436C448D44EA}" type="pres">
      <dgm:prSet presAssocID="{90A46B42-07C1-4198-A8DE-1BB0D96862A9}" presName="spaceRect" presStyleCnt="0"/>
      <dgm:spPr/>
    </dgm:pt>
    <dgm:pt modelId="{2FAE52C3-4EE0-4CBF-9489-566ED29C600C}" type="pres">
      <dgm:prSet presAssocID="{90A46B42-07C1-4198-A8DE-1BB0D96862A9}" presName="textRect" presStyleLbl="revTx" presStyleIdx="2" presStyleCnt="4">
        <dgm:presLayoutVars>
          <dgm:chMax val="1"/>
          <dgm:chPref val="1"/>
        </dgm:presLayoutVars>
      </dgm:prSet>
      <dgm:spPr/>
    </dgm:pt>
    <dgm:pt modelId="{5D6CC4EE-0151-4519-9515-03A672FEF455}" type="pres">
      <dgm:prSet presAssocID="{62E0E76B-B8F1-49A5-8671-74E83CB74641}" presName="sibTrans" presStyleCnt="0"/>
      <dgm:spPr/>
    </dgm:pt>
    <dgm:pt modelId="{82351AA7-C25B-47EB-A94D-9201D9D5E9A3}" type="pres">
      <dgm:prSet presAssocID="{66AE7BA2-C07E-4719-B3FA-48FEC504E9DB}" presName="compNode" presStyleCnt="0"/>
      <dgm:spPr/>
    </dgm:pt>
    <dgm:pt modelId="{69BC1ED5-10ED-49FF-BD47-712723BA569B}" type="pres">
      <dgm:prSet presAssocID="{66AE7BA2-C07E-4719-B3FA-48FEC504E9DB}" presName="iconBgRect" presStyleLbl="bgShp" presStyleIdx="3" presStyleCnt="4"/>
      <dgm:spPr/>
    </dgm:pt>
    <dgm:pt modelId="{676DA1EC-D0C7-47ED-B712-44CCAC5CCB4C}" type="pres">
      <dgm:prSet presAssocID="{66AE7BA2-C07E-4719-B3FA-48FEC504E9D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ne Arrow: Clockwise curve"/>
        </a:ext>
      </dgm:extLst>
    </dgm:pt>
    <dgm:pt modelId="{1337B6E1-0E89-43AB-8AFD-6FA55E146CCC}" type="pres">
      <dgm:prSet presAssocID="{66AE7BA2-C07E-4719-B3FA-48FEC504E9DB}" presName="spaceRect" presStyleCnt="0"/>
      <dgm:spPr/>
    </dgm:pt>
    <dgm:pt modelId="{F41B257A-59B6-4396-BBA8-F822D1F0F77A}" type="pres">
      <dgm:prSet presAssocID="{66AE7BA2-C07E-4719-B3FA-48FEC504E9DB}" presName="textRect" presStyleLbl="revTx" presStyleIdx="3" presStyleCnt="4">
        <dgm:presLayoutVars>
          <dgm:chMax val="1"/>
          <dgm:chPref val="1"/>
        </dgm:presLayoutVars>
      </dgm:prSet>
      <dgm:spPr/>
    </dgm:pt>
  </dgm:ptLst>
  <dgm:cxnLst>
    <dgm:cxn modelId="{75576A16-0950-402B-90FD-64F2F3AD63DA}" srcId="{F7B964D3-0A34-43D3-8AD1-9B9D544DE5A6}" destId="{66AE7BA2-C07E-4719-B3FA-48FEC504E9DB}" srcOrd="3" destOrd="0" parTransId="{F2C23B34-15DC-4DEA-85A6-CB6C5E33BD50}" sibTransId="{BE3F59A3-8108-4BF5-8992-E076BC8537A5}"/>
    <dgm:cxn modelId="{D26C006A-74AC-4A25-8506-5B3824263B01}" type="presOf" srcId="{F7B964D3-0A34-43D3-8AD1-9B9D544DE5A6}" destId="{0642196B-CE9A-46B3-8B28-B90F2897AE25}" srcOrd="0" destOrd="0" presId="urn:microsoft.com/office/officeart/2018/5/layout/IconCircleLabelList"/>
    <dgm:cxn modelId="{3902F76E-64C1-43B1-9622-DA1D12DFF7A6}" type="presOf" srcId="{22686D07-2F1B-44C3-B1FC-3249914E5CA2}" destId="{B14A9710-7C10-4F81-8B36-0FDEC288CA6F}" srcOrd="0" destOrd="0" presId="urn:microsoft.com/office/officeart/2018/5/layout/IconCircleLabelList"/>
    <dgm:cxn modelId="{FBB21980-249C-481D-9208-E3CC3F9B20D0}" srcId="{F7B964D3-0A34-43D3-8AD1-9B9D544DE5A6}" destId="{90A46B42-07C1-4198-A8DE-1BB0D96862A9}" srcOrd="2" destOrd="0" parTransId="{C13917AE-BBCE-445A-A0A0-8738496D4BD4}" sibTransId="{62E0E76B-B8F1-49A5-8671-74E83CB74641}"/>
    <dgm:cxn modelId="{4CF3AE8D-5E69-457B-B912-ECCAC7E1C8C5}" type="presOf" srcId="{66AE7BA2-C07E-4719-B3FA-48FEC504E9DB}" destId="{F41B257A-59B6-4396-BBA8-F822D1F0F77A}" srcOrd="0" destOrd="0" presId="urn:microsoft.com/office/officeart/2018/5/layout/IconCircleLabelList"/>
    <dgm:cxn modelId="{E310C492-CD27-43E7-83D6-5B18C8D36D97}" type="presOf" srcId="{90A46B42-07C1-4198-A8DE-1BB0D96862A9}" destId="{2FAE52C3-4EE0-4CBF-9489-566ED29C600C}" srcOrd="0" destOrd="0" presId="urn:microsoft.com/office/officeart/2018/5/layout/IconCircleLabelList"/>
    <dgm:cxn modelId="{6583A1A2-6978-46CC-9D78-8DFF9704D503}" type="presOf" srcId="{E9CD54A2-468D-4388-A546-403E8EC51632}" destId="{C52681AD-5B29-438D-87A2-3CC3D617B344}" srcOrd="0" destOrd="0" presId="urn:microsoft.com/office/officeart/2018/5/layout/IconCircleLabelList"/>
    <dgm:cxn modelId="{53CE52C8-254B-4D3A-8933-0E5A45439370}" srcId="{F7B964D3-0A34-43D3-8AD1-9B9D544DE5A6}" destId="{E9CD54A2-468D-4388-A546-403E8EC51632}" srcOrd="0" destOrd="0" parTransId="{FF0F109E-8110-44BF-A1ED-F4A4E12B986E}" sibTransId="{6B455DBB-E5A3-4F74-9604-A1839617B08F}"/>
    <dgm:cxn modelId="{9D87EAD6-2C75-4000-ADB4-8D3C89E86E92}" srcId="{F7B964D3-0A34-43D3-8AD1-9B9D544DE5A6}" destId="{22686D07-2F1B-44C3-B1FC-3249914E5CA2}" srcOrd="1" destOrd="0" parTransId="{5DD1675D-992A-45C9-A9CD-1495B23DCBC9}" sibTransId="{3A9DE9F3-7AA9-4CE4-85F2-3541CD91B89B}"/>
    <dgm:cxn modelId="{62AE0605-8971-4C47-82F8-AC3904C59C56}" type="presParOf" srcId="{0642196B-CE9A-46B3-8B28-B90F2897AE25}" destId="{4AD7327F-5C93-4681-88FF-6FCFE9C220E5}" srcOrd="0" destOrd="0" presId="urn:microsoft.com/office/officeart/2018/5/layout/IconCircleLabelList"/>
    <dgm:cxn modelId="{B034178F-230F-4D8D-B609-5F044B80E110}" type="presParOf" srcId="{4AD7327F-5C93-4681-88FF-6FCFE9C220E5}" destId="{5A3843D5-1E90-4C6A-95DB-8973E55E03E2}" srcOrd="0" destOrd="0" presId="urn:microsoft.com/office/officeart/2018/5/layout/IconCircleLabelList"/>
    <dgm:cxn modelId="{055CF97B-C1A5-483E-A008-77498936E8FE}" type="presParOf" srcId="{4AD7327F-5C93-4681-88FF-6FCFE9C220E5}" destId="{6205EBF3-037A-4253-83B1-C6901A76C544}" srcOrd="1" destOrd="0" presId="urn:microsoft.com/office/officeart/2018/5/layout/IconCircleLabelList"/>
    <dgm:cxn modelId="{3604A023-02CA-4A44-9E35-4E2EEC0E7B1A}" type="presParOf" srcId="{4AD7327F-5C93-4681-88FF-6FCFE9C220E5}" destId="{6E3610EA-3FA4-4B6D-9BFE-AD5234091CAB}" srcOrd="2" destOrd="0" presId="urn:microsoft.com/office/officeart/2018/5/layout/IconCircleLabelList"/>
    <dgm:cxn modelId="{19CB8F1D-5D9D-4539-87AF-7DE89542DAB6}" type="presParOf" srcId="{4AD7327F-5C93-4681-88FF-6FCFE9C220E5}" destId="{C52681AD-5B29-438D-87A2-3CC3D617B344}" srcOrd="3" destOrd="0" presId="urn:microsoft.com/office/officeart/2018/5/layout/IconCircleLabelList"/>
    <dgm:cxn modelId="{FA7D646C-2639-44E0-8B3C-D6B821C11496}" type="presParOf" srcId="{0642196B-CE9A-46B3-8B28-B90F2897AE25}" destId="{6D9538E8-266A-4012-B333-66951E4BCA2C}" srcOrd="1" destOrd="0" presId="urn:microsoft.com/office/officeart/2018/5/layout/IconCircleLabelList"/>
    <dgm:cxn modelId="{CDCFA508-9D9C-46E7-BC8E-D020CD3FFE8F}" type="presParOf" srcId="{0642196B-CE9A-46B3-8B28-B90F2897AE25}" destId="{AA0AAE7F-E843-48FC-A6EE-C9EE1C0F5003}" srcOrd="2" destOrd="0" presId="urn:microsoft.com/office/officeart/2018/5/layout/IconCircleLabelList"/>
    <dgm:cxn modelId="{FBCA65D3-DA50-452B-B954-E63AEAD65AC3}" type="presParOf" srcId="{AA0AAE7F-E843-48FC-A6EE-C9EE1C0F5003}" destId="{04B0369A-C609-4F25-AF4A-6C9683FB96F7}" srcOrd="0" destOrd="0" presId="urn:microsoft.com/office/officeart/2018/5/layout/IconCircleLabelList"/>
    <dgm:cxn modelId="{68BD7CCA-6ACA-4DCC-AFEC-051D18F8B211}" type="presParOf" srcId="{AA0AAE7F-E843-48FC-A6EE-C9EE1C0F5003}" destId="{17B839E8-5D81-409F-96E8-EAEA136CC62F}" srcOrd="1" destOrd="0" presId="urn:microsoft.com/office/officeart/2018/5/layout/IconCircleLabelList"/>
    <dgm:cxn modelId="{D622ABC9-223A-4409-8532-FB5B5D371209}" type="presParOf" srcId="{AA0AAE7F-E843-48FC-A6EE-C9EE1C0F5003}" destId="{12EC0DCB-32D1-4791-8EDA-36886A1B561C}" srcOrd="2" destOrd="0" presId="urn:microsoft.com/office/officeart/2018/5/layout/IconCircleLabelList"/>
    <dgm:cxn modelId="{1B1B54E9-AB46-46D0-BA82-71D5AEA45880}" type="presParOf" srcId="{AA0AAE7F-E843-48FC-A6EE-C9EE1C0F5003}" destId="{B14A9710-7C10-4F81-8B36-0FDEC288CA6F}" srcOrd="3" destOrd="0" presId="urn:microsoft.com/office/officeart/2018/5/layout/IconCircleLabelList"/>
    <dgm:cxn modelId="{6CA87A81-0745-4DD3-BDDB-DF05BF4FE7EF}" type="presParOf" srcId="{0642196B-CE9A-46B3-8B28-B90F2897AE25}" destId="{2F5CE123-2955-4BF7-A4DF-009AB7DEA829}" srcOrd="3" destOrd="0" presId="urn:microsoft.com/office/officeart/2018/5/layout/IconCircleLabelList"/>
    <dgm:cxn modelId="{D0EFF0E8-3939-4A4F-A7C5-2C481B6D8092}" type="presParOf" srcId="{0642196B-CE9A-46B3-8B28-B90F2897AE25}" destId="{51D0350B-3FA3-4B95-86C7-6C24E4531151}" srcOrd="4" destOrd="0" presId="urn:microsoft.com/office/officeart/2018/5/layout/IconCircleLabelList"/>
    <dgm:cxn modelId="{53F0B46F-3EA1-46F6-A6F9-AC7495E1D900}" type="presParOf" srcId="{51D0350B-3FA3-4B95-86C7-6C24E4531151}" destId="{F3F94E5F-3D2E-402A-9D68-D791DC36E9C0}" srcOrd="0" destOrd="0" presId="urn:microsoft.com/office/officeart/2018/5/layout/IconCircleLabelList"/>
    <dgm:cxn modelId="{92EDDDEA-0389-49E2-8E19-9A31D04E1009}" type="presParOf" srcId="{51D0350B-3FA3-4B95-86C7-6C24E4531151}" destId="{54531724-CE00-4B18-BC88-25ABC0D854BE}" srcOrd="1" destOrd="0" presId="urn:microsoft.com/office/officeart/2018/5/layout/IconCircleLabelList"/>
    <dgm:cxn modelId="{D161D11D-AC1A-4A23-AF39-DBCC514E134A}" type="presParOf" srcId="{51D0350B-3FA3-4B95-86C7-6C24E4531151}" destId="{2D211B22-C6AA-4396-8290-436C448D44EA}" srcOrd="2" destOrd="0" presId="urn:microsoft.com/office/officeart/2018/5/layout/IconCircleLabelList"/>
    <dgm:cxn modelId="{81F41188-4500-4129-8F67-016BC01A2B43}" type="presParOf" srcId="{51D0350B-3FA3-4B95-86C7-6C24E4531151}" destId="{2FAE52C3-4EE0-4CBF-9489-566ED29C600C}" srcOrd="3" destOrd="0" presId="urn:microsoft.com/office/officeart/2018/5/layout/IconCircleLabelList"/>
    <dgm:cxn modelId="{3BD1B2C6-DE2B-42F0-987D-EB9FE017A04F}" type="presParOf" srcId="{0642196B-CE9A-46B3-8B28-B90F2897AE25}" destId="{5D6CC4EE-0151-4519-9515-03A672FEF455}" srcOrd="5" destOrd="0" presId="urn:microsoft.com/office/officeart/2018/5/layout/IconCircleLabelList"/>
    <dgm:cxn modelId="{048DB777-123E-448B-B269-C92D816A46CE}" type="presParOf" srcId="{0642196B-CE9A-46B3-8B28-B90F2897AE25}" destId="{82351AA7-C25B-47EB-A94D-9201D9D5E9A3}" srcOrd="6" destOrd="0" presId="urn:microsoft.com/office/officeart/2018/5/layout/IconCircleLabelList"/>
    <dgm:cxn modelId="{E9847A99-0807-415F-BEAB-5DEBDEB90DD4}" type="presParOf" srcId="{82351AA7-C25B-47EB-A94D-9201D9D5E9A3}" destId="{69BC1ED5-10ED-49FF-BD47-712723BA569B}" srcOrd="0" destOrd="0" presId="urn:microsoft.com/office/officeart/2018/5/layout/IconCircleLabelList"/>
    <dgm:cxn modelId="{7CA817B6-D32A-4BB1-8E8E-F39F31C4126C}" type="presParOf" srcId="{82351AA7-C25B-47EB-A94D-9201D9D5E9A3}" destId="{676DA1EC-D0C7-47ED-B712-44CCAC5CCB4C}" srcOrd="1" destOrd="0" presId="urn:microsoft.com/office/officeart/2018/5/layout/IconCircleLabelList"/>
    <dgm:cxn modelId="{E3108AF0-016A-4845-89F5-21883996969F}" type="presParOf" srcId="{82351AA7-C25B-47EB-A94D-9201D9D5E9A3}" destId="{1337B6E1-0E89-43AB-8AFD-6FA55E146CCC}" srcOrd="2" destOrd="0" presId="urn:microsoft.com/office/officeart/2018/5/layout/IconCircleLabelList"/>
    <dgm:cxn modelId="{3FB9E49B-D73E-4B42-BB5E-35E05804B90E}" type="presParOf" srcId="{82351AA7-C25B-47EB-A94D-9201D9D5E9A3}" destId="{F41B257A-59B6-4396-BBA8-F822D1F0F77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0ED9E7-CA9E-4C6B-87E4-4A33A22DE1A3}"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7C067FA-0CD7-41BC-87D0-16954388926A}">
      <dgm:prSet/>
      <dgm:spPr/>
      <dgm:t>
        <a:bodyPr/>
        <a:lstStyle/>
        <a:p>
          <a:pPr>
            <a:lnSpc>
              <a:spcPct val="100000"/>
            </a:lnSpc>
            <a:defRPr cap="all"/>
          </a:pPr>
          <a:r>
            <a:rPr lang="en-CA"/>
            <a:t>Gradient Boost works best with Numerical and Categorical Data</a:t>
          </a:r>
          <a:endParaRPr lang="en-US"/>
        </a:p>
      </dgm:t>
    </dgm:pt>
    <dgm:pt modelId="{6943E927-17B3-4AA2-AE2F-D05E7272395B}" type="parTrans" cxnId="{B34A89B1-A944-4082-8216-3E951DD9A0DA}">
      <dgm:prSet/>
      <dgm:spPr/>
      <dgm:t>
        <a:bodyPr/>
        <a:lstStyle/>
        <a:p>
          <a:endParaRPr lang="en-US"/>
        </a:p>
      </dgm:t>
    </dgm:pt>
    <dgm:pt modelId="{BFA5AC6B-B131-4F5C-87A5-661BBAAD25AD}" type="sibTrans" cxnId="{B34A89B1-A944-4082-8216-3E951DD9A0DA}">
      <dgm:prSet/>
      <dgm:spPr/>
      <dgm:t>
        <a:bodyPr/>
        <a:lstStyle/>
        <a:p>
          <a:pPr>
            <a:lnSpc>
              <a:spcPct val="100000"/>
            </a:lnSpc>
          </a:pPr>
          <a:endParaRPr lang="en-US"/>
        </a:p>
      </dgm:t>
    </dgm:pt>
    <dgm:pt modelId="{3D0C1DAA-A1A3-4A27-A259-5E941FCAE8CF}">
      <dgm:prSet/>
      <dgm:spPr/>
      <dgm:t>
        <a:bodyPr/>
        <a:lstStyle/>
        <a:p>
          <a:pPr>
            <a:lnSpc>
              <a:spcPct val="100000"/>
            </a:lnSpc>
            <a:defRPr cap="all"/>
          </a:pPr>
          <a:r>
            <a:rPr lang="en-CA"/>
            <a:t>This algorithm can optimize on different loss functions and provides several parameter tuning options that make the function fit very flexible</a:t>
          </a:r>
          <a:endParaRPr lang="en-US"/>
        </a:p>
      </dgm:t>
    </dgm:pt>
    <dgm:pt modelId="{5FCF6CBC-F776-466C-98D5-3801F99BD046}" type="parTrans" cxnId="{B1BBD265-299C-47C0-ADA3-014E0DD9A9C0}">
      <dgm:prSet/>
      <dgm:spPr/>
      <dgm:t>
        <a:bodyPr/>
        <a:lstStyle/>
        <a:p>
          <a:endParaRPr lang="en-US"/>
        </a:p>
      </dgm:t>
    </dgm:pt>
    <dgm:pt modelId="{6ADA68EC-0F5D-46E9-B7B4-D219DE51397D}" type="sibTrans" cxnId="{B1BBD265-299C-47C0-ADA3-014E0DD9A9C0}">
      <dgm:prSet/>
      <dgm:spPr/>
      <dgm:t>
        <a:bodyPr/>
        <a:lstStyle/>
        <a:p>
          <a:endParaRPr lang="en-US"/>
        </a:p>
      </dgm:t>
    </dgm:pt>
    <dgm:pt modelId="{2340E4E9-0B0C-44F0-9A5F-397166267D86}" type="pres">
      <dgm:prSet presAssocID="{360ED9E7-CA9E-4C6B-87E4-4A33A22DE1A3}" presName="root" presStyleCnt="0">
        <dgm:presLayoutVars>
          <dgm:dir/>
          <dgm:resizeHandles val="exact"/>
        </dgm:presLayoutVars>
      </dgm:prSet>
      <dgm:spPr/>
    </dgm:pt>
    <dgm:pt modelId="{44FCC9A3-0965-4D19-AFB5-A8402417125D}" type="pres">
      <dgm:prSet presAssocID="{B7C067FA-0CD7-41BC-87D0-16954388926A}" presName="compNode" presStyleCnt="0"/>
      <dgm:spPr/>
    </dgm:pt>
    <dgm:pt modelId="{6DDC5BA6-D0B9-4195-98EF-1538C600F33D}" type="pres">
      <dgm:prSet presAssocID="{B7C067FA-0CD7-41BC-87D0-16954388926A}" presName="iconBgRect" presStyleLbl="bgShp" presStyleIdx="0" presStyleCnt="2"/>
      <dgm:spPr>
        <a:prstGeom prst="round2DiagRect">
          <a:avLst>
            <a:gd name="adj1" fmla="val 29727"/>
            <a:gd name="adj2" fmla="val 0"/>
          </a:avLst>
        </a:prstGeom>
      </dgm:spPr>
    </dgm:pt>
    <dgm:pt modelId="{0015E519-7A3E-4E8A-81F5-19FDB49069AC}" type="pres">
      <dgm:prSet presAssocID="{B7C067FA-0CD7-41BC-87D0-16954388926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CF380484-6561-4B91-9478-C862634EF4ED}" type="pres">
      <dgm:prSet presAssocID="{B7C067FA-0CD7-41BC-87D0-16954388926A}" presName="spaceRect" presStyleCnt="0"/>
      <dgm:spPr/>
    </dgm:pt>
    <dgm:pt modelId="{2E27F712-9B7C-469C-8589-59E8ADF01294}" type="pres">
      <dgm:prSet presAssocID="{B7C067FA-0CD7-41BC-87D0-16954388926A}" presName="textRect" presStyleLbl="revTx" presStyleIdx="0" presStyleCnt="2">
        <dgm:presLayoutVars>
          <dgm:chMax val="1"/>
          <dgm:chPref val="1"/>
        </dgm:presLayoutVars>
      </dgm:prSet>
      <dgm:spPr/>
    </dgm:pt>
    <dgm:pt modelId="{DC5F6189-669E-4DA5-9E30-E9C85E2BB933}" type="pres">
      <dgm:prSet presAssocID="{BFA5AC6B-B131-4F5C-87A5-661BBAAD25AD}" presName="sibTrans" presStyleCnt="0"/>
      <dgm:spPr/>
    </dgm:pt>
    <dgm:pt modelId="{749101AB-E2CB-4800-97E4-AB2E9F3D475E}" type="pres">
      <dgm:prSet presAssocID="{3D0C1DAA-A1A3-4A27-A259-5E941FCAE8CF}" presName="compNode" presStyleCnt="0"/>
      <dgm:spPr/>
    </dgm:pt>
    <dgm:pt modelId="{332F0D82-4AF3-4886-9A1F-73FA2F1DC7B5}" type="pres">
      <dgm:prSet presAssocID="{3D0C1DAA-A1A3-4A27-A259-5E941FCAE8CF}" presName="iconBgRect" presStyleLbl="bgShp" presStyleIdx="1" presStyleCnt="2"/>
      <dgm:spPr>
        <a:prstGeom prst="round2DiagRect">
          <a:avLst>
            <a:gd name="adj1" fmla="val 29727"/>
            <a:gd name="adj2" fmla="val 0"/>
          </a:avLst>
        </a:prstGeom>
      </dgm:spPr>
    </dgm:pt>
    <dgm:pt modelId="{FB36D852-6FB7-487E-999F-D986508FA92B}" type="pres">
      <dgm:prSet presAssocID="{3D0C1DAA-A1A3-4A27-A259-5E941FCAE8C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6E5EA2C1-EEAF-4CBE-BA65-1DA23B1D7453}" type="pres">
      <dgm:prSet presAssocID="{3D0C1DAA-A1A3-4A27-A259-5E941FCAE8CF}" presName="spaceRect" presStyleCnt="0"/>
      <dgm:spPr/>
    </dgm:pt>
    <dgm:pt modelId="{2D20E1F7-8A2B-4035-89F9-189BC371BC30}" type="pres">
      <dgm:prSet presAssocID="{3D0C1DAA-A1A3-4A27-A259-5E941FCAE8CF}" presName="textRect" presStyleLbl="revTx" presStyleIdx="1" presStyleCnt="2">
        <dgm:presLayoutVars>
          <dgm:chMax val="1"/>
          <dgm:chPref val="1"/>
        </dgm:presLayoutVars>
      </dgm:prSet>
      <dgm:spPr/>
    </dgm:pt>
  </dgm:ptLst>
  <dgm:cxnLst>
    <dgm:cxn modelId="{B1BBD265-299C-47C0-ADA3-014E0DD9A9C0}" srcId="{360ED9E7-CA9E-4C6B-87E4-4A33A22DE1A3}" destId="{3D0C1DAA-A1A3-4A27-A259-5E941FCAE8CF}" srcOrd="1" destOrd="0" parTransId="{5FCF6CBC-F776-466C-98D5-3801F99BD046}" sibTransId="{6ADA68EC-0F5D-46E9-B7B4-D219DE51397D}"/>
    <dgm:cxn modelId="{EB17A785-C4F3-4208-8257-123C8862C7FC}" type="presOf" srcId="{B7C067FA-0CD7-41BC-87D0-16954388926A}" destId="{2E27F712-9B7C-469C-8589-59E8ADF01294}" srcOrd="0" destOrd="0" presId="urn:microsoft.com/office/officeart/2018/5/layout/IconLeafLabelList"/>
    <dgm:cxn modelId="{211DD297-35E2-432F-A996-09BA8AE3D6C6}" type="presOf" srcId="{360ED9E7-CA9E-4C6B-87E4-4A33A22DE1A3}" destId="{2340E4E9-0B0C-44F0-9A5F-397166267D86}" srcOrd="0" destOrd="0" presId="urn:microsoft.com/office/officeart/2018/5/layout/IconLeafLabelList"/>
    <dgm:cxn modelId="{B34A89B1-A944-4082-8216-3E951DD9A0DA}" srcId="{360ED9E7-CA9E-4C6B-87E4-4A33A22DE1A3}" destId="{B7C067FA-0CD7-41BC-87D0-16954388926A}" srcOrd="0" destOrd="0" parTransId="{6943E927-17B3-4AA2-AE2F-D05E7272395B}" sibTransId="{BFA5AC6B-B131-4F5C-87A5-661BBAAD25AD}"/>
    <dgm:cxn modelId="{A6644FD2-8135-43CC-B5FB-5C0261A363F4}" type="presOf" srcId="{3D0C1DAA-A1A3-4A27-A259-5E941FCAE8CF}" destId="{2D20E1F7-8A2B-4035-89F9-189BC371BC30}" srcOrd="0" destOrd="0" presId="urn:microsoft.com/office/officeart/2018/5/layout/IconLeafLabelList"/>
    <dgm:cxn modelId="{07E93EF6-F50F-44CF-BFF5-332D57389378}" type="presParOf" srcId="{2340E4E9-0B0C-44F0-9A5F-397166267D86}" destId="{44FCC9A3-0965-4D19-AFB5-A8402417125D}" srcOrd="0" destOrd="0" presId="urn:microsoft.com/office/officeart/2018/5/layout/IconLeafLabelList"/>
    <dgm:cxn modelId="{918FFB28-744E-4929-A963-99E81BA1CDE3}" type="presParOf" srcId="{44FCC9A3-0965-4D19-AFB5-A8402417125D}" destId="{6DDC5BA6-D0B9-4195-98EF-1538C600F33D}" srcOrd="0" destOrd="0" presId="urn:microsoft.com/office/officeart/2018/5/layout/IconLeafLabelList"/>
    <dgm:cxn modelId="{8ECC2CA1-CB2E-4993-97E5-DF60989DA0E7}" type="presParOf" srcId="{44FCC9A3-0965-4D19-AFB5-A8402417125D}" destId="{0015E519-7A3E-4E8A-81F5-19FDB49069AC}" srcOrd="1" destOrd="0" presId="urn:microsoft.com/office/officeart/2018/5/layout/IconLeafLabelList"/>
    <dgm:cxn modelId="{3E074557-E184-4A93-BEDF-265F358D49DB}" type="presParOf" srcId="{44FCC9A3-0965-4D19-AFB5-A8402417125D}" destId="{CF380484-6561-4B91-9478-C862634EF4ED}" srcOrd="2" destOrd="0" presId="urn:microsoft.com/office/officeart/2018/5/layout/IconLeafLabelList"/>
    <dgm:cxn modelId="{FD0FF3E1-E90A-415B-91F3-8CDC7AB62BCD}" type="presParOf" srcId="{44FCC9A3-0965-4D19-AFB5-A8402417125D}" destId="{2E27F712-9B7C-469C-8589-59E8ADF01294}" srcOrd="3" destOrd="0" presId="urn:microsoft.com/office/officeart/2018/5/layout/IconLeafLabelList"/>
    <dgm:cxn modelId="{94E1D6C5-999B-41EE-8C2D-68A74936BE10}" type="presParOf" srcId="{2340E4E9-0B0C-44F0-9A5F-397166267D86}" destId="{DC5F6189-669E-4DA5-9E30-E9C85E2BB933}" srcOrd="1" destOrd="0" presId="urn:microsoft.com/office/officeart/2018/5/layout/IconLeafLabelList"/>
    <dgm:cxn modelId="{00006D1C-E1D7-4A22-B392-7B857EB7A45C}" type="presParOf" srcId="{2340E4E9-0B0C-44F0-9A5F-397166267D86}" destId="{749101AB-E2CB-4800-97E4-AB2E9F3D475E}" srcOrd="2" destOrd="0" presId="urn:microsoft.com/office/officeart/2018/5/layout/IconLeafLabelList"/>
    <dgm:cxn modelId="{BEE18CEC-E067-4716-B3E8-782680E8B904}" type="presParOf" srcId="{749101AB-E2CB-4800-97E4-AB2E9F3D475E}" destId="{332F0D82-4AF3-4886-9A1F-73FA2F1DC7B5}" srcOrd="0" destOrd="0" presId="urn:microsoft.com/office/officeart/2018/5/layout/IconLeafLabelList"/>
    <dgm:cxn modelId="{463CDA27-A844-4F70-B8C9-D5964EB36833}" type="presParOf" srcId="{749101AB-E2CB-4800-97E4-AB2E9F3D475E}" destId="{FB36D852-6FB7-487E-999F-D986508FA92B}" srcOrd="1" destOrd="0" presId="urn:microsoft.com/office/officeart/2018/5/layout/IconLeafLabelList"/>
    <dgm:cxn modelId="{FF942982-DB15-47E9-918E-9F0881FE71D8}" type="presParOf" srcId="{749101AB-E2CB-4800-97E4-AB2E9F3D475E}" destId="{6E5EA2C1-EEAF-4CBE-BA65-1DA23B1D7453}" srcOrd="2" destOrd="0" presId="urn:microsoft.com/office/officeart/2018/5/layout/IconLeafLabelList"/>
    <dgm:cxn modelId="{5C86A66F-5224-4256-A5E2-8859871EEEE6}" type="presParOf" srcId="{749101AB-E2CB-4800-97E4-AB2E9F3D475E}" destId="{2D20E1F7-8A2B-4035-89F9-189BC371BC30}"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132394-3735-4001-95F6-A1B0EE07D7DC}"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90FDA741-1D5E-42D0-A123-F349356FB4DB}">
      <dgm:prSet/>
      <dgm:spPr/>
      <dgm:t>
        <a:bodyPr/>
        <a:lstStyle/>
        <a:p>
          <a:r>
            <a:rPr lang="en-CA"/>
            <a:t>Dealing with the categorical and numerical data.</a:t>
          </a:r>
          <a:endParaRPr lang="en-US"/>
        </a:p>
      </dgm:t>
    </dgm:pt>
    <dgm:pt modelId="{579EECB9-99C1-42DF-97F5-80C99668DA3B}" type="parTrans" cxnId="{CF79AA6E-9A33-4649-A5BE-1A2DE54D17F1}">
      <dgm:prSet/>
      <dgm:spPr/>
      <dgm:t>
        <a:bodyPr/>
        <a:lstStyle/>
        <a:p>
          <a:endParaRPr lang="en-US"/>
        </a:p>
      </dgm:t>
    </dgm:pt>
    <dgm:pt modelId="{E4F38E2E-F310-4E6D-AF20-04D1906F5A60}" type="sibTrans" cxnId="{CF79AA6E-9A33-4649-A5BE-1A2DE54D17F1}">
      <dgm:prSet phldrT="01" phldr="0"/>
      <dgm:spPr/>
      <dgm:t>
        <a:bodyPr/>
        <a:lstStyle/>
        <a:p>
          <a:r>
            <a:rPr lang="en-US"/>
            <a:t>01</a:t>
          </a:r>
        </a:p>
      </dgm:t>
    </dgm:pt>
    <dgm:pt modelId="{FDA74560-1168-4787-B068-40DE08629F5A}">
      <dgm:prSet/>
      <dgm:spPr/>
      <dgm:t>
        <a:bodyPr/>
        <a:lstStyle/>
        <a:p>
          <a:r>
            <a:rPr lang="en-CA" dirty="0"/>
            <a:t>Feature Engineering based on correlation</a:t>
          </a:r>
          <a:endParaRPr lang="en-US" dirty="0"/>
        </a:p>
      </dgm:t>
    </dgm:pt>
    <dgm:pt modelId="{FEC31199-8C81-4FE4-9024-F060D92A4088}" type="parTrans" cxnId="{5FC06480-7A2E-42C2-9751-5A483E8870B2}">
      <dgm:prSet/>
      <dgm:spPr/>
      <dgm:t>
        <a:bodyPr/>
        <a:lstStyle/>
        <a:p>
          <a:endParaRPr lang="en-US"/>
        </a:p>
      </dgm:t>
    </dgm:pt>
    <dgm:pt modelId="{1FA81E49-6F51-47A3-A667-6BE53F7D8A28}" type="sibTrans" cxnId="{5FC06480-7A2E-42C2-9751-5A483E8870B2}">
      <dgm:prSet phldrT="02" phldr="0"/>
      <dgm:spPr/>
      <dgm:t>
        <a:bodyPr/>
        <a:lstStyle/>
        <a:p>
          <a:r>
            <a:rPr lang="en-US"/>
            <a:t>02</a:t>
          </a:r>
        </a:p>
      </dgm:t>
    </dgm:pt>
    <dgm:pt modelId="{C345A063-465D-48C3-9B75-1C1250974274}" type="pres">
      <dgm:prSet presAssocID="{76132394-3735-4001-95F6-A1B0EE07D7DC}" presName="Name0" presStyleCnt="0">
        <dgm:presLayoutVars>
          <dgm:animLvl val="lvl"/>
          <dgm:resizeHandles val="exact"/>
        </dgm:presLayoutVars>
      </dgm:prSet>
      <dgm:spPr/>
    </dgm:pt>
    <dgm:pt modelId="{4F7D0738-6820-44BD-ADB1-6E868B0BC8CF}" type="pres">
      <dgm:prSet presAssocID="{90FDA741-1D5E-42D0-A123-F349356FB4DB}" presName="compositeNode" presStyleCnt="0">
        <dgm:presLayoutVars>
          <dgm:bulletEnabled val="1"/>
        </dgm:presLayoutVars>
      </dgm:prSet>
      <dgm:spPr/>
    </dgm:pt>
    <dgm:pt modelId="{7097B03E-7EF8-4881-A629-08741E2178BF}" type="pres">
      <dgm:prSet presAssocID="{90FDA741-1D5E-42D0-A123-F349356FB4DB}" presName="bgRect" presStyleLbl="alignNode1" presStyleIdx="0" presStyleCnt="2"/>
      <dgm:spPr/>
    </dgm:pt>
    <dgm:pt modelId="{9A1B699A-1203-4B9F-BB28-767DE0FEC442}" type="pres">
      <dgm:prSet presAssocID="{E4F38E2E-F310-4E6D-AF20-04D1906F5A60}" presName="sibTransNodeRect" presStyleLbl="alignNode1" presStyleIdx="0" presStyleCnt="2">
        <dgm:presLayoutVars>
          <dgm:chMax val="0"/>
          <dgm:bulletEnabled val="1"/>
        </dgm:presLayoutVars>
      </dgm:prSet>
      <dgm:spPr/>
    </dgm:pt>
    <dgm:pt modelId="{970221E6-38B4-4A44-B042-9BE3414B6FE2}" type="pres">
      <dgm:prSet presAssocID="{90FDA741-1D5E-42D0-A123-F349356FB4DB}" presName="nodeRect" presStyleLbl="alignNode1" presStyleIdx="0" presStyleCnt="2">
        <dgm:presLayoutVars>
          <dgm:bulletEnabled val="1"/>
        </dgm:presLayoutVars>
      </dgm:prSet>
      <dgm:spPr/>
    </dgm:pt>
    <dgm:pt modelId="{06019221-1AB4-4217-B87B-16724639615C}" type="pres">
      <dgm:prSet presAssocID="{E4F38E2E-F310-4E6D-AF20-04D1906F5A60}" presName="sibTrans" presStyleCnt="0"/>
      <dgm:spPr/>
    </dgm:pt>
    <dgm:pt modelId="{83F0530E-3AFF-4A75-BF88-56756BC34CC7}" type="pres">
      <dgm:prSet presAssocID="{FDA74560-1168-4787-B068-40DE08629F5A}" presName="compositeNode" presStyleCnt="0">
        <dgm:presLayoutVars>
          <dgm:bulletEnabled val="1"/>
        </dgm:presLayoutVars>
      </dgm:prSet>
      <dgm:spPr/>
    </dgm:pt>
    <dgm:pt modelId="{4D18CE57-E951-4266-8601-46853705734C}" type="pres">
      <dgm:prSet presAssocID="{FDA74560-1168-4787-B068-40DE08629F5A}" presName="bgRect" presStyleLbl="alignNode1" presStyleIdx="1" presStyleCnt="2" custLinFactNeighborX="-169"/>
      <dgm:spPr/>
    </dgm:pt>
    <dgm:pt modelId="{A99BA46F-E8E7-4292-BCA2-53099930DA00}" type="pres">
      <dgm:prSet presAssocID="{1FA81E49-6F51-47A3-A667-6BE53F7D8A28}" presName="sibTransNodeRect" presStyleLbl="alignNode1" presStyleIdx="1" presStyleCnt="2">
        <dgm:presLayoutVars>
          <dgm:chMax val="0"/>
          <dgm:bulletEnabled val="1"/>
        </dgm:presLayoutVars>
      </dgm:prSet>
      <dgm:spPr/>
    </dgm:pt>
    <dgm:pt modelId="{F62801E8-CC44-4E2D-9E02-42A3D22C141B}" type="pres">
      <dgm:prSet presAssocID="{FDA74560-1168-4787-B068-40DE08629F5A}" presName="nodeRect" presStyleLbl="alignNode1" presStyleIdx="1" presStyleCnt="2">
        <dgm:presLayoutVars>
          <dgm:bulletEnabled val="1"/>
        </dgm:presLayoutVars>
      </dgm:prSet>
      <dgm:spPr/>
    </dgm:pt>
  </dgm:ptLst>
  <dgm:cxnLst>
    <dgm:cxn modelId="{EAF98317-5F09-47B2-9C30-44F1556CD88D}" type="presOf" srcId="{FDA74560-1168-4787-B068-40DE08629F5A}" destId="{4D18CE57-E951-4266-8601-46853705734C}" srcOrd="0" destOrd="0" presId="urn:microsoft.com/office/officeart/2016/7/layout/LinearBlockProcessNumbered"/>
    <dgm:cxn modelId="{C0C2A919-84C1-4787-A28F-5A1E8095967D}" type="presOf" srcId="{1FA81E49-6F51-47A3-A667-6BE53F7D8A28}" destId="{A99BA46F-E8E7-4292-BCA2-53099930DA00}" srcOrd="0" destOrd="0" presId="urn:microsoft.com/office/officeart/2016/7/layout/LinearBlockProcessNumbered"/>
    <dgm:cxn modelId="{20C77234-249F-454C-BAAF-C84816E330BF}" type="presOf" srcId="{E4F38E2E-F310-4E6D-AF20-04D1906F5A60}" destId="{9A1B699A-1203-4B9F-BB28-767DE0FEC442}" srcOrd="0" destOrd="0" presId="urn:microsoft.com/office/officeart/2016/7/layout/LinearBlockProcessNumbered"/>
    <dgm:cxn modelId="{AE314443-1D0A-4A77-A1B7-8B88C58DDB52}" type="presOf" srcId="{FDA74560-1168-4787-B068-40DE08629F5A}" destId="{F62801E8-CC44-4E2D-9E02-42A3D22C141B}" srcOrd="1" destOrd="0" presId="urn:microsoft.com/office/officeart/2016/7/layout/LinearBlockProcessNumbered"/>
    <dgm:cxn modelId="{CF79AA6E-9A33-4649-A5BE-1A2DE54D17F1}" srcId="{76132394-3735-4001-95F6-A1B0EE07D7DC}" destId="{90FDA741-1D5E-42D0-A123-F349356FB4DB}" srcOrd="0" destOrd="0" parTransId="{579EECB9-99C1-42DF-97F5-80C99668DA3B}" sibTransId="{E4F38E2E-F310-4E6D-AF20-04D1906F5A60}"/>
    <dgm:cxn modelId="{5FC06480-7A2E-42C2-9751-5A483E8870B2}" srcId="{76132394-3735-4001-95F6-A1B0EE07D7DC}" destId="{FDA74560-1168-4787-B068-40DE08629F5A}" srcOrd="1" destOrd="0" parTransId="{FEC31199-8C81-4FE4-9024-F060D92A4088}" sibTransId="{1FA81E49-6F51-47A3-A667-6BE53F7D8A28}"/>
    <dgm:cxn modelId="{63FC5D83-FC4A-4ACB-8CD5-D1474CB273CA}" type="presOf" srcId="{90FDA741-1D5E-42D0-A123-F349356FB4DB}" destId="{970221E6-38B4-4A44-B042-9BE3414B6FE2}" srcOrd="1" destOrd="0" presId="urn:microsoft.com/office/officeart/2016/7/layout/LinearBlockProcessNumbered"/>
    <dgm:cxn modelId="{393883AA-77D4-4D24-AE3A-2264F954CD09}" type="presOf" srcId="{90FDA741-1D5E-42D0-A123-F349356FB4DB}" destId="{7097B03E-7EF8-4881-A629-08741E2178BF}" srcOrd="0" destOrd="0" presId="urn:microsoft.com/office/officeart/2016/7/layout/LinearBlockProcessNumbered"/>
    <dgm:cxn modelId="{FD461CB5-A442-45C6-BE09-9717DD44C6FE}" type="presOf" srcId="{76132394-3735-4001-95F6-A1B0EE07D7DC}" destId="{C345A063-465D-48C3-9B75-1C1250974274}" srcOrd="0" destOrd="0" presId="urn:microsoft.com/office/officeart/2016/7/layout/LinearBlockProcessNumbered"/>
    <dgm:cxn modelId="{A09193EA-07EB-4F9C-9D3F-2F9C908A0FA3}" type="presParOf" srcId="{C345A063-465D-48C3-9B75-1C1250974274}" destId="{4F7D0738-6820-44BD-ADB1-6E868B0BC8CF}" srcOrd="0" destOrd="0" presId="urn:microsoft.com/office/officeart/2016/7/layout/LinearBlockProcessNumbered"/>
    <dgm:cxn modelId="{C211BC56-5AC9-4E4B-B9B1-8EBE81EB7972}" type="presParOf" srcId="{4F7D0738-6820-44BD-ADB1-6E868B0BC8CF}" destId="{7097B03E-7EF8-4881-A629-08741E2178BF}" srcOrd="0" destOrd="0" presId="urn:microsoft.com/office/officeart/2016/7/layout/LinearBlockProcessNumbered"/>
    <dgm:cxn modelId="{074DC271-CD4C-41AB-A81E-8A92062448DB}" type="presParOf" srcId="{4F7D0738-6820-44BD-ADB1-6E868B0BC8CF}" destId="{9A1B699A-1203-4B9F-BB28-767DE0FEC442}" srcOrd="1" destOrd="0" presId="urn:microsoft.com/office/officeart/2016/7/layout/LinearBlockProcessNumbered"/>
    <dgm:cxn modelId="{8D4E5807-0E85-4FA4-B709-A6D2EF05450E}" type="presParOf" srcId="{4F7D0738-6820-44BD-ADB1-6E868B0BC8CF}" destId="{970221E6-38B4-4A44-B042-9BE3414B6FE2}" srcOrd="2" destOrd="0" presId="urn:microsoft.com/office/officeart/2016/7/layout/LinearBlockProcessNumbered"/>
    <dgm:cxn modelId="{500D7A53-BDC8-46D6-ADED-BBC816F2C219}" type="presParOf" srcId="{C345A063-465D-48C3-9B75-1C1250974274}" destId="{06019221-1AB4-4217-B87B-16724639615C}" srcOrd="1" destOrd="0" presId="urn:microsoft.com/office/officeart/2016/7/layout/LinearBlockProcessNumbered"/>
    <dgm:cxn modelId="{197FF0F5-49DE-47F9-BA21-1262786C50E8}" type="presParOf" srcId="{C345A063-465D-48C3-9B75-1C1250974274}" destId="{83F0530E-3AFF-4A75-BF88-56756BC34CC7}" srcOrd="2" destOrd="0" presId="urn:microsoft.com/office/officeart/2016/7/layout/LinearBlockProcessNumbered"/>
    <dgm:cxn modelId="{8FC038FB-15B1-4A1C-9105-1E97E97E2BD9}" type="presParOf" srcId="{83F0530E-3AFF-4A75-BF88-56756BC34CC7}" destId="{4D18CE57-E951-4266-8601-46853705734C}" srcOrd="0" destOrd="0" presId="urn:microsoft.com/office/officeart/2016/7/layout/LinearBlockProcessNumbered"/>
    <dgm:cxn modelId="{9A0561B4-7725-4CC1-943A-8D7432BE16C1}" type="presParOf" srcId="{83F0530E-3AFF-4A75-BF88-56756BC34CC7}" destId="{A99BA46F-E8E7-4292-BCA2-53099930DA00}" srcOrd="1" destOrd="0" presId="urn:microsoft.com/office/officeart/2016/7/layout/LinearBlockProcessNumbered"/>
    <dgm:cxn modelId="{6AA900C8-79AA-49C6-95DB-ACC0FD8ABC7B}" type="presParOf" srcId="{83F0530E-3AFF-4A75-BF88-56756BC34CC7}" destId="{F62801E8-CC44-4E2D-9E02-42A3D22C141B}"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5C6C38-DD8B-456E-BF29-EA817C5C97F4}">
      <dsp:nvSpPr>
        <dsp:cNvPr id="0" name=""/>
        <dsp:cNvSpPr/>
      </dsp:nvSpPr>
      <dsp:spPr>
        <a:xfrm>
          <a:off x="0" y="1233"/>
          <a:ext cx="11029950" cy="5257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A71D8-405A-497A-95FF-CC38072BE8E1}">
      <dsp:nvSpPr>
        <dsp:cNvPr id="0" name=""/>
        <dsp:cNvSpPr/>
      </dsp:nvSpPr>
      <dsp:spPr>
        <a:xfrm>
          <a:off x="159044" y="119531"/>
          <a:ext cx="289172" cy="2891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3F0F133-07FD-4314-B243-6BF3B380CF52}">
      <dsp:nvSpPr>
        <dsp:cNvPr id="0" name=""/>
        <dsp:cNvSpPr/>
      </dsp:nvSpPr>
      <dsp:spPr>
        <a:xfrm>
          <a:off x="607261" y="1233"/>
          <a:ext cx="10422688" cy="52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644" tIns="55644" rIns="55644" bIns="55644" numCol="1" spcCol="1270" anchor="ctr" anchorCtr="0">
          <a:noAutofit/>
        </a:bodyPr>
        <a:lstStyle/>
        <a:p>
          <a:pPr marL="0" lvl="0" indent="0" algn="l" defTabSz="844550">
            <a:lnSpc>
              <a:spcPct val="90000"/>
            </a:lnSpc>
            <a:spcBef>
              <a:spcPct val="0"/>
            </a:spcBef>
            <a:spcAft>
              <a:spcPct val="35000"/>
            </a:spcAft>
            <a:buNone/>
          </a:pPr>
          <a:r>
            <a:rPr lang="en-CA" sz="1900" b="1" kern="1200"/>
            <a:t>Problem Statement</a:t>
          </a:r>
          <a:endParaRPr lang="en-US" sz="1900" b="1" kern="1200"/>
        </a:p>
      </dsp:txBody>
      <dsp:txXfrm>
        <a:off x="607261" y="1233"/>
        <a:ext cx="10422688" cy="525767"/>
      </dsp:txXfrm>
    </dsp:sp>
    <dsp:sp modelId="{A585093B-CD7B-436D-AC3E-D75D768D4EC8}">
      <dsp:nvSpPr>
        <dsp:cNvPr id="0" name=""/>
        <dsp:cNvSpPr/>
      </dsp:nvSpPr>
      <dsp:spPr>
        <a:xfrm>
          <a:off x="0" y="658443"/>
          <a:ext cx="11029950" cy="5257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0417E7-116D-4309-83D4-51D141F690F3}">
      <dsp:nvSpPr>
        <dsp:cNvPr id="0" name=""/>
        <dsp:cNvSpPr/>
      </dsp:nvSpPr>
      <dsp:spPr>
        <a:xfrm>
          <a:off x="159044" y="776740"/>
          <a:ext cx="289172" cy="2891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ABF35D-95D5-4F05-9A68-6B78E3D4EF71}">
      <dsp:nvSpPr>
        <dsp:cNvPr id="0" name=""/>
        <dsp:cNvSpPr/>
      </dsp:nvSpPr>
      <dsp:spPr>
        <a:xfrm>
          <a:off x="607261" y="658443"/>
          <a:ext cx="10422688" cy="52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644" tIns="55644" rIns="55644" bIns="55644" numCol="1" spcCol="1270" anchor="ctr" anchorCtr="0">
          <a:noAutofit/>
        </a:bodyPr>
        <a:lstStyle/>
        <a:p>
          <a:pPr marL="0" lvl="0" indent="0" algn="l" defTabSz="844550">
            <a:lnSpc>
              <a:spcPct val="90000"/>
            </a:lnSpc>
            <a:spcBef>
              <a:spcPct val="0"/>
            </a:spcBef>
            <a:spcAft>
              <a:spcPct val="35000"/>
            </a:spcAft>
            <a:buNone/>
          </a:pPr>
          <a:r>
            <a:rPr lang="en-CA" sz="1900" b="1" kern="1200"/>
            <a:t>Data Source/ Exploratory Data Analysis</a:t>
          </a:r>
          <a:endParaRPr lang="en-US" sz="1900" b="1" kern="1200"/>
        </a:p>
      </dsp:txBody>
      <dsp:txXfrm>
        <a:off x="607261" y="658443"/>
        <a:ext cx="10422688" cy="525767"/>
      </dsp:txXfrm>
    </dsp:sp>
    <dsp:sp modelId="{F7611959-AB91-41A6-A4AA-688CD3DCC248}">
      <dsp:nvSpPr>
        <dsp:cNvPr id="0" name=""/>
        <dsp:cNvSpPr/>
      </dsp:nvSpPr>
      <dsp:spPr>
        <a:xfrm>
          <a:off x="0" y="1315652"/>
          <a:ext cx="11029950" cy="5257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32C235-8B0D-4280-BF52-8606719D46BA}">
      <dsp:nvSpPr>
        <dsp:cNvPr id="0" name=""/>
        <dsp:cNvSpPr/>
      </dsp:nvSpPr>
      <dsp:spPr>
        <a:xfrm>
          <a:off x="159044" y="1433949"/>
          <a:ext cx="289172" cy="2891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210224-7A0B-436C-BBD3-D090DFDBC368}">
      <dsp:nvSpPr>
        <dsp:cNvPr id="0" name=""/>
        <dsp:cNvSpPr/>
      </dsp:nvSpPr>
      <dsp:spPr>
        <a:xfrm>
          <a:off x="607261" y="1315652"/>
          <a:ext cx="10422688" cy="52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644" tIns="55644" rIns="55644" bIns="55644" numCol="1" spcCol="1270" anchor="ctr" anchorCtr="0">
          <a:noAutofit/>
        </a:bodyPr>
        <a:lstStyle/>
        <a:p>
          <a:pPr marL="0" lvl="0" indent="0" algn="l" defTabSz="844550">
            <a:lnSpc>
              <a:spcPct val="90000"/>
            </a:lnSpc>
            <a:spcBef>
              <a:spcPct val="0"/>
            </a:spcBef>
            <a:spcAft>
              <a:spcPct val="35000"/>
            </a:spcAft>
            <a:buNone/>
          </a:pPr>
          <a:r>
            <a:rPr lang="en-US" sz="1900" b="1" kern="1200"/>
            <a:t>Distribution of Features/Target Variable</a:t>
          </a:r>
        </a:p>
      </dsp:txBody>
      <dsp:txXfrm>
        <a:off x="607261" y="1315652"/>
        <a:ext cx="10422688" cy="525767"/>
      </dsp:txXfrm>
    </dsp:sp>
    <dsp:sp modelId="{F1E35CDB-7D6A-4504-9C35-19CA09526189}">
      <dsp:nvSpPr>
        <dsp:cNvPr id="0" name=""/>
        <dsp:cNvSpPr/>
      </dsp:nvSpPr>
      <dsp:spPr>
        <a:xfrm>
          <a:off x="0" y="1972861"/>
          <a:ext cx="11029950" cy="5257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2F4AF7-EFC7-4BB7-AF1D-8E49EFAB30AF}">
      <dsp:nvSpPr>
        <dsp:cNvPr id="0" name=""/>
        <dsp:cNvSpPr/>
      </dsp:nvSpPr>
      <dsp:spPr>
        <a:xfrm>
          <a:off x="159044" y="2091159"/>
          <a:ext cx="289172" cy="2891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004DC8-FC8D-4083-90B9-8F0B453BD792}">
      <dsp:nvSpPr>
        <dsp:cNvPr id="0" name=""/>
        <dsp:cNvSpPr/>
      </dsp:nvSpPr>
      <dsp:spPr>
        <a:xfrm>
          <a:off x="607261" y="1972861"/>
          <a:ext cx="10422688" cy="52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644" tIns="55644" rIns="55644" bIns="55644" numCol="1" spcCol="1270" anchor="ctr" anchorCtr="0">
          <a:noAutofit/>
        </a:bodyPr>
        <a:lstStyle/>
        <a:p>
          <a:pPr marL="0" lvl="0" indent="0" algn="l" defTabSz="844550">
            <a:lnSpc>
              <a:spcPct val="90000"/>
            </a:lnSpc>
            <a:spcBef>
              <a:spcPct val="0"/>
            </a:spcBef>
            <a:spcAft>
              <a:spcPct val="35000"/>
            </a:spcAft>
            <a:buNone/>
          </a:pPr>
          <a:r>
            <a:rPr lang="en-CA" sz="1900" b="1" kern="1200"/>
            <a:t>Implementing Machine Learning Algorithms</a:t>
          </a:r>
          <a:endParaRPr lang="en-US" sz="1900" b="1" kern="1200"/>
        </a:p>
      </dsp:txBody>
      <dsp:txXfrm>
        <a:off x="607261" y="1972861"/>
        <a:ext cx="10422688" cy="525767"/>
      </dsp:txXfrm>
    </dsp:sp>
    <dsp:sp modelId="{A03ED1A7-2FEA-4549-BE6C-A2695019FB23}">
      <dsp:nvSpPr>
        <dsp:cNvPr id="0" name=""/>
        <dsp:cNvSpPr/>
      </dsp:nvSpPr>
      <dsp:spPr>
        <a:xfrm>
          <a:off x="0" y="2630070"/>
          <a:ext cx="11029950" cy="5257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50735-79D0-43C4-A80E-B064CCE863DD}">
      <dsp:nvSpPr>
        <dsp:cNvPr id="0" name=""/>
        <dsp:cNvSpPr/>
      </dsp:nvSpPr>
      <dsp:spPr>
        <a:xfrm>
          <a:off x="159044" y="2748368"/>
          <a:ext cx="289172" cy="28917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BD8049-D763-4F36-A996-65EC1BEC470D}">
      <dsp:nvSpPr>
        <dsp:cNvPr id="0" name=""/>
        <dsp:cNvSpPr/>
      </dsp:nvSpPr>
      <dsp:spPr>
        <a:xfrm>
          <a:off x="607261" y="2630070"/>
          <a:ext cx="10422688" cy="52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644" tIns="55644" rIns="55644" bIns="55644" numCol="1" spcCol="1270" anchor="ctr" anchorCtr="0">
          <a:noAutofit/>
        </a:bodyPr>
        <a:lstStyle/>
        <a:p>
          <a:pPr marL="0" lvl="0" indent="0" algn="l" defTabSz="844550">
            <a:lnSpc>
              <a:spcPct val="90000"/>
            </a:lnSpc>
            <a:spcBef>
              <a:spcPct val="0"/>
            </a:spcBef>
            <a:spcAft>
              <a:spcPct val="35000"/>
            </a:spcAft>
            <a:buNone/>
          </a:pPr>
          <a:r>
            <a:rPr lang="en-CA" sz="1900" b="1" kern="1200"/>
            <a:t>Best Algorithm</a:t>
          </a:r>
          <a:endParaRPr lang="en-US" sz="1900" b="1" kern="1200"/>
        </a:p>
      </dsp:txBody>
      <dsp:txXfrm>
        <a:off x="607261" y="2630070"/>
        <a:ext cx="10422688" cy="525767"/>
      </dsp:txXfrm>
    </dsp:sp>
    <dsp:sp modelId="{3BA9B2A3-C898-431D-88B4-DC4CA11710B2}">
      <dsp:nvSpPr>
        <dsp:cNvPr id="0" name=""/>
        <dsp:cNvSpPr/>
      </dsp:nvSpPr>
      <dsp:spPr>
        <a:xfrm>
          <a:off x="0" y="3287279"/>
          <a:ext cx="11029950" cy="5257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0B0D46-B09C-4579-82BD-732465709433}">
      <dsp:nvSpPr>
        <dsp:cNvPr id="0" name=""/>
        <dsp:cNvSpPr/>
      </dsp:nvSpPr>
      <dsp:spPr>
        <a:xfrm>
          <a:off x="159044" y="3405577"/>
          <a:ext cx="289172" cy="28917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2731480-CC82-4389-9AB1-79BC9BF63C81}">
      <dsp:nvSpPr>
        <dsp:cNvPr id="0" name=""/>
        <dsp:cNvSpPr/>
      </dsp:nvSpPr>
      <dsp:spPr>
        <a:xfrm>
          <a:off x="607261" y="3287279"/>
          <a:ext cx="10422688" cy="525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644" tIns="55644" rIns="55644" bIns="55644" numCol="1" spcCol="1270" anchor="ctr" anchorCtr="0">
          <a:noAutofit/>
        </a:bodyPr>
        <a:lstStyle/>
        <a:p>
          <a:pPr marL="0" lvl="0" indent="0" algn="l" defTabSz="844550">
            <a:lnSpc>
              <a:spcPct val="90000"/>
            </a:lnSpc>
            <a:spcBef>
              <a:spcPct val="0"/>
            </a:spcBef>
            <a:spcAft>
              <a:spcPct val="35000"/>
            </a:spcAft>
            <a:buNone/>
          </a:pPr>
          <a:r>
            <a:rPr lang="en-US" sz="1900" b="1" kern="1200" dirty="0"/>
            <a:t>Challenges &amp; Future Improvements</a:t>
          </a:r>
        </a:p>
      </dsp:txBody>
      <dsp:txXfrm>
        <a:off x="607261" y="3287279"/>
        <a:ext cx="10422688" cy="5257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6BE590-63CA-4F32-A18F-1226D038EC65}">
      <dsp:nvSpPr>
        <dsp:cNvPr id="0" name=""/>
        <dsp:cNvSpPr/>
      </dsp:nvSpPr>
      <dsp:spPr>
        <a:xfrm>
          <a:off x="0" y="380090"/>
          <a:ext cx="2020386" cy="1282945"/>
        </a:xfrm>
        <a:prstGeom prst="roundRect">
          <a:avLst>
            <a:gd name="adj" fmla="val 10000"/>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D71AE8EC-C285-4B21-970B-2304B1A3246C}">
      <dsp:nvSpPr>
        <dsp:cNvPr id="0" name=""/>
        <dsp:cNvSpPr/>
      </dsp:nvSpPr>
      <dsp:spPr>
        <a:xfrm>
          <a:off x="224487" y="593353"/>
          <a:ext cx="2020386" cy="1282945"/>
        </a:xfrm>
        <a:prstGeom prst="roundRect">
          <a:avLst>
            <a:gd name="adj" fmla="val 10000"/>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CA" sz="1300" b="1" kern="1200" dirty="0"/>
            <a:t>Pandas/NumPy</a:t>
          </a:r>
          <a:r>
            <a:rPr lang="en-CA" sz="1300" kern="1200" dirty="0"/>
            <a:t>- Data Storage and Organization</a:t>
          </a:r>
          <a:endParaRPr lang="en-US" sz="1300" kern="1200" dirty="0"/>
        </a:p>
      </dsp:txBody>
      <dsp:txXfrm>
        <a:off x="262063" y="630929"/>
        <a:ext cx="1945234" cy="1207793"/>
      </dsp:txXfrm>
    </dsp:sp>
    <dsp:sp modelId="{0D8FB4D2-E99A-4A1F-9F2D-6E0FF253C262}">
      <dsp:nvSpPr>
        <dsp:cNvPr id="0" name=""/>
        <dsp:cNvSpPr/>
      </dsp:nvSpPr>
      <dsp:spPr>
        <a:xfrm>
          <a:off x="2469361" y="380090"/>
          <a:ext cx="2020386" cy="1282945"/>
        </a:xfrm>
        <a:prstGeom prst="roundRect">
          <a:avLst>
            <a:gd name="adj" fmla="val 10000"/>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FA581F22-B284-43C4-BB0A-F25B5596DED2}">
      <dsp:nvSpPr>
        <dsp:cNvPr id="0" name=""/>
        <dsp:cNvSpPr/>
      </dsp:nvSpPr>
      <dsp:spPr>
        <a:xfrm>
          <a:off x="2693848" y="593353"/>
          <a:ext cx="2020386" cy="1282945"/>
        </a:xfrm>
        <a:prstGeom prst="roundRect">
          <a:avLst>
            <a:gd name="adj" fmla="val 10000"/>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CA" sz="1300" b="1" kern="1200" dirty="0"/>
            <a:t>Matplotlib/ Seaborn </a:t>
          </a:r>
          <a:r>
            <a:rPr lang="en-CA" sz="1300" kern="1200" dirty="0"/>
            <a:t>– To implement graphs and visualizations on the data analysis</a:t>
          </a:r>
          <a:endParaRPr lang="en-US" sz="1300" kern="1200" dirty="0"/>
        </a:p>
      </dsp:txBody>
      <dsp:txXfrm>
        <a:off x="2731424" y="630929"/>
        <a:ext cx="1945234" cy="1207793"/>
      </dsp:txXfrm>
    </dsp:sp>
    <dsp:sp modelId="{A6E4C2A7-7F04-4A16-B63C-E8B4D7253FBD}">
      <dsp:nvSpPr>
        <dsp:cNvPr id="0" name=""/>
        <dsp:cNvSpPr/>
      </dsp:nvSpPr>
      <dsp:spPr>
        <a:xfrm>
          <a:off x="4938722" y="380090"/>
          <a:ext cx="2020386" cy="1282945"/>
        </a:xfrm>
        <a:prstGeom prst="roundRect">
          <a:avLst>
            <a:gd name="adj" fmla="val 10000"/>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C9596B05-B1F1-4E87-9E40-B12FE0696079}">
      <dsp:nvSpPr>
        <dsp:cNvPr id="0" name=""/>
        <dsp:cNvSpPr/>
      </dsp:nvSpPr>
      <dsp:spPr>
        <a:xfrm>
          <a:off x="5163210" y="593353"/>
          <a:ext cx="2020386" cy="1282945"/>
        </a:xfrm>
        <a:prstGeom prst="roundRect">
          <a:avLst>
            <a:gd name="adj" fmla="val 10000"/>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CA" sz="1300" b="1" kern="1200" dirty="0" err="1"/>
            <a:t>Sklearn</a:t>
          </a:r>
          <a:r>
            <a:rPr lang="en-CA" sz="1300" kern="1200" dirty="0"/>
            <a:t>- To implement the machine learning algorithms and measuring their accuracy score.</a:t>
          </a:r>
          <a:endParaRPr lang="en-US" sz="1300" kern="1200" dirty="0"/>
        </a:p>
      </dsp:txBody>
      <dsp:txXfrm>
        <a:off x="5200786" y="630929"/>
        <a:ext cx="1945234" cy="12077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843D5-1E90-4C6A-95DB-8973E55E03E2}">
      <dsp:nvSpPr>
        <dsp:cNvPr id="0" name=""/>
        <dsp:cNvSpPr/>
      </dsp:nvSpPr>
      <dsp:spPr>
        <a:xfrm>
          <a:off x="600792" y="596391"/>
          <a:ext cx="1449891" cy="144989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05EBF3-037A-4253-83B1-C6901A76C544}">
      <dsp:nvSpPr>
        <dsp:cNvPr id="0" name=""/>
        <dsp:cNvSpPr/>
      </dsp:nvSpPr>
      <dsp:spPr>
        <a:xfrm>
          <a:off x="909785" y="905385"/>
          <a:ext cx="831905" cy="8319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2681AD-5B29-438D-87A2-3CC3D617B344}">
      <dsp:nvSpPr>
        <dsp:cNvPr id="0" name=""/>
        <dsp:cNvSpPr/>
      </dsp:nvSpPr>
      <dsp:spPr>
        <a:xfrm>
          <a:off x="137302" y="2497889"/>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CA" sz="2600" kern="1200"/>
            <a:t>Linear Regression</a:t>
          </a:r>
          <a:endParaRPr lang="en-US" sz="2600" kern="1200"/>
        </a:p>
      </dsp:txBody>
      <dsp:txXfrm>
        <a:off x="137302" y="2497889"/>
        <a:ext cx="2376871" cy="720000"/>
      </dsp:txXfrm>
    </dsp:sp>
    <dsp:sp modelId="{04B0369A-C609-4F25-AF4A-6C9683FB96F7}">
      <dsp:nvSpPr>
        <dsp:cNvPr id="0" name=""/>
        <dsp:cNvSpPr/>
      </dsp:nvSpPr>
      <dsp:spPr>
        <a:xfrm>
          <a:off x="3393616" y="596391"/>
          <a:ext cx="1449891" cy="144989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B839E8-5D81-409F-96E8-EAEA136CC62F}">
      <dsp:nvSpPr>
        <dsp:cNvPr id="0" name=""/>
        <dsp:cNvSpPr/>
      </dsp:nvSpPr>
      <dsp:spPr>
        <a:xfrm>
          <a:off x="3702610" y="905385"/>
          <a:ext cx="831905" cy="8319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14A9710-7C10-4F81-8B36-0FDEC288CA6F}">
      <dsp:nvSpPr>
        <dsp:cNvPr id="0" name=""/>
        <dsp:cNvSpPr/>
      </dsp:nvSpPr>
      <dsp:spPr>
        <a:xfrm>
          <a:off x="2930126" y="2497889"/>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CA" sz="2600" kern="1200"/>
            <a:t>KNN Regressor</a:t>
          </a:r>
          <a:endParaRPr lang="en-US" sz="2600" kern="1200"/>
        </a:p>
      </dsp:txBody>
      <dsp:txXfrm>
        <a:off x="2930126" y="2497889"/>
        <a:ext cx="2376871" cy="720000"/>
      </dsp:txXfrm>
    </dsp:sp>
    <dsp:sp modelId="{F3F94E5F-3D2E-402A-9D68-D791DC36E9C0}">
      <dsp:nvSpPr>
        <dsp:cNvPr id="0" name=""/>
        <dsp:cNvSpPr/>
      </dsp:nvSpPr>
      <dsp:spPr>
        <a:xfrm>
          <a:off x="6186441" y="596391"/>
          <a:ext cx="1449891" cy="144989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531724-CE00-4B18-BC88-25ABC0D854BE}">
      <dsp:nvSpPr>
        <dsp:cNvPr id="0" name=""/>
        <dsp:cNvSpPr/>
      </dsp:nvSpPr>
      <dsp:spPr>
        <a:xfrm>
          <a:off x="6495434" y="905385"/>
          <a:ext cx="831905" cy="8319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AE52C3-4EE0-4CBF-9489-566ED29C600C}">
      <dsp:nvSpPr>
        <dsp:cNvPr id="0" name=""/>
        <dsp:cNvSpPr/>
      </dsp:nvSpPr>
      <dsp:spPr>
        <a:xfrm>
          <a:off x="5722951" y="2497889"/>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CA" sz="2600" kern="1200"/>
            <a:t>Decision Tree</a:t>
          </a:r>
          <a:endParaRPr lang="en-US" sz="2600" kern="1200"/>
        </a:p>
      </dsp:txBody>
      <dsp:txXfrm>
        <a:off x="5722951" y="2497889"/>
        <a:ext cx="2376871" cy="720000"/>
      </dsp:txXfrm>
    </dsp:sp>
    <dsp:sp modelId="{69BC1ED5-10ED-49FF-BD47-712723BA569B}">
      <dsp:nvSpPr>
        <dsp:cNvPr id="0" name=""/>
        <dsp:cNvSpPr/>
      </dsp:nvSpPr>
      <dsp:spPr>
        <a:xfrm>
          <a:off x="8979265" y="596391"/>
          <a:ext cx="1449891" cy="144989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DA1EC-D0C7-47ED-B712-44CCAC5CCB4C}">
      <dsp:nvSpPr>
        <dsp:cNvPr id="0" name=""/>
        <dsp:cNvSpPr/>
      </dsp:nvSpPr>
      <dsp:spPr>
        <a:xfrm>
          <a:off x="9288259" y="905385"/>
          <a:ext cx="831905" cy="8319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1B257A-59B6-4396-BBA8-F822D1F0F77A}">
      <dsp:nvSpPr>
        <dsp:cNvPr id="0" name=""/>
        <dsp:cNvSpPr/>
      </dsp:nvSpPr>
      <dsp:spPr>
        <a:xfrm>
          <a:off x="8515775" y="2497889"/>
          <a:ext cx="23768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CA" sz="2600" kern="1200"/>
            <a:t>Gradient Boost</a:t>
          </a:r>
          <a:endParaRPr lang="en-US" sz="2600" kern="1200"/>
        </a:p>
      </dsp:txBody>
      <dsp:txXfrm>
        <a:off x="8515775" y="2497889"/>
        <a:ext cx="2376871"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C5BA6-D0B9-4195-98EF-1538C600F33D}">
      <dsp:nvSpPr>
        <dsp:cNvPr id="0" name=""/>
        <dsp:cNvSpPr/>
      </dsp:nvSpPr>
      <dsp:spPr>
        <a:xfrm>
          <a:off x="2301974" y="107140"/>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15E519-7A3E-4E8A-81F5-19FDB49069AC}">
      <dsp:nvSpPr>
        <dsp:cNvPr id="0" name=""/>
        <dsp:cNvSpPr/>
      </dsp:nvSpPr>
      <dsp:spPr>
        <a:xfrm>
          <a:off x="2769974" y="575140"/>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27F712-9B7C-469C-8589-59E8ADF01294}">
      <dsp:nvSpPr>
        <dsp:cNvPr id="0" name=""/>
        <dsp:cNvSpPr/>
      </dsp:nvSpPr>
      <dsp:spPr>
        <a:xfrm>
          <a:off x="1599974" y="298714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CA" sz="1100" kern="1200"/>
            <a:t>Gradient Boost works best with Numerical and Categorical Data</a:t>
          </a:r>
          <a:endParaRPr lang="en-US" sz="1100" kern="1200"/>
        </a:p>
      </dsp:txBody>
      <dsp:txXfrm>
        <a:off x="1599974" y="2987140"/>
        <a:ext cx="3600000" cy="720000"/>
      </dsp:txXfrm>
    </dsp:sp>
    <dsp:sp modelId="{332F0D82-4AF3-4886-9A1F-73FA2F1DC7B5}">
      <dsp:nvSpPr>
        <dsp:cNvPr id="0" name=""/>
        <dsp:cNvSpPr/>
      </dsp:nvSpPr>
      <dsp:spPr>
        <a:xfrm>
          <a:off x="6531975" y="107140"/>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36D852-6FB7-487E-999F-D986508FA92B}">
      <dsp:nvSpPr>
        <dsp:cNvPr id="0" name=""/>
        <dsp:cNvSpPr/>
      </dsp:nvSpPr>
      <dsp:spPr>
        <a:xfrm>
          <a:off x="6999975" y="575140"/>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D20E1F7-8A2B-4035-89F9-189BC371BC30}">
      <dsp:nvSpPr>
        <dsp:cNvPr id="0" name=""/>
        <dsp:cNvSpPr/>
      </dsp:nvSpPr>
      <dsp:spPr>
        <a:xfrm>
          <a:off x="5829975" y="298714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CA" sz="1100" kern="1200"/>
            <a:t>This algorithm can optimize on different loss functions and provides several parameter tuning options that make the function fit very flexible</a:t>
          </a:r>
          <a:endParaRPr lang="en-US" sz="1100" kern="1200"/>
        </a:p>
      </dsp:txBody>
      <dsp:txXfrm>
        <a:off x="5829975" y="2987140"/>
        <a:ext cx="360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97B03E-7EF8-4881-A629-08741E2178BF}">
      <dsp:nvSpPr>
        <dsp:cNvPr id="0" name=""/>
        <dsp:cNvSpPr/>
      </dsp:nvSpPr>
      <dsp:spPr>
        <a:xfrm>
          <a:off x="3446" y="0"/>
          <a:ext cx="5299546" cy="3814281"/>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3477" tIns="0" rIns="523477" bIns="330200" numCol="1" spcCol="1270" anchor="t" anchorCtr="0">
          <a:noAutofit/>
        </a:bodyPr>
        <a:lstStyle/>
        <a:p>
          <a:pPr marL="0" lvl="0" indent="0" algn="l" defTabSz="1155700">
            <a:lnSpc>
              <a:spcPct val="90000"/>
            </a:lnSpc>
            <a:spcBef>
              <a:spcPct val="0"/>
            </a:spcBef>
            <a:spcAft>
              <a:spcPct val="35000"/>
            </a:spcAft>
            <a:buNone/>
          </a:pPr>
          <a:r>
            <a:rPr lang="en-CA" sz="2600" kern="1200"/>
            <a:t>Dealing with the categorical and numerical data.</a:t>
          </a:r>
          <a:endParaRPr lang="en-US" sz="2600" kern="1200"/>
        </a:p>
      </dsp:txBody>
      <dsp:txXfrm>
        <a:off x="3446" y="1525712"/>
        <a:ext cx="5299546" cy="2288568"/>
      </dsp:txXfrm>
    </dsp:sp>
    <dsp:sp modelId="{9A1B699A-1203-4B9F-BB28-767DE0FEC442}">
      <dsp:nvSpPr>
        <dsp:cNvPr id="0" name=""/>
        <dsp:cNvSpPr/>
      </dsp:nvSpPr>
      <dsp:spPr>
        <a:xfrm>
          <a:off x="3446" y="0"/>
          <a:ext cx="5299546" cy="1525712"/>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523477" tIns="165100" rIns="523477"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3446" y="0"/>
        <a:ext cx="5299546" cy="1525712"/>
      </dsp:txXfrm>
    </dsp:sp>
    <dsp:sp modelId="{4D18CE57-E951-4266-8601-46853705734C}">
      <dsp:nvSpPr>
        <dsp:cNvPr id="0" name=""/>
        <dsp:cNvSpPr/>
      </dsp:nvSpPr>
      <dsp:spPr>
        <a:xfrm>
          <a:off x="5718000" y="0"/>
          <a:ext cx="5299546" cy="3814281"/>
        </a:xfrm>
        <a:prstGeom prst="rect">
          <a:avLst/>
        </a:prstGeom>
        <a:solidFill>
          <a:schemeClr val="accent2">
            <a:hueOff val="9291674"/>
            <a:satOff val="-47612"/>
            <a:lumOff val="-24118"/>
            <a:alphaOff val="0"/>
          </a:schemeClr>
        </a:solidFill>
        <a:ln w="22225" cap="rnd" cmpd="sng" algn="ctr">
          <a:solidFill>
            <a:schemeClr val="accent2">
              <a:hueOff val="9291674"/>
              <a:satOff val="-47612"/>
              <a:lumOff val="-2411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3477" tIns="0" rIns="523477" bIns="330200" numCol="1" spcCol="1270" anchor="t" anchorCtr="0">
          <a:noAutofit/>
        </a:bodyPr>
        <a:lstStyle/>
        <a:p>
          <a:pPr marL="0" lvl="0" indent="0" algn="l" defTabSz="1155700">
            <a:lnSpc>
              <a:spcPct val="90000"/>
            </a:lnSpc>
            <a:spcBef>
              <a:spcPct val="0"/>
            </a:spcBef>
            <a:spcAft>
              <a:spcPct val="35000"/>
            </a:spcAft>
            <a:buNone/>
          </a:pPr>
          <a:r>
            <a:rPr lang="en-CA" sz="2600" kern="1200" dirty="0"/>
            <a:t>Feature Engineering based on correlation</a:t>
          </a:r>
          <a:endParaRPr lang="en-US" sz="2600" kern="1200" dirty="0"/>
        </a:p>
      </dsp:txBody>
      <dsp:txXfrm>
        <a:off x="5718000" y="1525712"/>
        <a:ext cx="5299546" cy="2288568"/>
      </dsp:txXfrm>
    </dsp:sp>
    <dsp:sp modelId="{A99BA46F-E8E7-4292-BCA2-53099930DA00}">
      <dsp:nvSpPr>
        <dsp:cNvPr id="0" name=""/>
        <dsp:cNvSpPr/>
      </dsp:nvSpPr>
      <dsp:spPr>
        <a:xfrm>
          <a:off x="5726956" y="0"/>
          <a:ext cx="5299546" cy="1525712"/>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523477" tIns="165100" rIns="523477"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5726956" y="0"/>
        <a:ext cx="5299546" cy="152571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12/4/2019</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7682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2429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12/4/2019</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8365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12/4/2019</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1707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12/4/2019</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3419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4814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665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5102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2575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12/4/2019</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90239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12/4/2019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5588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12/4/2019</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6560647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73" r:id="rId5"/>
    <p:sldLayoutId id="2147483767" r:id="rId6"/>
    <p:sldLayoutId id="2147483768" r:id="rId7"/>
    <p:sldLayoutId id="2147483769" r:id="rId8"/>
    <p:sldLayoutId id="2147483772" r:id="rId9"/>
    <p:sldLayoutId id="2147483770" r:id="rId10"/>
    <p:sldLayoutId id="2147483771"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Rectangle 91">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61" name="Rectangle 93">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2" name="Rectangle 95">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8" descr="Related image">
            <a:extLst>
              <a:ext uri="{FF2B5EF4-FFF2-40B4-BE49-F238E27FC236}">
                <a16:creationId xmlns:a16="http://schemas.microsoft.com/office/drawing/2014/main" id="{CC379F03-D40D-4792-B8C4-83F2C337FB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730"/>
          <a:stretch/>
        </p:blipFill>
        <p:spPr bwMode="auto">
          <a:xfrm>
            <a:off x="20" y="-133345"/>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63" name="Rectangle 97">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849057"/>
            <a:ext cx="3703320" cy="94997"/>
          </a:xfrm>
          <a:prstGeom prst="rect">
            <a:avLst/>
          </a:prstGeom>
          <a:solidFill>
            <a:schemeClr val="bg1">
              <a:alpha val="9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4" name="Rectangle 99">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012371"/>
            <a:ext cx="3702134" cy="4202862"/>
          </a:xfrm>
          <a:prstGeom prst="rect">
            <a:avLst/>
          </a:prstGeom>
          <a:solidFill>
            <a:schemeClr val="bg1">
              <a:alpha val="95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8DE6FA5-ADC4-44AF-B7D0-07199160CD3A}"/>
              </a:ext>
            </a:extLst>
          </p:cNvPr>
          <p:cNvSpPr>
            <a:spLocks noGrp="1"/>
          </p:cNvSpPr>
          <p:nvPr>
            <p:ph type="ctrTitle"/>
          </p:nvPr>
        </p:nvSpPr>
        <p:spPr>
          <a:xfrm>
            <a:off x="897227" y="1153886"/>
            <a:ext cx="3374265" cy="971306"/>
          </a:xfrm>
        </p:spPr>
        <p:txBody>
          <a:bodyPr vert="horz" lIns="91440" tIns="45720" rIns="91440" bIns="45720" rtlCol="0" anchor="b">
            <a:normAutofit/>
          </a:bodyPr>
          <a:lstStyle/>
          <a:p>
            <a:r>
              <a:rPr lang="en-US" sz="2400">
                <a:solidFill>
                  <a:schemeClr val="tx1"/>
                </a:solidFill>
              </a:rPr>
              <a:t>Intro to AI DEVELOPMENT</a:t>
            </a:r>
          </a:p>
        </p:txBody>
      </p:sp>
      <p:sp>
        <p:nvSpPr>
          <p:cNvPr id="3" name="Subtitle 2">
            <a:extLst>
              <a:ext uri="{FF2B5EF4-FFF2-40B4-BE49-F238E27FC236}">
                <a16:creationId xmlns:a16="http://schemas.microsoft.com/office/drawing/2014/main" id="{8BF78DC9-7885-4F7F-95DA-68F752C2CD83}"/>
              </a:ext>
            </a:extLst>
          </p:cNvPr>
          <p:cNvSpPr>
            <a:spLocks noGrp="1"/>
          </p:cNvSpPr>
          <p:nvPr>
            <p:ph type="subTitle" idx="1"/>
          </p:nvPr>
        </p:nvSpPr>
        <p:spPr>
          <a:xfrm>
            <a:off x="897226" y="2266683"/>
            <a:ext cx="3374265" cy="2704562"/>
          </a:xfrm>
        </p:spPr>
        <p:txBody>
          <a:bodyPr vert="horz" lIns="91440" tIns="45720" rIns="91440" bIns="45720" rtlCol="0" anchor="ctr">
            <a:normAutofit/>
          </a:bodyPr>
          <a:lstStyle/>
          <a:p>
            <a:r>
              <a:rPr lang="en-US" dirty="0">
                <a:solidFill>
                  <a:schemeClr val="tx1">
                    <a:lumMod val="75000"/>
                    <a:lumOff val="25000"/>
                  </a:schemeClr>
                </a:solidFill>
              </a:rPr>
              <a:t>Team- </a:t>
            </a:r>
          </a:p>
          <a:p>
            <a:pPr>
              <a:buFont typeface="Wingdings 2" panose="05020102010507070707" pitchFamily="18" charset="2"/>
              <a:buChar char=""/>
            </a:pPr>
            <a:r>
              <a:rPr lang="en-US" dirty="0">
                <a:solidFill>
                  <a:schemeClr val="tx1">
                    <a:lumMod val="75000"/>
                    <a:lumOff val="25000"/>
                  </a:schemeClr>
                </a:solidFill>
              </a:rPr>
              <a:t>Sonakshi </a:t>
            </a:r>
            <a:r>
              <a:rPr lang="en-US" dirty="0" err="1">
                <a:solidFill>
                  <a:schemeClr val="tx1">
                    <a:lumMod val="75000"/>
                    <a:lumOff val="25000"/>
                  </a:schemeClr>
                </a:solidFill>
              </a:rPr>
              <a:t>karkera</a:t>
            </a:r>
            <a:endParaRPr lang="en-US" dirty="0">
              <a:solidFill>
                <a:schemeClr val="tx1">
                  <a:lumMod val="75000"/>
                  <a:lumOff val="25000"/>
                </a:schemeClr>
              </a:solidFill>
            </a:endParaRPr>
          </a:p>
          <a:p>
            <a:pPr>
              <a:buFont typeface="Wingdings 2" panose="05020102010507070707" pitchFamily="18" charset="2"/>
              <a:buChar char=""/>
            </a:pPr>
            <a:r>
              <a:rPr lang="en-US" dirty="0">
                <a:solidFill>
                  <a:schemeClr val="tx1">
                    <a:lumMod val="75000"/>
                    <a:lumOff val="25000"/>
                  </a:schemeClr>
                </a:solidFill>
              </a:rPr>
              <a:t>Arun </a:t>
            </a:r>
            <a:r>
              <a:rPr lang="en-US" dirty="0" err="1">
                <a:solidFill>
                  <a:schemeClr val="tx1">
                    <a:lumMod val="75000"/>
                    <a:lumOff val="25000"/>
                  </a:schemeClr>
                </a:solidFill>
              </a:rPr>
              <a:t>Kalaeswaran</a:t>
            </a:r>
            <a:endParaRPr lang="en-US" dirty="0">
              <a:solidFill>
                <a:schemeClr val="tx1">
                  <a:lumMod val="75000"/>
                  <a:lumOff val="25000"/>
                </a:schemeClr>
              </a:solidFill>
            </a:endParaRPr>
          </a:p>
          <a:p>
            <a:pPr>
              <a:buFont typeface="Wingdings 2" panose="05020102010507070707" pitchFamily="18" charset="2"/>
              <a:buChar char=""/>
            </a:pPr>
            <a:r>
              <a:rPr lang="en-US" dirty="0">
                <a:solidFill>
                  <a:schemeClr val="tx1">
                    <a:lumMod val="75000"/>
                    <a:lumOff val="25000"/>
                  </a:schemeClr>
                </a:solidFill>
              </a:rPr>
              <a:t>Surbhi </a:t>
            </a:r>
            <a:r>
              <a:rPr lang="en-US">
                <a:solidFill>
                  <a:schemeClr val="tx1">
                    <a:lumMod val="75000"/>
                    <a:lumOff val="25000"/>
                  </a:schemeClr>
                </a:solidFill>
              </a:rPr>
              <a:t>ThaKUr</a:t>
            </a:r>
            <a:endParaRPr lang="en-US" dirty="0">
              <a:solidFill>
                <a:schemeClr val="tx1">
                  <a:lumMod val="75000"/>
                  <a:lumOff val="25000"/>
                </a:schemeClr>
              </a:solidFill>
            </a:endParaRPr>
          </a:p>
          <a:p>
            <a:pPr>
              <a:buFont typeface="Wingdings 2" panose="05020102010507070707" pitchFamily="18" charset="2"/>
              <a:buChar char=""/>
            </a:pPr>
            <a:r>
              <a:rPr lang="en-US" dirty="0">
                <a:solidFill>
                  <a:schemeClr val="tx1">
                    <a:lumMod val="75000"/>
                    <a:lumOff val="25000"/>
                  </a:schemeClr>
                </a:solidFill>
              </a:rPr>
              <a:t>Rahul </a:t>
            </a:r>
            <a:r>
              <a:rPr lang="en-US" dirty="0" err="1">
                <a:solidFill>
                  <a:schemeClr val="tx1">
                    <a:lumMod val="75000"/>
                    <a:lumOff val="25000"/>
                  </a:schemeClr>
                </a:solidFill>
              </a:rPr>
              <a:t>Angalakduti</a:t>
            </a:r>
            <a:endParaRPr lang="en-US" dirty="0">
              <a:solidFill>
                <a:schemeClr val="tx1">
                  <a:lumMod val="75000"/>
                  <a:lumOff val="25000"/>
                </a:schemeClr>
              </a:solidFill>
            </a:endParaRPr>
          </a:p>
        </p:txBody>
      </p:sp>
      <p:sp>
        <p:nvSpPr>
          <p:cNvPr id="5" name="AutoShape 6" descr="Related image">
            <a:extLst>
              <a:ext uri="{FF2B5EF4-FFF2-40B4-BE49-F238E27FC236}">
                <a16:creationId xmlns:a16="http://schemas.microsoft.com/office/drawing/2014/main" id="{BD04F387-817B-4C91-BD2F-970C60A308A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339895470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8D24D-695F-47CC-B10C-258817539CED}"/>
              </a:ext>
            </a:extLst>
          </p:cNvPr>
          <p:cNvSpPr>
            <a:spLocks noGrp="1"/>
          </p:cNvSpPr>
          <p:nvPr>
            <p:ph type="title"/>
          </p:nvPr>
        </p:nvSpPr>
        <p:spPr/>
        <p:txBody>
          <a:bodyPr>
            <a:noAutofit/>
          </a:bodyPr>
          <a:lstStyle/>
          <a:p>
            <a:r>
              <a:rPr lang="en-CA" sz="2800"/>
              <a:t>Distribution of Features/Target </a:t>
            </a:r>
            <a:endParaRPr lang="en-CA" sz="2800" dirty="0"/>
          </a:p>
        </p:txBody>
      </p:sp>
      <p:sp>
        <p:nvSpPr>
          <p:cNvPr id="4" name="Text Placeholder 3">
            <a:extLst>
              <a:ext uri="{FF2B5EF4-FFF2-40B4-BE49-F238E27FC236}">
                <a16:creationId xmlns:a16="http://schemas.microsoft.com/office/drawing/2014/main" id="{58CD1E6F-D484-4138-AE4C-108DFCA0E415}"/>
              </a:ext>
            </a:extLst>
          </p:cNvPr>
          <p:cNvSpPr>
            <a:spLocks noGrp="1"/>
          </p:cNvSpPr>
          <p:nvPr>
            <p:ph type="body" idx="1"/>
          </p:nvPr>
        </p:nvSpPr>
        <p:spPr/>
        <p:txBody>
          <a:bodyPr/>
          <a:lstStyle/>
          <a:p>
            <a:r>
              <a:rPr lang="en-US" b="1" dirty="0"/>
              <a:t>Correlation of numerical features/Target</a:t>
            </a:r>
            <a:endParaRPr lang="en-CA" dirty="0"/>
          </a:p>
        </p:txBody>
      </p:sp>
      <p:sp>
        <p:nvSpPr>
          <p:cNvPr id="3" name="Content Placeholder 2">
            <a:extLst>
              <a:ext uri="{FF2B5EF4-FFF2-40B4-BE49-F238E27FC236}">
                <a16:creationId xmlns:a16="http://schemas.microsoft.com/office/drawing/2014/main" id="{797880BA-537E-4A6B-B795-78BB0288FDE2}"/>
              </a:ext>
            </a:extLst>
          </p:cNvPr>
          <p:cNvSpPr>
            <a:spLocks noGrp="1"/>
          </p:cNvSpPr>
          <p:nvPr>
            <p:ph sz="half" idx="2"/>
          </p:nvPr>
        </p:nvSpPr>
        <p:spPr/>
        <p:txBody>
          <a:bodyPr>
            <a:normAutofit/>
          </a:bodyPr>
          <a:lstStyle/>
          <a:p>
            <a:endParaRPr lang="en-US" dirty="0"/>
          </a:p>
          <a:p>
            <a:endParaRPr lang="en-CA" dirty="0"/>
          </a:p>
        </p:txBody>
      </p:sp>
      <p:sp>
        <p:nvSpPr>
          <p:cNvPr id="5" name="Text Placeholder 4">
            <a:extLst>
              <a:ext uri="{FF2B5EF4-FFF2-40B4-BE49-F238E27FC236}">
                <a16:creationId xmlns:a16="http://schemas.microsoft.com/office/drawing/2014/main" id="{909F8EB2-D5FE-4D45-BFBC-90E04DB6DF3A}"/>
              </a:ext>
            </a:extLst>
          </p:cNvPr>
          <p:cNvSpPr>
            <a:spLocks noGrp="1"/>
          </p:cNvSpPr>
          <p:nvPr>
            <p:ph type="body" sz="quarter" idx="3"/>
          </p:nvPr>
        </p:nvSpPr>
        <p:spPr/>
        <p:txBody>
          <a:bodyPr/>
          <a:lstStyle/>
          <a:p>
            <a:r>
              <a:rPr lang="en-CA" b="1" dirty="0"/>
              <a:t>Correlation of categorical variables/Target</a:t>
            </a:r>
            <a:endParaRPr lang="en-CA" dirty="0"/>
          </a:p>
        </p:txBody>
      </p:sp>
      <p:pic>
        <p:nvPicPr>
          <p:cNvPr id="12" name="Content Placeholder 11">
            <a:extLst>
              <a:ext uri="{FF2B5EF4-FFF2-40B4-BE49-F238E27FC236}">
                <a16:creationId xmlns:a16="http://schemas.microsoft.com/office/drawing/2014/main" id="{5657E23B-29DC-4B67-87BE-29A415DBD56C}"/>
              </a:ext>
            </a:extLst>
          </p:cNvPr>
          <p:cNvPicPr>
            <a:picLocks noGrp="1" noChangeAspect="1"/>
          </p:cNvPicPr>
          <p:nvPr>
            <p:ph sz="quarter" idx="4"/>
          </p:nvPr>
        </p:nvPicPr>
        <p:blipFill>
          <a:blip r:embed="rId2"/>
          <a:stretch>
            <a:fillRect/>
          </a:stretch>
        </p:blipFill>
        <p:spPr>
          <a:xfrm>
            <a:off x="7001434" y="2926052"/>
            <a:ext cx="4231341" cy="3810450"/>
          </a:xfrm>
          <a:prstGeom prst="rect">
            <a:avLst/>
          </a:prstGeom>
        </p:spPr>
      </p:pic>
      <p:pic>
        <p:nvPicPr>
          <p:cNvPr id="13" name="Picture 12">
            <a:extLst>
              <a:ext uri="{FF2B5EF4-FFF2-40B4-BE49-F238E27FC236}">
                <a16:creationId xmlns:a16="http://schemas.microsoft.com/office/drawing/2014/main" id="{E665593B-7F8C-4ADC-85F1-09FDE7F348B1}"/>
              </a:ext>
            </a:extLst>
          </p:cNvPr>
          <p:cNvPicPr>
            <a:picLocks noChangeAspect="1"/>
          </p:cNvPicPr>
          <p:nvPr/>
        </p:nvPicPr>
        <p:blipFill>
          <a:blip r:embed="rId3"/>
          <a:stretch>
            <a:fillRect/>
          </a:stretch>
        </p:blipFill>
        <p:spPr>
          <a:xfrm>
            <a:off x="964895" y="2926052"/>
            <a:ext cx="4427359" cy="3735076"/>
          </a:xfrm>
          <a:prstGeom prst="rect">
            <a:avLst/>
          </a:prstGeom>
        </p:spPr>
      </p:pic>
    </p:spTree>
    <p:extLst>
      <p:ext uri="{BB962C8B-B14F-4D97-AF65-F5344CB8AC3E}">
        <p14:creationId xmlns:p14="http://schemas.microsoft.com/office/powerpoint/2010/main" val="2999391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8FCA6-5337-4129-8AC7-E0313625BB5B}"/>
              </a:ext>
            </a:extLst>
          </p:cNvPr>
          <p:cNvSpPr>
            <a:spLocks noGrp="1"/>
          </p:cNvSpPr>
          <p:nvPr>
            <p:ph type="title"/>
          </p:nvPr>
        </p:nvSpPr>
        <p:spPr>
          <a:xfrm>
            <a:off x="581192" y="702156"/>
            <a:ext cx="11029616" cy="1188720"/>
          </a:xfrm>
        </p:spPr>
        <p:txBody>
          <a:bodyPr>
            <a:normAutofit fontScale="90000"/>
          </a:bodyPr>
          <a:lstStyle/>
          <a:p>
            <a:r>
              <a:rPr lang="en-CA" sz="4100">
                <a:solidFill>
                  <a:schemeClr val="tx1">
                    <a:lumMod val="85000"/>
                    <a:lumOff val="15000"/>
                  </a:schemeClr>
                </a:solidFill>
              </a:rPr>
              <a:t>Implementing Machine learning algorithm</a:t>
            </a:r>
          </a:p>
        </p:txBody>
      </p:sp>
      <p:graphicFrame>
        <p:nvGraphicFramePr>
          <p:cNvPr id="5" name="Content Placeholder 2">
            <a:extLst>
              <a:ext uri="{FF2B5EF4-FFF2-40B4-BE49-F238E27FC236}">
                <a16:creationId xmlns:a16="http://schemas.microsoft.com/office/drawing/2014/main" id="{11E121B4-D2AE-4817-8353-66AABBBFC8EC}"/>
              </a:ext>
            </a:extLst>
          </p:cNvPr>
          <p:cNvGraphicFramePr>
            <a:graphicFrameLocks noGrp="1"/>
          </p:cNvGraphicFramePr>
          <p:nvPr>
            <p:ph idx="1"/>
            <p:extLst>
              <p:ext uri="{D42A27DB-BD31-4B8C-83A1-F6EECF244321}">
                <p14:modId xmlns:p14="http://schemas.microsoft.com/office/powerpoint/2010/main" val="1738743547"/>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2046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E24636-7005-45EB-A253-CC848A76DB10}"/>
              </a:ext>
            </a:extLst>
          </p:cNvPr>
          <p:cNvSpPr>
            <a:spLocks noGrp="1"/>
          </p:cNvSpPr>
          <p:nvPr>
            <p:ph type="title"/>
          </p:nvPr>
        </p:nvSpPr>
        <p:spPr>
          <a:xfrm>
            <a:off x="581192" y="800930"/>
            <a:ext cx="3568661" cy="2256390"/>
          </a:xfrm>
        </p:spPr>
        <p:txBody>
          <a:bodyPr anchor="ctr">
            <a:normAutofit/>
          </a:bodyPr>
          <a:lstStyle/>
          <a:p>
            <a:r>
              <a:rPr lang="en-CA"/>
              <a:t>BEST ALGORITHM</a:t>
            </a:r>
          </a:p>
        </p:txBody>
      </p:sp>
      <p:sp>
        <p:nvSpPr>
          <p:cNvPr id="33" name="Rectangle 32">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 name="Content Placeholder 5">
            <a:extLst>
              <a:ext uri="{FF2B5EF4-FFF2-40B4-BE49-F238E27FC236}">
                <a16:creationId xmlns:a16="http://schemas.microsoft.com/office/drawing/2014/main" id="{CF9BAE55-692F-40E2-9049-BFA03DADB212}"/>
              </a:ext>
            </a:extLst>
          </p:cNvPr>
          <p:cNvSpPr>
            <a:spLocks noGrp="1"/>
          </p:cNvSpPr>
          <p:nvPr>
            <p:ph idx="1"/>
          </p:nvPr>
        </p:nvSpPr>
        <p:spPr>
          <a:xfrm>
            <a:off x="4561870" y="800930"/>
            <a:ext cx="7183597" cy="2256390"/>
          </a:xfrm>
        </p:spPr>
        <p:txBody>
          <a:bodyPr>
            <a:normAutofit/>
          </a:bodyPr>
          <a:lstStyle/>
          <a:p>
            <a:pPr>
              <a:buClr>
                <a:srgbClr val="CB8762"/>
              </a:buClr>
            </a:pPr>
            <a:r>
              <a:rPr lang="en-CA" dirty="0"/>
              <a:t>We implemented the algorithm’s and compare their accuracy score and the Gradient Boost has the maximum accuracy and Decision Tree with the least accuracy.</a:t>
            </a:r>
          </a:p>
        </p:txBody>
      </p:sp>
      <p:pic>
        <p:nvPicPr>
          <p:cNvPr id="8" name="Picture 7">
            <a:extLst>
              <a:ext uri="{FF2B5EF4-FFF2-40B4-BE49-F238E27FC236}">
                <a16:creationId xmlns:a16="http://schemas.microsoft.com/office/drawing/2014/main" id="{83CC186E-17F9-46C0-8E71-7D2EBB26B709}"/>
              </a:ext>
            </a:extLst>
          </p:cNvPr>
          <p:cNvPicPr>
            <a:picLocks noChangeAspect="1"/>
          </p:cNvPicPr>
          <p:nvPr/>
        </p:nvPicPr>
        <p:blipFill>
          <a:blip r:embed="rId2"/>
          <a:stretch>
            <a:fillRect/>
          </a:stretch>
        </p:blipFill>
        <p:spPr>
          <a:xfrm>
            <a:off x="958131" y="3261798"/>
            <a:ext cx="4464360" cy="3046926"/>
          </a:xfrm>
          <a:prstGeom prst="rect">
            <a:avLst/>
          </a:prstGeom>
        </p:spPr>
      </p:pic>
      <p:pic>
        <p:nvPicPr>
          <p:cNvPr id="11" name="Picture 10">
            <a:extLst>
              <a:ext uri="{FF2B5EF4-FFF2-40B4-BE49-F238E27FC236}">
                <a16:creationId xmlns:a16="http://schemas.microsoft.com/office/drawing/2014/main" id="{B8CB8AF8-55EB-41AC-94E4-12D52AA7E96B}"/>
              </a:ext>
            </a:extLst>
          </p:cNvPr>
          <p:cNvPicPr>
            <a:picLocks noChangeAspect="1"/>
          </p:cNvPicPr>
          <p:nvPr/>
        </p:nvPicPr>
        <p:blipFill>
          <a:blip r:embed="rId3"/>
          <a:stretch>
            <a:fillRect/>
          </a:stretch>
        </p:blipFill>
        <p:spPr>
          <a:xfrm>
            <a:off x="6254357" y="3547219"/>
            <a:ext cx="5489646" cy="2442013"/>
          </a:xfrm>
          <a:prstGeom prst="rect">
            <a:avLst/>
          </a:prstGeom>
        </p:spPr>
      </p:pic>
    </p:spTree>
    <p:extLst>
      <p:ext uri="{BB962C8B-B14F-4D97-AF65-F5344CB8AC3E}">
        <p14:creationId xmlns:p14="http://schemas.microsoft.com/office/powerpoint/2010/main" val="128184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8FB4-F556-4D82-8BBA-13DA15781BE7}"/>
              </a:ext>
            </a:extLst>
          </p:cNvPr>
          <p:cNvSpPr>
            <a:spLocks noGrp="1"/>
          </p:cNvSpPr>
          <p:nvPr>
            <p:ph type="title"/>
          </p:nvPr>
        </p:nvSpPr>
        <p:spPr>
          <a:xfrm>
            <a:off x="581192" y="702156"/>
            <a:ext cx="11029616" cy="1188720"/>
          </a:xfrm>
        </p:spPr>
        <p:txBody>
          <a:bodyPr>
            <a:normAutofit/>
          </a:bodyPr>
          <a:lstStyle/>
          <a:p>
            <a:r>
              <a:rPr lang="en-CA" sz="3600" dirty="0">
                <a:solidFill>
                  <a:schemeClr val="tx1">
                    <a:lumMod val="85000"/>
                    <a:lumOff val="15000"/>
                  </a:schemeClr>
                </a:solidFill>
              </a:rPr>
              <a:t>Why Gradient Boost Gives the best prediction?</a:t>
            </a:r>
          </a:p>
        </p:txBody>
      </p:sp>
      <p:graphicFrame>
        <p:nvGraphicFramePr>
          <p:cNvPr id="5" name="Content Placeholder 2">
            <a:extLst>
              <a:ext uri="{FF2B5EF4-FFF2-40B4-BE49-F238E27FC236}">
                <a16:creationId xmlns:a16="http://schemas.microsoft.com/office/drawing/2014/main" id="{B61CDF49-A046-4B10-81AA-CB28183A3F22}"/>
              </a:ext>
            </a:extLst>
          </p:cNvPr>
          <p:cNvGraphicFramePr>
            <a:graphicFrameLocks noGrp="1"/>
          </p:cNvGraphicFramePr>
          <p:nvPr>
            <p:ph idx="1"/>
            <p:extLst>
              <p:ext uri="{D42A27DB-BD31-4B8C-83A1-F6EECF244321}">
                <p14:modId xmlns:p14="http://schemas.microsoft.com/office/powerpoint/2010/main" val="3396688338"/>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862431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70DB1-E14B-407B-BCFB-F260CEC2BCDB}"/>
              </a:ext>
            </a:extLst>
          </p:cNvPr>
          <p:cNvSpPr>
            <a:spLocks noGrp="1"/>
          </p:cNvSpPr>
          <p:nvPr>
            <p:ph type="title"/>
          </p:nvPr>
        </p:nvSpPr>
        <p:spPr>
          <a:xfrm>
            <a:off x="581192" y="702156"/>
            <a:ext cx="11029616" cy="1188720"/>
          </a:xfrm>
        </p:spPr>
        <p:txBody>
          <a:bodyPr>
            <a:normAutofit/>
          </a:bodyPr>
          <a:lstStyle/>
          <a:p>
            <a:r>
              <a:rPr lang="en-CA" dirty="0">
                <a:solidFill>
                  <a:schemeClr val="tx1">
                    <a:lumMod val="85000"/>
                    <a:lumOff val="15000"/>
                  </a:schemeClr>
                </a:solidFill>
              </a:rPr>
              <a:t>challenges</a:t>
            </a:r>
          </a:p>
        </p:txBody>
      </p:sp>
      <p:graphicFrame>
        <p:nvGraphicFramePr>
          <p:cNvPr id="5" name="Content Placeholder 2">
            <a:extLst>
              <a:ext uri="{FF2B5EF4-FFF2-40B4-BE49-F238E27FC236}">
                <a16:creationId xmlns:a16="http://schemas.microsoft.com/office/drawing/2014/main" id="{48E6B3C1-FCEF-43CF-ABDC-79A3CEE3FC26}"/>
              </a:ext>
            </a:extLst>
          </p:cNvPr>
          <p:cNvGraphicFramePr>
            <a:graphicFrameLocks noGrp="1"/>
          </p:cNvGraphicFramePr>
          <p:nvPr>
            <p:ph idx="1"/>
            <p:extLst>
              <p:ext uri="{D42A27DB-BD31-4B8C-83A1-F6EECF244321}">
                <p14:modId xmlns:p14="http://schemas.microsoft.com/office/powerpoint/2010/main" val="2274803442"/>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7494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32B02E-FF7E-49F2-AB20-31896A6AA717}"/>
              </a:ext>
            </a:extLst>
          </p:cNvPr>
          <p:cNvSpPr>
            <a:spLocks noGrp="1"/>
          </p:cNvSpPr>
          <p:nvPr>
            <p:ph type="title"/>
          </p:nvPr>
        </p:nvSpPr>
        <p:spPr>
          <a:xfrm>
            <a:off x="581192" y="1124999"/>
            <a:ext cx="4076149" cy="4608003"/>
          </a:xfrm>
        </p:spPr>
        <p:txBody>
          <a:bodyPr anchor="ctr">
            <a:normAutofit/>
          </a:bodyPr>
          <a:lstStyle/>
          <a:p>
            <a:r>
              <a:rPr lang="en-CA" sz="4000">
                <a:solidFill>
                  <a:schemeClr val="accent1"/>
                </a:solidFill>
              </a:rPr>
              <a:t>CONCLUSION/ FUTURE IMPROVEMENTS</a:t>
            </a:r>
          </a:p>
        </p:txBody>
      </p:sp>
      <p:sp>
        <p:nvSpPr>
          <p:cNvPr id="23"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E832B641-BA78-4303-894A-9C7CC5288420}"/>
              </a:ext>
            </a:extLst>
          </p:cNvPr>
          <p:cNvSpPr>
            <a:spLocks noGrp="1"/>
          </p:cNvSpPr>
          <p:nvPr>
            <p:ph idx="1"/>
          </p:nvPr>
        </p:nvSpPr>
        <p:spPr>
          <a:xfrm>
            <a:off x="5117586" y="1124998"/>
            <a:ext cx="6493222" cy="4608003"/>
          </a:xfrm>
        </p:spPr>
        <p:txBody>
          <a:bodyPr>
            <a:normAutofit/>
          </a:bodyPr>
          <a:lstStyle/>
          <a:p>
            <a:r>
              <a:rPr lang="en-CA" sz="2000" dirty="0"/>
              <a:t>As conclusion, </a:t>
            </a:r>
            <a:r>
              <a:rPr lang="en-CA" sz="2000" dirty="0" err="1"/>
              <a:t>XGBoost</a:t>
            </a:r>
            <a:r>
              <a:rPr lang="en-CA" sz="2000" dirty="0"/>
              <a:t> algorithm gave us the best results with accuracy of 91%.</a:t>
            </a:r>
          </a:p>
          <a:p>
            <a:pPr marL="0" indent="0">
              <a:buNone/>
            </a:pPr>
            <a:endParaRPr lang="en-CA" sz="2000" dirty="0"/>
          </a:p>
          <a:p>
            <a:pPr marL="0" indent="0">
              <a:buNone/>
            </a:pPr>
            <a:r>
              <a:rPr lang="en-CA" sz="2000" b="1" dirty="0"/>
              <a:t>FUTURE IMPROVEMENTS</a:t>
            </a:r>
          </a:p>
          <a:p>
            <a:r>
              <a:rPr lang="en-CA" sz="2000" dirty="0"/>
              <a:t>Working on Feature Extraction using PCA.</a:t>
            </a:r>
          </a:p>
          <a:p>
            <a:r>
              <a:rPr lang="en-CA" sz="2000" dirty="0"/>
              <a:t>Working on all the outliers</a:t>
            </a:r>
          </a:p>
          <a:p>
            <a:r>
              <a:rPr lang="en-CA" sz="2000" dirty="0"/>
              <a:t>Additional Data as we only have 1460 data.</a:t>
            </a:r>
          </a:p>
          <a:p>
            <a:r>
              <a:rPr lang="en-CA" sz="2000" dirty="0"/>
              <a:t>Using more optimizing Methods.</a:t>
            </a:r>
          </a:p>
          <a:p>
            <a:pPr marL="0" indent="0">
              <a:buNone/>
            </a:pPr>
            <a:endParaRPr lang="en-CA" sz="2000" dirty="0"/>
          </a:p>
        </p:txBody>
      </p:sp>
    </p:spTree>
    <p:extLst>
      <p:ext uri="{BB962C8B-B14F-4D97-AF65-F5344CB8AC3E}">
        <p14:creationId xmlns:p14="http://schemas.microsoft.com/office/powerpoint/2010/main" val="191771935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35" name="Rectangle 34">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EDA225-C607-4689-97B4-2CC3AF5099BC}"/>
              </a:ext>
            </a:extLst>
          </p:cNvPr>
          <p:cNvSpPr>
            <a:spLocks noGrp="1"/>
          </p:cNvSpPr>
          <p:nvPr>
            <p:ph type="title"/>
          </p:nvPr>
        </p:nvSpPr>
        <p:spPr>
          <a:xfrm>
            <a:off x="4449960" y="1507414"/>
            <a:ext cx="7295507" cy="3703320"/>
          </a:xfrm>
        </p:spPr>
        <p:txBody>
          <a:bodyPr vert="horz" lIns="91440" tIns="45720" rIns="91440" bIns="45720" rtlCol="0" anchor="ctr">
            <a:normAutofit/>
          </a:bodyPr>
          <a:lstStyle/>
          <a:p>
            <a:r>
              <a:rPr lang="en-US" sz="4800" dirty="0"/>
              <a:t>THANK YOU</a:t>
            </a:r>
            <a:br>
              <a:rPr lang="en-US" sz="4800" dirty="0"/>
            </a:br>
            <a:r>
              <a:rPr lang="en-US" sz="2400" dirty="0"/>
              <a:t>Questions or Comments?</a:t>
            </a:r>
            <a:endParaRPr lang="en-US" sz="4800" dirty="0"/>
          </a:p>
        </p:txBody>
      </p:sp>
      <p:sp>
        <p:nvSpPr>
          <p:cNvPr id="37" name="Rectangle 36">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65731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FDF8-FD48-4F5C-9C5D-B4BFD3E9476B}"/>
              </a:ext>
            </a:extLst>
          </p:cNvPr>
          <p:cNvSpPr>
            <a:spLocks noGrp="1"/>
          </p:cNvSpPr>
          <p:nvPr>
            <p:ph type="title"/>
          </p:nvPr>
        </p:nvSpPr>
        <p:spPr>
          <a:xfrm>
            <a:off x="581192" y="702156"/>
            <a:ext cx="11029616" cy="1188720"/>
          </a:xfrm>
        </p:spPr>
        <p:txBody>
          <a:bodyPr>
            <a:normAutofit/>
          </a:bodyPr>
          <a:lstStyle/>
          <a:p>
            <a:r>
              <a:rPr lang="en-CA">
                <a:solidFill>
                  <a:schemeClr val="tx1">
                    <a:lumMod val="85000"/>
                    <a:lumOff val="15000"/>
                  </a:schemeClr>
                </a:solidFill>
              </a:rPr>
              <a:t>CONTENT</a:t>
            </a:r>
          </a:p>
        </p:txBody>
      </p:sp>
      <p:graphicFrame>
        <p:nvGraphicFramePr>
          <p:cNvPr id="36" name="Content Placeholder 2">
            <a:extLst>
              <a:ext uri="{FF2B5EF4-FFF2-40B4-BE49-F238E27FC236}">
                <a16:creationId xmlns:a16="http://schemas.microsoft.com/office/drawing/2014/main" id="{691F6DEB-0F80-46C5-B5EE-894EBF3F3EDF}"/>
              </a:ext>
            </a:extLst>
          </p:cNvPr>
          <p:cNvGraphicFramePr>
            <a:graphicFrameLocks noGrp="1"/>
          </p:cNvGraphicFramePr>
          <p:nvPr>
            <p:ph idx="1"/>
            <p:extLst>
              <p:ext uri="{D42A27DB-BD31-4B8C-83A1-F6EECF244321}">
                <p14:modId xmlns:p14="http://schemas.microsoft.com/office/powerpoint/2010/main" val="1041498206"/>
              </p:ext>
            </p:extLst>
          </p:nvPr>
        </p:nvGraphicFramePr>
        <p:xfrm>
          <a:off x="581025" y="2341563"/>
          <a:ext cx="11029950" cy="3814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0462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B7481F-691F-4A93-8C5A-A41DB2D48735}"/>
              </a:ext>
            </a:extLst>
          </p:cNvPr>
          <p:cNvSpPr>
            <a:spLocks noGrp="1"/>
          </p:cNvSpPr>
          <p:nvPr>
            <p:ph type="title"/>
          </p:nvPr>
        </p:nvSpPr>
        <p:spPr>
          <a:xfrm>
            <a:off x="609906" y="702156"/>
            <a:ext cx="3568661" cy="1188720"/>
          </a:xfrm>
        </p:spPr>
        <p:txBody>
          <a:bodyPr>
            <a:normAutofit/>
          </a:bodyPr>
          <a:lstStyle/>
          <a:p>
            <a:r>
              <a:rPr lang="en-CA" sz="3700"/>
              <a:t>Problem statement</a:t>
            </a:r>
          </a:p>
        </p:txBody>
      </p:sp>
      <p:sp>
        <p:nvSpPr>
          <p:cNvPr id="76" name="Rectangle 75">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057A11E-0DEF-4206-80D2-CA3D909D0D25}"/>
              </a:ext>
            </a:extLst>
          </p:cNvPr>
          <p:cNvSpPr>
            <a:spLocks noGrp="1"/>
          </p:cNvSpPr>
          <p:nvPr>
            <p:ph idx="1"/>
          </p:nvPr>
        </p:nvSpPr>
        <p:spPr>
          <a:xfrm>
            <a:off x="609906" y="2340864"/>
            <a:ext cx="3568661" cy="3634486"/>
          </a:xfrm>
        </p:spPr>
        <p:txBody>
          <a:bodyPr>
            <a:normAutofit/>
          </a:bodyPr>
          <a:lstStyle/>
          <a:p>
            <a:r>
              <a:rPr lang="en-CA"/>
              <a:t>To predict the Sales Price of the house by implementing Machine Learning algorithms on dataset provided by Kaggle.</a:t>
            </a:r>
          </a:p>
          <a:p>
            <a:r>
              <a:rPr lang="en-CA"/>
              <a:t>Different Type of people tend to have different priorities for buying the house and are interested in different attributes. The final price of the house depends on numerous features and to predict the price of house is one of the difficult tasks.</a:t>
            </a:r>
          </a:p>
        </p:txBody>
      </p:sp>
      <p:pic>
        <p:nvPicPr>
          <p:cNvPr id="3074" name="Picture 2" descr="Related image">
            <a:extLst>
              <a:ext uri="{FF2B5EF4-FFF2-40B4-BE49-F238E27FC236}">
                <a16:creationId xmlns:a16="http://schemas.microsoft.com/office/drawing/2014/main" id="{C0BAB9FB-1612-4272-A06E-64CE402963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11" r="14156"/>
          <a:stretch/>
        </p:blipFill>
        <p:spPr bwMode="auto">
          <a:xfrm>
            <a:off x="4654295" y="10"/>
            <a:ext cx="7537705"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45699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3" name="Rectangle 32">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9BCD08-136C-4B5E-8849-7C152CB97BBA}"/>
              </a:ext>
            </a:extLst>
          </p:cNvPr>
          <p:cNvSpPr>
            <a:spLocks noGrp="1"/>
          </p:cNvSpPr>
          <p:nvPr>
            <p:ph type="title"/>
          </p:nvPr>
        </p:nvSpPr>
        <p:spPr>
          <a:xfrm>
            <a:off x="581192" y="800930"/>
            <a:ext cx="3568661" cy="2256390"/>
          </a:xfrm>
        </p:spPr>
        <p:txBody>
          <a:bodyPr anchor="ctr">
            <a:normAutofit/>
          </a:bodyPr>
          <a:lstStyle/>
          <a:p>
            <a:r>
              <a:rPr lang="en-CA" dirty="0"/>
              <a:t>Data Source</a:t>
            </a:r>
          </a:p>
        </p:txBody>
      </p:sp>
      <p:sp>
        <p:nvSpPr>
          <p:cNvPr id="44" name="Rectangle 34">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36">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38">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58CF3032-62C4-4256-BAE2-D30A7D03409B}"/>
              </a:ext>
            </a:extLst>
          </p:cNvPr>
          <p:cNvSpPr>
            <a:spLocks noGrp="1"/>
          </p:cNvSpPr>
          <p:nvPr>
            <p:ph idx="1"/>
          </p:nvPr>
        </p:nvSpPr>
        <p:spPr>
          <a:xfrm>
            <a:off x="4561870" y="800930"/>
            <a:ext cx="7183597" cy="2256390"/>
          </a:xfrm>
        </p:spPr>
        <p:txBody>
          <a:bodyPr>
            <a:normAutofit/>
          </a:bodyPr>
          <a:lstStyle/>
          <a:p>
            <a:r>
              <a:rPr lang="en-CA" sz="1400" dirty="0"/>
              <a:t>The dataset ‘Ames Housing </a:t>
            </a:r>
            <a:r>
              <a:rPr lang="en-CA" sz="1400"/>
              <a:t>Prices’ was </a:t>
            </a:r>
            <a:r>
              <a:rPr lang="en-CA" sz="1400" dirty="0"/>
              <a:t>provided by Kaggle for House Pricing Prediction Competition.</a:t>
            </a:r>
          </a:p>
          <a:p>
            <a:r>
              <a:rPr lang="en-CA" sz="1400" dirty="0"/>
              <a:t>The rows and columns present in train file is  1460,81 and in test file is 1459,80</a:t>
            </a:r>
          </a:p>
          <a:p>
            <a:r>
              <a:rPr lang="en-CA" sz="1400" dirty="0"/>
              <a:t>There are total 79 features present in the dataset using which we will implement the price prediction model.</a:t>
            </a:r>
          </a:p>
          <a:p>
            <a:pPr marL="0" indent="0">
              <a:buNone/>
            </a:pPr>
            <a:endParaRPr lang="en-CA" dirty="0"/>
          </a:p>
          <a:p>
            <a:endParaRPr lang="en-CA" dirty="0"/>
          </a:p>
        </p:txBody>
      </p:sp>
      <p:pic>
        <p:nvPicPr>
          <p:cNvPr id="4" name="Picture 3">
            <a:extLst>
              <a:ext uri="{FF2B5EF4-FFF2-40B4-BE49-F238E27FC236}">
                <a16:creationId xmlns:a16="http://schemas.microsoft.com/office/drawing/2014/main" id="{312FB83E-DE51-4FC6-84C7-2EC0A6844AB4}"/>
              </a:ext>
            </a:extLst>
          </p:cNvPr>
          <p:cNvPicPr>
            <a:picLocks noChangeAspect="1"/>
          </p:cNvPicPr>
          <p:nvPr/>
        </p:nvPicPr>
        <p:blipFill>
          <a:blip r:embed="rId2"/>
          <a:stretch>
            <a:fillRect/>
          </a:stretch>
        </p:blipFill>
        <p:spPr>
          <a:xfrm>
            <a:off x="703942" y="3261798"/>
            <a:ext cx="10785581" cy="3046926"/>
          </a:xfrm>
          <a:prstGeom prst="rect">
            <a:avLst/>
          </a:prstGeom>
        </p:spPr>
      </p:pic>
      <p:sp>
        <p:nvSpPr>
          <p:cNvPr id="5" name="AutoShape 2" descr="Image result for data source kaggle">
            <a:extLst>
              <a:ext uri="{FF2B5EF4-FFF2-40B4-BE49-F238E27FC236}">
                <a16:creationId xmlns:a16="http://schemas.microsoft.com/office/drawing/2014/main" id="{6B61783E-4269-41CD-803B-FD4D99D0C8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Tree>
    <p:extLst>
      <p:ext uri="{BB962C8B-B14F-4D97-AF65-F5344CB8AC3E}">
        <p14:creationId xmlns:p14="http://schemas.microsoft.com/office/powerpoint/2010/main" val="1438836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124" name="Rectangle 134">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B595AE-8660-4ED3-B26F-DEC0EBCC6199}"/>
              </a:ext>
            </a:extLst>
          </p:cNvPr>
          <p:cNvSpPr>
            <a:spLocks noGrp="1"/>
          </p:cNvSpPr>
          <p:nvPr>
            <p:ph type="title"/>
          </p:nvPr>
        </p:nvSpPr>
        <p:spPr>
          <a:xfrm>
            <a:off x="581192" y="800930"/>
            <a:ext cx="3568661" cy="2256390"/>
          </a:xfrm>
        </p:spPr>
        <p:txBody>
          <a:bodyPr anchor="ctr">
            <a:normAutofit/>
          </a:bodyPr>
          <a:lstStyle/>
          <a:p>
            <a:r>
              <a:rPr lang="en-CA" sz="3700"/>
              <a:t>Data Source- Tools and Libraries used</a:t>
            </a:r>
          </a:p>
        </p:txBody>
      </p:sp>
      <p:sp>
        <p:nvSpPr>
          <p:cNvPr id="5125" name="Rectangle 136">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126" name="Rectangle 138">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27" name="Rectangle 140">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122" name="Picture 2" descr="Image result for pandas numpy">
            <a:extLst>
              <a:ext uri="{FF2B5EF4-FFF2-40B4-BE49-F238E27FC236}">
                <a16:creationId xmlns:a16="http://schemas.microsoft.com/office/drawing/2014/main" id="{9CD99BFD-3ADC-4F3D-86EE-D706FD5C378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19379" y="3261798"/>
            <a:ext cx="8954706" cy="30469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ontent Placeholder 2">
            <a:extLst>
              <a:ext uri="{FF2B5EF4-FFF2-40B4-BE49-F238E27FC236}">
                <a16:creationId xmlns:a16="http://schemas.microsoft.com/office/drawing/2014/main" id="{91D70EBE-5914-40CA-82A8-DDAB7AFD5A82}"/>
              </a:ext>
            </a:extLst>
          </p:cNvPr>
          <p:cNvGraphicFramePr>
            <a:graphicFrameLocks noGrp="1"/>
          </p:cNvGraphicFramePr>
          <p:nvPr>
            <p:ph idx="1"/>
            <p:extLst>
              <p:ext uri="{D42A27DB-BD31-4B8C-83A1-F6EECF244321}">
                <p14:modId xmlns:p14="http://schemas.microsoft.com/office/powerpoint/2010/main" val="1543053023"/>
              </p:ext>
            </p:extLst>
          </p:nvPr>
        </p:nvGraphicFramePr>
        <p:xfrm>
          <a:off x="4561870" y="800930"/>
          <a:ext cx="7183597" cy="22563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1065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2" name="Rectangle 54">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CDC521-7D4D-49A6-B308-25F2D9361756}"/>
              </a:ext>
            </a:extLst>
          </p:cNvPr>
          <p:cNvSpPr>
            <a:spLocks noGrp="1"/>
          </p:cNvSpPr>
          <p:nvPr>
            <p:ph type="title"/>
          </p:nvPr>
        </p:nvSpPr>
        <p:spPr>
          <a:xfrm>
            <a:off x="581193" y="702156"/>
            <a:ext cx="6540462" cy="1013800"/>
          </a:xfrm>
        </p:spPr>
        <p:txBody>
          <a:bodyPr>
            <a:normAutofit fontScale="90000"/>
          </a:bodyPr>
          <a:lstStyle/>
          <a:p>
            <a:r>
              <a:rPr lang="en-CA" sz="4100" dirty="0">
                <a:solidFill>
                  <a:schemeClr val="tx2"/>
                </a:solidFill>
              </a:rPr>
              <a:t>Exploratory Data analysis</a:t>
            </a:r>
          </a:p>
        </p:txBody>
      </p:sp>
      <p:sp>
        <p:nvSpPr>
          <p:cNvPr id="53" name="Rectangle 56">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91B088C-B2F4-4B91-A6AA-246901C0E33C}"/>
              </a:ext>
            </a:extLst>
          </p:cNvPr>
          <p:cNvSpPr>
            <a:spLocks noGrp="1"/>
          </p:cNvSpPr>
          <p:nvPr>
            <p:ph idx="1"/>
          </p:nvPr>
        </p:nvSpPr>
        <p:spPr>
          <a:xfrm>
            <a:off x="581193" y="1715956"/>
            <a:ext cx="6309003" cy="4957629"/>
          </a:xfrm>
        </p:spPr>
        <p:txBody>
          <a:bodyPr>
            <a:normAutofit/>
          </a:bodyPr>
          <a:lstStyle/>
          <a:p>
            <a:endParaRPr lang="en-CA" dirty="0">
              <a:solidFill>
                <a:schemeClr val="tx2"/>
              </a:solidFill>
            </a:endParaRPr>
          </a:p>
          <a:p>
            <a:r>
              <a:rPr lang="en-CA" dirty="0">
                <a:solidFill>
                  <a:schemeClr val="tx2"/>
                </a:solidFill>
              </a:rPr>
              <a:t>Determining Features and Target variable.</a:t>
            </a:r>
          </a:p>
          <a:p>
            <a:r>
              <a:rPr lang="en-CA" b="1" dirty="0">
                <a:solidFill>
                  <a:schemeClr val="tx2"/>
                </a:solidFill>
              </a:rPr>
              <a:t>Summary of dataset-</a:t>
            </a:r>
            <a:r>
              <a:rPr lang="en-US" dirty="0">
                <a:solidFill>
                  <a:schemeClr val="tx2"/>
                </a:solidFill>
              </a:rPr>
              <a:t>This gives us important information about                                                                                                     count, min, max, std, mean and percentile for                                                                                                   each feature</a:t>
            </a:r>
          </a:p>
          <a:p>
            <a:r>
              <a:rPr lang="en-CA" b="1" dirty="0">
                <a:solidFill>
                  <a:schemeClr val="tx2"/>
                </a:solidFill>
              </a:rPr>
              <a:t>Handling Missing values</a:t>
            </a:r>
            <a:r>
              <a:rPr lang="en-CA" dirty="0">
                <a:solidFill>
                  <a:schemeClr val="tx2"/>
                </a:solidFill>
              </a:rPr>
              <a:t>- </a:t>
            </a:r>
          </a:p>
          <a:p>
            <a:pPr lvl="1"/>
            <a:r>
              <a:rPr lang="en-CA" dirty="0">
                <a:solidFill>
                  <a:schemeClr val="tx2"/>
                </a:solidFill>
              </a:rPr>
              <a:t>Removing Columns having more than 50% of missing data.</a:t>
            </a:r>
          </a:p>
          <a:p>
            <a:pPr lvl="1"/>
            <a:r>
              <a:rPr lang="en-CA" dirty="0">
                <a:solidFill>
                  <a:schemeClr val="tx2"/>
                </a:solidFill>
              </a:rPr>
              <a:t>Imputing NA’ of categorical variable with None</a:t>
            </a:r>
          </a:p>
          <a:p>
            <a:pPr lvl="1"/>
            <a:r>
              <a:rPr lang="en-CA" dirty="0">
                <a:solidFill>
                  <a:schemeClr val="tx2"/>
                </a:solidFill>
              </a:rPr>
              <a:t>Filling Null values with the mean of the feature</a:t>
            </a:r>
            <a:r>
              <a:rPr lang="en-US" dirty="0">
                <a:solidFill>
                  <a:schemeClr val="tx2"/>
                </a:solidFill>
              </a:rPr>
              <a:t>.</a:t>
            </a:r>
          </a:p>
          <a:p>
            <a:r>
              <a:rPr lang="en-US" b="1" dirty="0">
                <a:solidFill>
                  <a:schemeClr val="tx2"/>
                </a:solidFill>
              </a:rPr>
              <a:t>One Hot Encoder- </a:t>
            </a:r>
            <a:r>
              <a:rPr lang="en-US" dirty="0">
                <a:solidFill>
                  <a:schemeClr val="tx2"/>
                </a:solidFill>
              </a:rPr>
              <a:t>To convert string values to categorical values</a:t>
            </a:r>
          </a:p>
          <a:p>
            <a:pPr marL="0" indent="0">
              <a:buNone/>
            </a:pPr>
            <a:endParaRPr lang="en-CA" dirty="0">
              <a:solidFill>
                <a:schemeClr val="tx2"/>
              </a:solidFill>
            </a:endParaRPr>
          </a:p>
          <a:p>
            <a:pPr marL="0" indent="0">
              <a:buNone/>
            </a:pPr>
            <a:endParaRPr lang="en-CA" dirty="0">
              <a:solidFill>
                <a:schemeClr val="tx2"/>
              </a:solidFill>
            </a:endParaRPr>
          </a:p>
          <a:p>
            <a:endParaRPr lang="en-CA" dirty="0">
              <a:solidFill>
                <a:schemeClr val="tx2"/>
              </a:solidFill>
            </a:endParaRPr>
          </a:p>
        </p:txBody>
      </p:sp>
      <p:pic>
        <p:nvPicPr>
          <p:cNvPr id="6" name="Picture 5" descr="A screenshot of a cell phone&#10;&#10;Description automatically generated">
            <a:extLst>
              <a:ext uri="{FF2B5EF4-FFF2-40B4-BE49-F238E27FC236}">
                <a16:creationId xmlns:a16="http://schemas.microsoft.com/office/drawing/2014/main" id="{97D816ED-1C31-4E43-9564-106599EE743B}"/>
              </a:ext>
            </a:extLst>
          </p:cNvPr>
          <p:cNvPicPr>
            <a:picLocks noChangeAspect="1"/>
          </p:cNvPicPr>
          <p:nvPr/>
        </p:nvPicPr>
        <p:blipFill>
          <a:blip r:embed="rId2"/>
          <a:stretch>
            <a:fillRect/>
          </a:stretch>
        </p:blipFill>
        <p:spPr>
          <a:xfrm>
            <a:off x="7568188" y="683272"/>
            <a:ext cx="4039455" cy="2679833"/>
          </a:xfrm>
          <a:prstGeom prst="rect">
            <a:avLst/>
          </a:prstGeom>
        </p:spPr>
      </p:pic>
      <p:pic>
        <p:nvPicPr>
          <p:cNvPr id="9" name="Picture 8">
            <a:extLst>
              <a:ext uri="{FF2B5EF4-FFF2-40B4-BE49-F238E27FC236}">
                <a16:creationId xmlns:a16="http://schemas.microsoft.com/office/drawing/2014/main" id="{D0887955-6BD7-4463-9578-64E88BD540FD}"/>
              </a:ext>
            </a:extLst>
          </p:cNvPr>
          <p:cNvPicPr>
            <a:picLocks noChangeAspect="1"/>
          </p:cNvPicPr>
          <p:nvPr/>
        </p:nvPicPr>
        <p:blipFill>
          <a:blip r:embed="rId3"/>
          <a:stretch>
            <a:fillRect/>
          </a:stretch>
        </p:blipFill>
        <p:spPr>
          <a:xfrm>
            <a:off x="7568188" y="3780148"/>
            <a:ext cx="4042618" cy="2934977"/>
          </a:xfrm>
          <a:prstGeom prst="rect">
            <a:avLst/>
          </a:prstGeom>
        </p:spPr>
      </p:pic>
    </p:spTree>
    <p:extLst>
      <p:ext uri="{BB962C8B-B14F-4D97-AF65-F5344CB8AC3E}">
        <p14:creationId xmlns:p14="http://schemas.microsoft.com/office/powerpoint/2010/main" val="361021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0785C4E7-545B-4D43-81C9-76F75297C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01B6ECCA-7A31-489A-9EB5-A736F1A384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13">
            <a:extLst>
              <a:ext uri="{FF2B5EF4-FFF2-40B4-BE49-F238E27FC236}">
                <a16:creationId xmlns:a16="http://schemas.microsoft.com/office/drawing/2014/main" id="{9657081C-9529-4BAD-8D9E-855E0D178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15">
            <a:extLst>
              <a:ext uri="{FF2B5EF4-FFF2-40B4-BE49-F238E27FC236}">
                <a16:creationId xmlns:a16="http://schemas.microsoft.com/office/drawing/2014/main" id="{B4FBA72A-1CDB-4DED-9D9F-8DCEA66D6C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2EFA499E-F4DC-4889-A998-1AB63657F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5"/>
            <a:ext cx="3707477" cy="57626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044DCDB-0394-4AED-925E-18A659521F51}"/>
              </a:ext>
            </a:extLst>
          </p:cNvPr>
          <p:cNvSpPr>
            <a:spLocks noGrp="1"/>
          </p:cNvSpPr>
          <p:nvPr>
            <p:ph type="title"/>
          </p:nvPr>
        </p:nvSpPr>
        <p:spPr>
          <a:xfrm>
            <a:off x="581193" y="782054"/>
            <a:ext cx="3421229" cy="1306462"/>
          </a:xfrm>
        </p:spPr>
        <p:txBody>
          <a:bodyPr>
            <a:normAutofit/>
          </a:bodyPr>
          <a:lstStyle/>
          <a:p>
            <a:r>
              <a:rPr lang="en-CA">
                <a:solidFill>
                  <a:srgbClr val="FFFFFF"/>
                </a:solidFill>
              </a:rPr>
              <a:t>Eda contd.</a:t>
            </a:r>
          </a:p>
        </p:txBody>
      </p:sp>
      <p:sp>
        <p:nvSpPr>
          <p:cNvPr id="3" name="Content Placeholder 2">
            <a:extLst>
              <a:ext uri="{FF2B5EF4-FFF2-40B4-BE49-F238E27FC236}">
                <a16:creationId xmlns:a16="http://schemas.microsoft.com/office/drawing/2014/main" id="{79789071-A4D7-44BE-B392-B8E7F9317510}"/>
              </a:ext>
            </a:extLst>
          </p:cNvPr>
          <p:cNvSpPr>
            <a:spLocks noGrp="1"/>
          </p:cNvSpPr>
          <p:nvPr>
            <p:ph idx="1"/>
          </p:nvPr>
        </p:nvSpPr>
        <p:spPr>
          <a:xfrm>
            <a:off x="581192" y="2232397"/>
            <a:ext cx="3415633" cy="4024521"/>
          </a:xfrm>
        </p:spPr>
        <p:txBody>
          <a:bodyPr>
            <a:normAutofit/>
          </a:bodyPr>
          <a:lstStyle/>
          <a:p>
            <a:pPr marL="306000" lvl="1"/>
            <a:r>
              <a:rPr lang="en-US" b="1">
                <a:solidFill>
                  <a:srgbClr val="FFFFFF"/>
                </a:solidFill>
              </a:rPr>
              <a:t>Handling Collinearity:</a:t>
            </a:r>
          </a:p>
          <a:p>
            <a:pPr marL="576000" lvl="2"/>
            <a:r>
              <a:rPr lang="en-US">
                <a:solidFill>
                  <a:srgbClr val="FFFFFF"/>
                </a:solidFill>
              </a:rPr>
              <a:t>Dropping features that are not strongly correlated.</a:t>
            </a:r>
          </a:p>
          <a:p>
            <a:r>
              <a:rPr lang="en-US" b="1">
                <a:solidFill>
                  <a:srgbClr val="FFFFFF"/>
                </a:solidFill>
              </a:rPr>
              <a:t>Outlier Detection-</a:t>
            </a:r>
            <a:r>
              <a:rPr lang="en-US">
                <a:solidFill>
                  <a:srgbClr val="FFFFFF"/>
                </a:solidFill>
              </a:rPr>
              <a:t>Dropping rows which are less than 25% and more than 75% of the mean value of the feature</a:t>
            </a:r>
          </a:p>
          <a:p>
            <a:r>
              <a:rPr lang="en-US" b="1">
                <a:solidFill>
                  <a:srgbClr val="FFFFFF"/>
                </a:solidFill>
              </a:rPr>
              <a:t>Normalization of data</a:t>
            </a:r>
          </a:p>
          <a:p>
            <a:pPr marL="0" indent="0">
              <a:buNone/>
            </a:pPr>
            <a:endParaRPr lang="en-CA">
              <a:solidFill>
                <a:srgbClr val="FFFFFF"/>
              </a:solidFill>
            </a:endParaRPr>
          </a:p>
        </p:txBody>
      </p:sp>
      <p:pic>
        <p:nvPicPr>
          <p:cNvPr id="5" name="Picture 4">
            <a:extLst>
              <a:ext uri="{FF2B5EF4-FFF2-40B4-BE49-F238E27FC236}">
                <a16:creationId xmlns:a16="http://schemas.microsoft.com/office/drawing/2014/main" id="{67789762-D344-426D-A57A-001169F77146}"/>
              </a:ext>
            </a:extLst>
          </p:cNvPr>
          <p:cNvPicPr>
            <a:picLocks noChangeAspect="1"/>
          </p:cNvPicPr>
          <p:nvPr/>
        </p:nvPicPr>
        <p:blipFill>
          <a:blip r:embed="rId2"/>
          <a:stretch>
            <a:fillRect/>
          </a:stretch>
        </p:blipFill>
        <p:spPr>
          <a:xfrm>
            <a:off x="4574838" y="1038209"/>
            <a:ext cx="3024390" cy="4962555"/>
          </a:xfrm>
          <a:prstGeom prst="rect">
            <a:avLst/>
          </a:prstGeom>
        </p:spPr>
      </p:pic>
      <p:sp>
        <p:nvSpPr>
          <p:cNvPr id="20" name="Rectangle 19">
            <a:extLst>
              <a:ext uri="{FF2B5EF4-FFF2-40B4-BE49-F238E27FC236}">
                <a16:creationId xmlns:a16="http://schemas.microsoft.com/office/drawing/2014/main" id="{5F8E3B12-4ED7-4DDE-A720-58DAD716A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8134" y="638173"/>
            <a:ext cx="3686129" cy="5755168"/>
          </a:xfrm>
          <a:prstGeom prst="rect">
            <a:avLst/>
          </a:prstGeom>
          <a:noFill/>
          <a:ln w="19050">
            <a:solidFill>
              <a:srgbClr val="ED82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67B84EC-5BA4-4EF1-A892-5999A4019D76}"/>
              </a:ext>
            </a:extLst>
          </p:cNvPr>
          <p:cNvPicPr>
            <a:picLocks noChangeAspect="1"/>
          </p:cNvPicPr>
          <p:nvPr/>
        </p:nvPicPr>
        <p:blipFill>
          <a:blip r:embed="rId3"/>
          <a:stretch>
            <a:fillRect/>
          </a:stretch>
        </p:blipFill>
        <p:spPr>
          <a:xfrm>
            <a:off x="8367531" y="1209676"/>
            <a:ext cx="3243276" cy="4381500"/>
          </a:xfrm>
          <a:prstGeom prst="rect">
            <a:avLst/>
          </a:prstGeom>
        </p:spPr>
      </p:pic>
      <p:sp>
        <p:nvSpPr>
          <p:cNvPr id="22" name="Rectangle 21">
            <a:extLst>
              <a:ext uri="{FF2B5EF4-FFF2-40B4-BE49-F238E27FC236}">
                <a16:creationId xmlns:a16="http://schemas.microsoft.com/office/drawing/2014/main" id="{E48E5443-80E7-4AE3-B50F-9B6837BE0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180" y="638174"/>
            <a:ext cx="3680469" cy="5755167"/>
          </a:xfrm>
          <a:prstGeom prst="rect">
            <a:avLst/>
          </a:prstGeom>
          <a:noFill/>
          <a:ln w="19050">
            <a:solidFill>
              <a:srgbClr val="969F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1165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6">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8">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30">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32">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49" name="Rectangle 34">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292AED5-2146-4D61-8C00-86ECCC8794C6}"/>
              </a:ext>
            </a:extLst>
          </p:cNvPr>
          <p:cNvPicPr>
            <a:picLocks noChangeAspect="1"/>
          </p:cNvPicPr>
          <p:nvPr/>
        </p:nvPicPr>
        <p:blipFill>
          <a:blip r:embed="rId2"/>
          <a:stretch>
            <a:fillRect/>
          </a:stretch>
        </p:blipFill>
        <p:spPr>
          <a:xfrm>
            <a:off x="524089" y="541065"/>
            <a:ext cx="5311159" cy="3435892"/>
          </a:xfrm>
          <a:prstGeom prst="rect">
            <a:avLst/>
          </a:prstGeom>
        </p:spPr>
      </p:pic>
      <p:pic>
        <p:nvPicPr>
          <p:cNvPr id="4" name="Content Placeholder 3">
            <a:extLst>
              <a:ext uri="{FF2B5EF4-FFF2-40B4-BE49-F238E27FC236}">
                <a16:creationId xmlns:a16="http://schemas.microsoft.com/office/drawing/2014/main" id="{181A12EB-33C3-40F1-A4C7-BF62981F1ED8}"/>
              </a:ext>
            </a:extLst>
          </p:cNvPr>
          <p:cNvPicPr>
            <a:picLocks noGrp="1" noChangeAspect="1"/>
          </p:cNvPicPr>
          <p:nvPr>
            <p:ph idx="1"/>
          </p:nvPr>
        </p:nvPicPr>
        <p:blipFill>
          <a:blip r:embed="rId3"/>
          <a:stretch>
            <a:fillRect/>
          </a:stretch>
        </p:blipFill>
        <p:spPr>
          <a:xfrm>
            <a:off x="6239931" y="572059"/>
            <a:ext cx="5509282" cy="3373901"/>
          </a:xfrm>
          <a:prstGeom prst="rect">
            <a:avLst/>
          </a:prstGeom>
        </p:spPr>
      </p:pic>
      <p:sp>
        <p:nvSpPr>
          <p:cNvPr id="50" name="Rectangle 36">
            <a:extLst>
              <a:ext uri="{FF2B5EF4-FFF2-40B4-BE49-F238E27FC236}">
                <a16:creationId xmlns:a16="http://schemas.microsoft.com/office/drawing/2014/main" id="{D695E25C-06E7-4082-BE92-B571B616B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297735"/>
            <a:ext cx="11265408"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38">
            <a:extLst>
              <a:ext uri="{FF2B5EF4-FFF2-40B4-BE49-F238E27FC236}">
                <a16:creationId xmlns:a16="http://schemas.microsoft.com/office/drawing/2014/main" id="{E64BD7DF-F4BB-427F-B4F6-6DC83A59AA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9D3E4E7-F37A-4E6F-9CBD-FAEDF424D3C3}"/>
              </a:ext>
            </a:extLst>
          </p:cNvPr>
          <p:cNvSpPr>
            <a:spLocks noGrp="1"/>
          </p:cNvSpPr>
          <p:nvPr>
            <p:ph type="title"/>
          </p:nvPr>
        </p:nvSpPr>
        <p:spPr>
          <a:xfrm>
            <a:off x="609599" y="4572000"/>
            <a:ext cx="10965141" cy="895244"/>
          </a:xfrm>
        </p:spPr>
        <p:txBody>
          <a:bodyPr vert="horz" lIns="91440" tIns="45720" rIns="91440" bIns="45720" rtlCol="0" anchor="b">
            <a:normAutofit/>
          </a:bodyPr>
          <a:lstStyle/>
          <a:p>
            <a:r>
              <a:rPr lang="en-US" sz="4000">
                <a:solidFill>
                  <a:srgbClr val="FFFFFF"/>
                </a:solidFill>
              </a:rPr>
              <a:t>Distribution of target variable</a:t>
            </a:r>
          </a:p>
        </p:txBody>
      </p:sp>
    </p:spTree>
    <p:extLst>
      <p:ext uri="{BB962C8B-B14F-4D97-AF65-F5344CB8AC3E}">
        <p14:creationId xmlns:p14="http://schemas.microsoft.com/office/powerpoint/2010/main" val="945610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785C4E7-545B-4D43-81C9-76F75297C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1B6ECCA-7A31-489A-9EB5-A736F1A384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9657081C-9529-4BAD-8D9E-855E0D178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B4FBA72A-1CDB-4DED-9D9F-8DCEA66D6C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2EFA499E-F4DC-4889-A998-1AB63657F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5"/>
            <a:ext cx="3707477" cy="57626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D0620B0-0F8F-4564-A65F-F517ACC6DF17}"/>
              </a:ext>
            </a:extLst>
          </p:cNvPr>
          <p:cNvSpPr>
            <a:spLocks noGrp="1"/>
          </p:cNvSpPr>
          <p:nvPr>
            <p:ph type="title"/>
          </p:nvPr>
        </p:nvSpPr>
        <p:spPr>
          <a:xfrm>
            <a:off x="581193" y="782054"/>
            <a:ext cx="3421229" cy="1306462"/>
          </a:xfrm>
        </p:spPr>
        <p:txBody>
          <a:bodyPr>
            <a:normAutofit/>
          </a:bodyPr>
          <a:lstStyle/>
          <a:p>
            <a:r>
              <a:rPr lang="en-CA" sz="2000" dirty="0">
                <a:solidFill>
                  <a:srgbClr val="FFFFFF"/>
                </a:solidFill>
              </a:rPr>
              <a:t>Log Transformation/ </a:t>
            </a:r>
            <a:br>
              <a:rPr lang="en-CA" sz="2000" dirty="0">
                <a:solidFill>
                  <a:srgbClr val="FFFFFF"/>
                </a:solidFill>
              </a:rPr>
            </a:br>
            <a:r>
              <a:rPr lang="en-CA" sz="2000" dirty="0">
                <a:solidFill>
                  <a:srgbClr val="FFFFFF"/>
                </a:solidFill>
              </a:rPr>
              <a:t>Outlier detection</a:t>
            </a:r>
          </a:p>
        </p:txBody>
      </p:sp>
      <p:sp>
        <p:nvSpPr>
          <p:cNvPr id="3" name="Content Placeholder 2">
            <a:extLst>
              <a:ext uri="{FF2B5EF4-FFF2-40B4-BE49-F238E27FC236}">
                <a16:creationId xmlns:a16="http://schemas.microsoft.com/office/drawing/2014/main" id="{1056E097-6871-481D-8975-411A254B3F78}"/>
              </a:ext>
            </a:extLst>
          </p:cNvPr>
          <p:cNvSpPr>
            <a:spLocks noGrp="1"/>
          </p:cNvSpPr>
          <p:nvPr>
            <p:ph idx="1"/>
          </p:nvPr>
        </p:nvSpPr>
        <p:spPr>
          <a:xfrm>
            <a:off x="581192" y="2232397"/>
            <a:ext cx="3415633" cy="4024521"/>
          </a:xfrm>
        </p:spPr>
        <p:txBody>
          <a:bodyPr>
            <a:normAutofit/>
          </a:bodyPr>
          <a:lstStyle/>
          <a:p>
            <a:r>
              <a:rPr lang="en-US" dirty="0">
                <a:solidFill>
                  <a:srgbClr val="FFFFFF"/>
                </a:solidFill>
              </a:rPr>
              <a:t>The target price distribution is skewed to right and there are some outliers lies above 500,000 hence </a:t>
            </a:r>
            <a:r>
              <a:rPr lang="en-US" dirty="0" err="1">
                <a:solidFill>
                  <a:srgbClr val="FFFFFF"/>
                </a:solidFill>
              </a:rPr>
              <a:t>SalePrice</a:t>
            </a:r>
            <a:r>
              <a:rPr lang="en-US" dirty="0">
                <a:solidFill>
                  <a:srgbClr val="FFFFFF"/>
                </a:solidFill>
              </a:rPr>
              <a:t> is not normally distributed. This can reduce the performance of model therefore we use the log transformation</a:t>
            </a:r>
            <a:endParaRPr lang="en-CA" dirty="0">
              <a:solidFill>
                <a:srgbClr val="FFFFFF"/>
              </a:solidFill>
            </a:endParaRPr>
          </a:p>
        </p:txBody>
      </p:sp>
      <p:pic>
        <p:nvPicPr>
          <p:cNvPr id="5" name="Picture 4">
            <a:extLst>
              <a:ext uri="{FF2B5EF4-FFF2-40B4-BE49-F238E27FC236}">
                <a16:creationId xmlns:a16="http://schemas.microsoft.com/office/drawing/2014/main" id="{AAFE689C-2038-4587-B196-DE6FC0762953}"/>
              </a:ext>
            </a:extLst>
          </p:cNvPr>
          <p:cNvPicPr>
            <a:picLocks noChangeAspect="1"/>
          </p:cNvPicPr>
          <p:nvPr/>
        </p:nvPicPr>
        <p:blipFill>
          <a:blip r:embed="rId2"/>
          <a:stretch>
            <a:fillRect/>
          </a:stretch>
        </p:blipFill>
        <p:spPr>
          <a:xfrm>
            <a:off x="4574838" y="2154666"/>
            <a:ext cx="3024390" cy="2729640"/>
          </a:xfrm>
          <a:prstGeom prst="rect">
            <a:avLst/>
          </a:prstGeom>
        </p:spPr>
      </p:pic>
      <p:sp>
        <p:nvSpPr>
          <p:cNvPr id="26" name="Rectangle 25">
            <a:extLst>
              <a:ext uri="{FF2B5EF4-FFF2-40B4-BE49-F238E27FC236}">
                <a16:creationId xmlns:a16="http://schemas.microsoft.com/office/drawing/2014/main" id="{5F8E3B12-4ED7-4DDE-A720-58DAD716A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8134" y="638173"/>
            <a:ext cx="3686129" cy="5755168"/>
          </a:xfrm>
          <a:prstGeom prst="rect">
            <a:avLst/>
          </a:prstGeom>
          <a:noFill/>
          <a:ln w="19050">
            <a:solidFill>
              <a:srgbClr val="969F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9D358D1-E6DA-4350-9F27-BD1D01906C39}"/>
              </a:ext>
            </a:extLst>
          </p:cNvPr>
          <p:cNvPicPr>
            <a:picLocks noChangeAspect="1"/>
          </p:cNvPicPr>
          <p:nvPr/>
        </p:nvPicPr>
        <p:blipFill rotWithShape="1">
          <a:blip r:embed="rId3"/>
          <a:srcRect l="13874" r="12416" b="1"/>
          <a:stretch/>
        </p:blipFill>
        <p:spPr>
          <a:xfrm>
            <a:off x="8367531" y="2139551"/>
            <a:ext cx="3033384" cy="2759871"/>
          </a:xfrm>
          <a:prstGeom prst="rect">
            <a:avLst/>
          </a:prstGeom>
        </p:spPr>
      </p:pic>
      <p:sp>
        <p:nvSpPr>
          <p:cNvPr id="28" name="Rectangle 27">
            <a:extLst>
              <a:ext uri="{FF2B5EF4-FFF2-40B4-BE49-F238E27FC236}">
                <a16:creationId xmlns:a16="http://schemas.microsoft.com/office/drawing/2014/main" id="{E48E5443-80E7-4AE3-B50F-9B6837BE0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180" y="638174"/>
            <a:ext cx="3680469" cy="5755167"/>
          </a:xfrm>
          <a:prstGeom prst="rect">
            <a:avLst/>
          </a:prstGeom>
          <a:noFill/>
          <a:ln w="19050">
            <a:solidFill>
              <a:srgbClr val="969F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6856963"/>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Bahnschrif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News Gothic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345BEE8542F642BD48904DBD4A4BDF" ma:contentTypeVersion="6" ma:contentTypeDescription="Create a new document." ma:contentTypeScope="" ma:versionID="e3d35a9477e66946e64e0a0d9ed6b902">
  <xsd:schema xmlns:xsd="http://www.w3.org/2001/XMLSchema" xmlns:xs="http://www.w3.org/2001/XMLSchema" xmlns:p="http://schemas.microsoft.com/office/2006/metadata/properties" xmlns:ns3="20207d5d-c357-4e8d-9d06-9a4737c8bb00" targetNamespace="http://schemas.microsoft.com/office/2006/metadata/properties" ma:root="true" ma:fieldsID="109030a0ddb03c8107638c5a828b957f" ns3:_="">
    <xsd:import namespace="20207d5d-c357-4e8d-9d06-9a4737c8bb0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207d5d-c357-4e8d-9d06-9a4737c8bb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F39F10-A249-4411-8826-0B4782B881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207d5d-c357-4e8d-9d06-9a4737c8bb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E112A53-DDBE-486C-80A1-2977C0ADE2DF}">
  <ds:schemaRefs>
    <ds:schemaRef ds:uri="http://schemas.microsoft.com/sharepoint/v3/contenttype/forms"/>
  </ds:schemaRefs>
</ds:datastoreItem>
</file>

<file path=customXml/itemProps3.xml><?xml version="1.0" encoding="utf-8"?>
<ds:datastoreItem xmlns:ds="http://schemas.openxmlformats.org/officeDocument/2006/customXml" ds:itemID="{D265A968-ED7D-4AD2-AD55-3E6EBA568CD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44</TotalTime>
  <Words>517</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Bahnschrift</vt:lpstr>
      <vt:lpstr>News Gothic MT</vt:lpstr>
      <vt:lpstr>Wingdings 2</vt:lpstr>
      <vt:lpstr>DividendVTI</vt:lpstr>
      <vt:lpstr>Intro to AI DEVELOPMENT</vt:lpstr>
      <vt:lpstr>CONTENT</vt:lpstr>
      <vt:lpstr>Problem statement</vt:lpstr>
      <vt:lpstr>Data Source</vt:lpstr>
      <vt:lpstr>Data Source- Tools and Libraries used</vt:lpstr>
      <vt:lpstr>Exploratory Data analysis</vt:lpstr>
      <vt:lpstr>Eda contd.</vt:lpstr>
      <vt:lpstr>Distribution of target variable</vt:lpstr>
      <vt:lpstr>Log Transformation/  Outlier detection</vt:lpstr>
      <vt:lpstr>Distribution of Features/Target </vt:lpstr>
      <vt:lpstr>Implementing Machine learning algorithm</vt:lpstr>
      <vt:lpstr>BEST ALGORITHM</vt:lpstr>
      <vt:lpstr>Why Gradient Boost Gives the best prediction?</vt:lpstr>
      <vt:lpstr>challenges</vt:lpstr>
      <vt:lpstr>CONCLUSION/ FUTURE IMPROVEMENTS</vt:lpstr>
      <vt:lpstr>THANK YOU Questions or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AI DEVELOPMENT</dc:title>
  <dc:creator>surbhithakur1710@gmail.com</dc:creator>
  <cp:lastModifiedBy>surbhithakur1710@gmail.com</cp:lastModifiedBy>
  <cp:revision>1</cp:revision>
  <dcterms:created xsi:type="dcterms:W3CDTF">2019-12-04T20:14:39Z</dcterms:created>
  <dcterms:modified xsi:type="dcterms:W3CDTF">2019-12-04T21:02:49Z</dcterms:modified>
</cp:coreProperties>
</file>