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8333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637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082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V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,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ECTRICAL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D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ECTRONICS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2024-03-30T04:56:17Z</dcterms:created>
  <dcterms:modified xsi:type="dcterms:W3CDTF">2024-04-05T08:47:28Z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936f04cecf9c4c468350ccaa6d6d6828</vt:lpwstr>
  </property>
</Properties>
</file>