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8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2" r:id="rId20"/>
    <p:sldId id="274" r:id="rId21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0E9C0-57F9-42DB-B458-6864440E97EF}" v="12" dt="2023-01-09T06:29:16.2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1 Arunkkumar" userId="e8c58ebd-94a4-4742-9be8-09cc0e10f6ec" providerId="ADAL" clId="{7490E9C0-57F9-42DB-B458-6864440E97EF}"/>
    <pc:docChg chg="custSel modSld">
      <pc:chgData name="KARTHIKEYAN1 Arunkkumar" userId="e8c58ebd-94a4-4742-9be8-09cc0e10f6ec" providerId="ADAL" clId="{7490E9C0-57F9-42DB-B458-6864440E97EF}" dt="2023-01-09T06:30:15.482" v="280" actId="1076"/>
      <pc:docMkLst>
        <pc:docMk/>
      </pc:docMkLst>
      <pc:sldChg chg="modSp mod">
        <pc:chgData name="KARTHIKEYAN1 Arunkkumar" userId="e8c58ebd-94a4-4742-9be8-09cc0e10f6ec" providerId="ADAL" clId="{7490E9C0-57F9-42DB-B458-6864440E97EF}" dt="2023-01-09T06:06:37.430" v="5" actId="20577"/>
        <pc:sldMkLst>
          <pc:docMk/>
          <pc:sldMk cId="0" sldId="260"/>
        </pc:sldMkLst>
        <pc:spChg chg="mod">
          <ac:chgData name="KARTHIKEYAN1 Arunkkumar" userId="e8c58ebd-94a4-4742-9be8-09cc0e10f6ec" providerId="ADAL" clId="{7490E9C0-57F9-42DB-B458-6864440E97EF}" dt="2023-01-09T06:06:37.430" v="5" actId="20577"/>
          <ac:spMkLst>
            <pc:docMk/>
            <pc:sldMk cId="0" sldId="260"/>
            <ac:spMk id="50" creationId="{BBA32520-A397-4F55-973D-ACDEC31B1E30}"/>
          </ac:spMkLst>
        </pc:spChg>
        <pc:spChg chg="mod">
          <ac:chgData name="KARTHIKEYAN1 Arunkkumar" userId="e8c58ebd-94a4-4742-9be8-09cc0e10f6ec" providerId="ADAL" clId="{7490E9C0-57F9-42DB-B458-6864440E97EF}" dt="2023-01-09T06:06:28.944" v="1" actId="20577"/>
          <ac:spMkLst>
            <pc:docMk/>
            <pc:sldMk cId="0" sldId="260"/>
            <ac:spMk id="51" creationId="{2BE4FECD-4BA0-4D1D-BE44-EEBB7D02C6E7}"/>
          </ac:spMkLst>
        </pc:spChg>
      </pc:sldChg>
      <pc:sldChg chg="modSp mod">
        <pc:chgData name="KARTHIKEYAN1 Arunkkumar" userId="e8c58ebd-94a4-4742-9be8-09cc0e10f6ec" providerId="ADAL" clId="{7490E9C0-57F9-42DB-B458-6864440E97EF}" dt="2023-01-09T06:09:08.524" v="36" actId="20577"/>
        <pc:sldMkLst>
          <pc:docMk/>
          <pc:sldMk cId="0" sldId="267"/>
        </pc:sldMkLst>
        <pc:spChg chg="mod">
          <ac:chgData name="KARTHIKEYAN1 Arunkkumar" userId="e8c58ebd-94a4-4742-9be8-09cc0e10f6ec" providerId="ADAL" clId="{7490E9C0-57F9-42DB-B458-6864440E97EF}" dt="2023-01-09T06:08:33.305" v="7" actId="20577"/>
          <ac:spMkLst>
            <pc:docMk/>
            <pc:sldMk cId="0" sldId="267"/>
            <ac:spMk id="43" creationId="{DF9938AD-7F02-47EF-993C-608AF7203828}"/>
          </ac:spMkLst>
        </pc:spChg>
        <pc:spChg chg="mod">
          <ac:chgData name="KARTHIKEYAN1 Arunkkumar" userId="e8c58ebd-94a4-4742-9be8-09cc0e10f6ec" providerId="ADAL" clId="{7490E9C0-57F9-42DB-B458-6864440E97EF}" dt="2023-01-09T06:08:42.562" v="9" actId="20577"/>
          <ac:spMkLst>
            <pc:docMk/>
            <pc:sldMk cId="0" sldId="267"/>
            <ac:spMk id="44" creationId="{6E0C5217-1625-4578-ABA0-7FE56DD1487E}"/>
          </ac:spMkLst>
        </pc:spChg>
        <pc:spChg chg="mod">
          <ac:chgData name="KARTHIKEYAN1 Arunkkumar" userId="e8c58ebd-94a4-4742-9be8-09cc0e10f6ec" providerId="ADAL" clId="{7490E9C0-57F9-42DB-B458-6864440E97EF}" dt="2023-01-09T06:08:48.426" v="11" actId="20577"/>
          <ac:spMkLst>
            <pc:docMk/>
            <pc:sldMk cId="0" sldId="267"/>
            <ac:spMk id="45" creationId="{C22710C3-D30A-44D6-9E53-516677D7F7CC}"/>
          </ac:spMkLst>
        </pc:spChg>
        <pc:spChg chg="mod">
          <ac:chgData name="KARTHIKEYAN1 Arunkkumar" userId="e8c58ebd-94a4-4742-9be8-09cc0e10f6ec" providerId="ADAL" clId="{7490E9C0-57F9-42DB-B458-6864440E97EF}" dt="2023-01-09T06:08:50.912" v="12" actId="20577"/>
          <ac:spMkLst>
            <pc:docMk/>
            <pc:sldMk cId="0" sldId="267"/>
            <ac:spMk id="46" creationId="{1FE6B745-2F8F-46EA-A387-4D9C1EA45F35}"/>
          </ac:spMkLst>
        </pc:spChg>
        <pc:spChg chg="mod">
          <ac:chgData name="KARTHIKEYAN1 Arunkkumar" userId="e8c58ebd-94a4-4742-9be8-09cc0e10f6ec" providerId="ADAL" clId="{7490E9C0-57F9-42DB-B458-6864440E97EF}" dt="2023-01-09T06:09:08.524" v="36" actId="20577"/>
          <ac:spMkLst>
            <pc:docMk/>
            <pc:sldMk cId="0" sldId="267"/>
            <ac:spMk id="47" creationId="{06E263C0-7F8E-4158-B908-BC6AB9B089AE}"/>
          </ac:spMkLst>
        </pc:spChg>
        <pc:spChg chg="mod">
          <ac:chgData name="KARTHIKEYAN1 Arunkkumar" userId="e8c58ebd-94a4-4742-9be8-09cc0e10f6ec" providerId="ADAL" clId="{7490E9C0-57F9-42DB-B458-6864440E97EF}" dt="2023-01-09T06:09:03.489" v="31" actId="20577"/>
          <ac:spMkLst>
            <pc:docMk/>
            <pc:sldMk cId="0" sldId="267"/>
            <ac:spMk id="48" creationId="{B4D73A82-8C78-448D-956B-3C55284B136C}"/>
          </ac:spMkLst>
        </pc:spChg>
      </pc:sldChg>
      <pc:sldChg chg="addSp delSp modSp mod">
        <pc:chgData name="KARTHIKEYAN1 Arunkkumar" userId="e8c58ebd-94a4-4742-9be8-09cc0e10f6ec" providerId="ADAL" clId="{7490E9C0-57F9-42DB-B458-6864440E97EF}" dt="2023-01-09T06:09:44.531" v="40" actId="1076"/>
        <pc:sldMkLst>
          <pc:docMk/>
          <pc:sldMk cId="0" sldId="268"/>
        </pc:sldMkLst>
        <pc:picChg chg="add mod">
          <ac:chgData name="KARTHIKEYAN1 Arunkkumar" userId="e8c58ebd-94a4-4742-9be8-09cc0e10f6ec" providerId="ADAL" clId="{7490E9C0-57F9-42DB-B458-6864440E97EF}" dt="2023-01-09T06:09:44.531" v="40" actId="1076"/>
          <ac:picMkLst>
            <pc:docMk/>
            <pc:sldMk cId="0" sldId="268"/>
            <ac:picMk id="4" creationId="{38C1F59B-C449-4669-BDDD-ED7A25BA6C44}"/>
          </ac:picMkLst>
        </pc:picChg>
        <pc:picChg chg="del">
          <ac:chgData name="KARTHIKEYAN1 Arunkkumar" userId="e8c58ebd-94a4-4742-9be8-09cc0e10f6ec" providerId="ADAL" clId="{7490E9C0-57F9-42DB-B458-6864440E97EF}" dt="2023-01-09T06:09:14.425" v="37" actId="478"/>
          <ac:picMkLst>
            <pc:docMk/>
            <pc:sldMk cId="0" sldId="268"/>
            <ac:picMk id="5" creationId="{85ECF30C-C2E6-4DE0-A708-CF7DCD049BD5}"/>
          </ac:picMkLst>
        </pc:picChg>
      </pc:sldChg>
      <pc:sldChg chg="addSp delSp modSp mod">
        <pc:chgData name="KARTHIKEYAN1 Arunkkumar" userId="e8c58ebd-94a4-4742-9be8-09cc0e10f6ec" providerId="ADAL" clId="{7490E9C0-57F9-42DB-B458-6864440E97EF}" dt="2023-01-09T06:12:55.096" v="66" actId="20577"/>
        <pc:sldMkLst>
          <pc:docMk/>
          <pc:sldMk cId="0" sldId="269"/>
        </pc:sldMkLst>
        <pc:spChg chg="mod">
          <ac:chgData name="KARTHIKEYAN1 Arunkkumar" userId="e8c58ebd-94a4-4742-9be8-09cc0e10f6ec" providerId="ADAL" clId="{7490E9C0-57F9-42DB-B458-6864440E97EF}" dt="2023-01-09T06:12:55.096" v="66" actId="20577"/>
          <ac:spMkLst>
            <pc:docMk/>
            <pc:sldMk cId="0" sldId="269"/>
            <ac:spMk id="11" creationId="{D5B1DB8B-5A4E-4774-8CFF-97A87D6014BF}"/>
          </ac:spMkLst>
        </pc:spChg>
        <pc:picChg chg="del">
          <ac:chgData name="KARTHIKEYAN1 Arunkkumar" userId="e8c58ebd-94a4-4742-9be8-09cc0e10f6ec" providerId="ADAL" clId="{7490E9C0-57F9-42DB-B458-6864440E97EF}" dt="2023-01-09T06:12:46.100" v="61" actId="478"/>
          <ac:picMkLst>
            <pc:docMk/>
            <pc:sldMk cId="0" sldId="269"/>
            <ac:picMk id="4" creationId="{618E0D69-4979-434B-BF3D-1582278C549C}"/>
          </ac:picMkLst>
        </pc:picChg>
        <pc:picChg chg="add mod">
          <ac:chgData name="KARTHIKEYAN1 Arunkkumar" userId="e8c58ebd-94a4-4742-9be8-09cc0e10f6ec" providerId="ADAL" clId="{7490E9C0-57F9-42DB-B458-6864440E97EF}" dt="2023-01-09T06:12:52.102" v="64" actId="1076"/>
          <ac:picMkLst>
            <pc:docMk/>
            <pc:sldMk cId="0" sldId="269"/>
            <ac:picMk id="5" creationId="{1CD1B6FA-E75D-48FF-89E7-26DC8B22C51D}"/>
          </ac:picMkLst>
        </pc:picChg>
      </pc:sldChg>
      <pc:sldChg chg="addSp delSp modSp mod">
        <pc:chgData name="KARTHIKEYAN1 Arunkkumar" userId="e8c58ebd-94a4-4742-9be8-09cc0e10f6ec" providerId="ADAL" clId="{7490E9C0-57F9-42DB-B458-6864440E97EF}" dt="2023-01-09T06:27:22.048" v="194" actId="14100"/>
        <pc:sldMkLst>
          <pc:docMk/>
          <pc:sldMk cId="0" sldId="271"/>
        </pc:sldMkLst>
        <pc:spChg chg="mod">
          <ac:chgData name="KARTHIKEYAN1 Arunkkumar" userId="e8c58ebd-94a4-4742-9be8-09cc0e10f6ec" providerId="ADAL" clId="{7490E9C0-57F9-42DB-B458-6864440E97EF}" dt="2023-01-09T06:15:50.561" v="185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KARTHIKEYAN1 Arunkkumar" userId="e8c58ebd-94a4-4742-9be8-09cc0e10f6ec" providerId="ADAL" clId="{7490E9C0-57F9-42DB-B458-6864440E97EF}" dt="2023-01-09T06:15:58.714" v="187" actId="20577"/>
          <ac:spMkLst>
            <pc:docMk/>
            <pc:sldMk cId="0" sldId="271"/>
            <ac:spMk id="7" creationId="{A7E3B478-5DDC-40EF-B25A-6831FF1DDF70}"/>
          </ac:spMkLst>
        </pc:spChg>
        <pc:graphicFrameChg chg="del">
          <ac:chgData name="KARTHIKEYAN1 Arunkkumar" userId="e8c58ebd-94a4-4742-9be8-09cc0e10f6ec" providerId="ADAL" clId="{7490E9C0-57F9-42DB-B458-6864440E97EF}" dt="2023-01-09T06:27:12.723" v="188" actId="478"/>
          <ac:graphicFrameMkLst>
            <pc:docMk/>
            <pc:sldMk cId="0" sldId="271"/>
            <ac:graphicFrameMk id="6" creationId="{00000000-0008-0000-0000-000002000000}"/>
          </ac:graphicFrameMkLst>
        </pc:graphicFrameChg>
        <pc:graphicFrameChg chg="add mod">
          <ac:chgData name="KARTHIKEYAN1 Arunkkumar" userId="e8c58ebd-94a4-4742-9be8-09cc0e10f6ec" providerId="ADAL" clId="{7490E9C0-57F9-42DB-B458-6864440E97EF}" dt="2023-01-09T06:27:22.048" v="194" actId="14100"/>
          <ac:graphicFrameMkLst>
            <pc:docMk/>
            <pc:sldMk cId="0" sldId="271"/>
            <ac:graphicFrameMk id="9" creationId="{8B102257-77CB-48F5-AB12-194606B1D7DF}"/>
          </ac:graphicFrameMkLst>
        </pc:graphicFrameChg>
      </pc:sldChg>
      <pc:sldChg chg="addSp delSp modSp mod">
        <pc:chgData name="KARTHIKEYAN1 Arunkkumar" userId="e8c58ebd-94a4-4742-9be8-09cc0e10f6ec" providerId="ADAL" clId="{7490E9C0-57F9-42DB-B458-6864440E97EF}" dt="2023-01-09T06:30:15.482" v="280" actId="1076"/>
        <pc:sldMkLst>
          <pc:docMk/>
          <pc:sldMk cId="0" sldId="272"/>
        </pc:sldMkLst>
        <pc:spChg chg="mod">
          <ac:chgData name="KARTHIKEYAN1 Arunkkumar" userId="e8c58ebd-94a4-4742-9be8-09cc0e10f6ec" providerId="ADAL" clId="{7490E9C0-57F9-42DB-B458-6864440E97EF}" dt="2023-01-09T06:27:32.824" v="198" actId="20577"/>
          <ac:spMkLst>
            <pc:docMk/>
            <pc:sldMk cId="0" sldId="272"/>
            <ac:spMk id="5" creationId="{00000000-0000-0000-0000-000000000000}"/>
          </ac:spMkLst>
        </pc:spChg>
        <pc:spChg chg="mod">
          <ac:chgData name="KARTHIKEYAN1 Arunkkumar" userId="e8c58ebd-94a4-4742-9be8-09cc0e10f6ec" providerId="ADAL" clId="{7490E9C0-57F9-42DB-B458-6864440E97EF}" dt="2023-01-09T06:27:46.806" v="203" actId="20577"/>
          <ac:spMkLst>
            <pc:docMk/>
            <pc:sldMk cId="0" sldId="272"/>
            <ac:spMk id="10" creationId="{00000000-0000-0000-0000-000000000000}"/>
          </ac:spMkLst>
        </pc:spChg>
        <pc:spChg chg="mod">
          <ac:chgData name="KARTHIKEYAN1 Arunkkumar" userId="e8c58ebd-94a4-4742-9be8-09cc0e10f6ec" providerId="ADAL" clId="{7490E9C0-57F9-42DB-B458-6864440E97EF}" dt="2023-01-09T06:29:55.911" v="271" actId="1076"/>
          <ac:spMkLst>
            <pc:docMk/>
            <pc:sldMk cId="0" sldId="272"/>
            <ac:spMk id="28" creationId="{00000000-0000-0000-0000-000000000000}"/>
          </ac:spMkLst>
        </pc:spChg>
        <pc:spChg chg="mod">
          <ac:chgData name="KARTHIKEYAN1 Arunkkumar" userId="e8c58ebd-94a4-4742-9be8-09cc0e10f6ec" providerId="ADAL" clId="{7490E9C0-57F9-42DB-B458-6864440E97EF}" dt="2023-01-09T06:28:18.979" v="228" actId="20577"/>
          <ac:spMkLst>
            <pc:docMk/>
            <pc:sldMk cId="0" sldId="272"/>
            <ac:spMk id="33" creationId="{00000000-0000-0000-0000-000000000000}"/>
          </ac:spMkLst>
        </pc:spChg>
        <pc:spChg chg="mod">
          <ac:chgData name="KARTHIKEYAN1 Arunkkumar" userId="e8c58ebd-94a4-4742-9be8-09cc0e10f6ec" providerId="ADAL" clId="{7490E9C0-57F9-42DB-B458-6864440E97EF}" dt="2023-01-09T06:28:26.047" v="233" actId="20577"/>
          <ac:spMkLst>
            <pc:docMk/>
            <pc:sldMk cId="0" sldId="272"/>
            <ac:spMk id="38" creationId="{00000000-0000-0000-0000-000000000000}"/>
          </ac:spMkLst>
        </pc:spChg>
        <pc:spChg chg="mod">
          <ac:chgData name="KARTHIKEYAN1 Arunkkumar" userId="e8c58ebd-94a4-4742-9be8-09cc0e10f6ec" providerId="ADAL" clId="{7490E9C0-57F9-42DB-B458-6864440E97EF}" dt="2023-01-09T06:27:55.040" v="213" actId="20577"/>
          <ac:spMkLst>
            <pc:docMk/>
            <pc:sldMk cId="0" sldId="272"/>
            <ac:spMk id="50" creationId="{B6CC0630-ECDC-4BE6-A523-D4E0FC4F9B2D}"/>
          </ac:spMkLst>
        </pc:spChg>
        <pc:spChg chg="add del mod">
          <ac:chgData name="KARTHIKEYAN1 Arunkkumar" userId="e8c58ebd-94a4-4742-9be8-09cc0e10f6ec" providerId="ADAL" clId="{7490E9C0-57F9-42DB-B458-6864440E97EF}" dt="2023-01-09T06:29:34.291" v="262" actId="478"/>
          <ac:spMkLst>
            <pc:docMk/>
            <pc:sldMk cId="0" sldId="272"/>
            <ac:spMk id="53" creationId="{DCD7F87B-239D-4BF9-A3DC-2CCEC2E3C013}"/>
          </ac:spMkLst>
        </pc:spChg>
        <pc:spChg chg="mod">
          <ac:chgData name="KARTHIKEYAN1 Arunkkumar" userId="e8c58ebd-94a4-4742-9be8-09cc0e10f6ec" providerId="ADAL" clId="{7490E9C0-57F9-42DB-B458-6864440E97EF}" dt="2023-01-09T06:28:05.465" v="224" actId="20577"/>
          <ac:spMkLst>
            <pc:docMk/>
            <pc:sldMk cId="0" sldId="272"/>
            <ac:spMk id="54" creationId="{E64CCA4E-E6EB-4F28-8B41-C0D42088DDF8}"/>
          </ac:spMkLst>
        </pc:spChg>
        <pc:spChg chg="mod">
          <ac:chgData name="KARTHIKEYAN1 Arunkkumar" userId="e8c58ebd-94a4-4742-9be8-09cc0e10f6ec" providerId="ADAL" clId="{7490E9C0-57F9-42DB-B458-6864440E97EF}" dt="2023-01-09T06:29:08.264" v="256" actId="20577"/>
          <ac:spMkLst>
            <pc:docMk/>
            <pc:sldMk cId="0" sldId="272"/>
            <ac:spMk id="55" creationId="{5CAB6D77-63E9-404C-862C-A336778DF148}"/>
          </ac:spMkLst>
        </pc:spChg>
        <pc:spChg chg="mod">
          <ac:chgData name="KARTHIKEYAN1 Arunkkumar" userId="e8c58ebd-94a4-4742-9be8-09cc0e10f6ec" providerId="ADAL" clId="{7490E9C0-57F9-42DB-B458-6864440E97EF}" dt="2023-01-09T06:28:52.123" v="245" actId="20577"/>
          <ac:spMkLst>
            <pc:docMk/>
            <pc:sldMk cId="0" sldId="272"/>
            <ac:spMk id="56" creationId="{282822AC-69BE-4D70-BB4F-A2D9B6937BB8}"/>
          </ac:spMkLst>
        </pc:spChg>
        <pc:spChg chg="add del mod">
          <ac:chgData name="KARTHIKEYAN1 Arunkkumar" userId="e8c58ebd-94a4-4742-9be8-09cc0e10f6ec" providerId="ADAL" clId="{7490E9C0-57F9-42DB-B458-6864440E97EF}" dt="2023-01-09T06:29:24.785" v="260" actId="478"/>
          <ac:spMkLst>
            <pc:docMk/>
            <pc:sldMk cId="0" sldId="272"/>
            <ac:spMk id="57" creationId="{187DD8EE-B5EC-4972-A137-28FDE009BA75}"/>
          </ac:spMkLst>
        </pc:spChg>
        <pc:spChg chg="mod">
          <ac:chgData name="KARTHIKEYAN1 Arunkkumar" userId="e8c58ebd-94a4-4742-9be8-09cc0e10f6ec" providerId="ADAL" clId="{7490E9C0-57F9-42DB-B458-6864440E97EF}" dt="2023-01-09T06:30:15.482" v="280" actId="1076"/>
          <ac:spMkLst>
            <pc:docMk/>
            <pc:sldMk cId="0" sldId="272"/>
            <ac:spMk id="58" creationId="{F258BAB5-F6B9-47CC-96AE-93F315A1159A}"/>
          </ac:spMkLst>
        </pc:spChg>
      </pc:sldChg>
      <pc:sldChg chg="addSp delSp modSp mod">
        <pc:chgData name="KARTHIKEYAN1 Arunkkumar" userId="e8c58ebd-94a4-4742-9be8-09cc0e10f6ec" providerId="ADAL" clId="{7490E9C0-57F9-42DB-B458-6864440E97EF}" dt="2023-01-09T06:12:03.731" v="54" actId="20577"/>
        <pc:sldMkLst>
          <pc:docMk/>
          <pc:sldMk cId="1797580951" sldId="279"/>
        </pc:sldMkLst>
        <pc:spChg chg="mod">
          <ac:chgData name="KARTHIKEYAN1 Arunkkumar" userId="e8c58ebd-94a4-4742-9be8-09cc0e10f6ec" providerId="ADAL" clId="{7490E9C0-57F9-42DB-B458-6864440E97EF}" dt="2023-01-09T06:12:03.731" v="54" actId="20577"/>
          <ac:spMkLst>
            <pc:docMk/>
            <pc:sldMk cId="1797580951" sldId="279"/>
            <ac:spMk id="11" creationId="{D5B1DB8B-5A4E-4774-8CFF-97A87D6014BF}"/>
          </ac:spMkLst>
        </pc:spChg>
        <pc:graphicFrameChg chg="del">
          <ac:chgData name="KARTHIKEYAN1 Arunkkumar" userId="e8c58ebd-94a4-4742-9be8-09cc0e10f6ec" providerId="ADAL" clId="{7490E9C0-57F9-42DB-B458-6864440E97EF}" dt="2023-01-09T06:10:47.015" v="41" actId="478"/>
          <ac:graphicFrameMkLst>
            <pc:docMk/>
            <pc:sldMk cId="1797580951" sldId="279"/>
            <ac:graphicFrameMk id="6" creationId="{EAEA406E-F013-4095-9E6F-4781EA793B9B}"/>
          </ac:graphicFrameMkLst>
        </pc:graphicFrameChg>
        <pc:picChg chg="add mod">
          <ac:chgData name="KARTHIKEYAN1 Arunkkumar" userId="e8c58ebd-94a4-4742-9be8-09cc0e10f6ec" providerId="ADAL" clId="{7490E9C0-57F9-42DB-B458-6864440E97EF}" dt="2023-01-09T06:10:53.364" v="44" actId="14100"/>
          <ac:picMkLst>
            <pc:docMk/>
            <pc:sldMk cId="1797580951" sldId="279"/>
            <ac:picMk id="4" creationId="{BE9D15E9-3095-484D-86B4-6D01D91F9D5B}"/>
          </ac:picMkLst>
        </pc:picChg>
        <pc:picChg chg="add mod">
          <ac:chgData name="KARTHIKEYAN1 Arunkkumar" userId="e8c58ebd-94a4-4742-9be8-09cc0e10f6ec" providerId="ADAL" clId="{7490E9C0-57F9-42DB-B458-6864440E97EF}" dt="2023-01-09T06:11:45.309" v="48" actId="1076"/>
          <ac:picMkLst>
            <pc:docMk/>
            <pc:sldMk cId="1797580951" sldId="279"/>
            <ac:picMk id="7" creationId="{4CB174B8-0F92-4B50-8AC6-203D44505AE1}"/>
          </ac:picMkLst>
        </pc:picChg>
        <pc:picChg chg="del">
          <ac:chgData name="KARTHIKEYAN1 Arunkkumar" userId="e8c58ebd-94a4-4742-9be8-09cc0e10f6ec" providerId="ADAL" clId="{7490E9C0-57F9-42DB-B458-6864440E97EF}" dt="2023-01-09T06:11:23.575" v="45" actId="478"/>
          <ac:picMkLst>
            <pc:docMk/>
            <pc:sldMk cId="1797580951" sldId="279"/>
            <ac:picMk id="8" creationId="{54478E6D-CF50-4BA5-B6BD-A8642377E589}"/>
          </ac:picMkLst>
        </pc:picChg>
      </pc:sldChg>
    </pc:docChg>
  </pc:docChgLst>
  <pc:docChgLst>
    <pc:chgData name="KARTHIKEYAN1 Arunkkumar" userId="e8c58ebd-94a4-4742-9be8-09cc0e10f6ec" providerId="ADAL" clId="{38A4EFEF-C507-4493-B6F2-F8E896657804}"/>
    <pc:docChg chg="undo custSel addSld delSld modSld sldOrd">
      <pc:chgData name="KARTHIKEYAN1 Arunkkumar" userId="e8c58ebd-94a4-4742-9be8-09cc0e10f6ec" providerId="ADAL" clId="{38A4EFEF-C507-4493-B6F2-F8E896657804}" dt="2022-12-07T14:11:57.504" v="2389" actId="20577"/>
      <pc:docMkLst>
        <pc:docMk/>
      </pc:docMkLst>
      <pc:sldChg chg="modSp mod">
        <pc:chgData name="KARTHIKEYAN1 Arunkkumar" userId="e8c58ebd-94a4-4742-9be8-09cc0e10f6ec" providerId="ADAL" clId="{38A4EFEF-C507-4493-B6F2-F8E896657804}" dt="2022-12-07T00:05:49.043" v="111" actId="255"/>
        <pc:sldMkLst>
          <pc:docMk/>
          <pc:sldMk cId="0" sldId="256"/>
        </pc:sldMkLst>
        <pc:spChg chg="mod">
          <ac:chgData name="KARTHIKEYAN1 Arunkkumar" userId="e8c58ebd-94a4-4742-9be8-09cc0e10f6ec" providerId="ADAL" clId="{38A4EFEF-C507-4493-B6F2-F8E896657804}" dt="2022-12-07T00:05:49.043" v="111" actId="255"/>
          <ac:spMkLst>
            <pc:docMk/>
            <pc:sldMk cId="0" sldId="256"/>
            <ac:spMk id="8" creationId="{00000000-0000-0000-0000-000000000000}"/>
          </ac:spMkLst>
        </pc:spChg>
        <pc:grpChg chg="mod">
          <ac:chgData name="KARTHIKEYAN1 Arunkkumar" userId="e8c58ebd-94a4-4742-9be8-09cc0e10f6ec" providerId="ADAL" clId="{38A4EFEF-C507-4493-B6F2-F8E896657804}" dt="2022-12-07T00:01:41.365" v="5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addSp delSp modSp add mod">
        <pc:chgData name="KARTHIKEYAN1 Arunkkumar" userId="e8c58ebd-94a4-4742-9be8-09cc0e10f6ec" providerId="ADAL" clId="{38A4EFEF-C507-4493-B6F2-F8E896657804}" dt="2022-12-07T13:48:29.280" v="2210" actId="20577"/>
        <pc:sldMkLst>
          <pc:docMk/>
          <pc:sldMk cId="0" sldId="260"/>
        </pc:sldMkLst>
        <pc:spChg chg="mod">
          <ac:chgData name="KARTHIKEYAN1 Arunkkumar" userId="e8c58ebd-94a4-4742-9be8-09cc0e10f6ec" providerId="ADAL" clId="{38A4EFEF-C507-4493-B6F2-F8E896657804}" dt="2022-12-07T00:11:52.332" v="11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3:26.644" v="132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4:21.392" v="156" actId="20577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1" v="1219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2" v="1221"/>
          <ac:spMkLst>
            <pc:docMk/>
            <pc:sldMk cId="0" sldId="260"/>
            <ac:spMk id="21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6:50.461" v="178" actId="20577"/>
          <ac:spMkLst>
            <pc:docMk/>
            <pc:sldMk cId="0" sldId="260"/>
            <ac:spMk id="2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2:09.405" v="126" actId="20577"/>
          <ac:spMkLst>
            <pc:docMk/>
            <pc:sldMk cId="0" sldId="260"/>
            <ac:spMk id="2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4:08.616" v="149" actId="20577"/>
          <ac:spMkLst>
            <pc:docMk/>
            <pc:sldMk cId="0" sldId="260"/>
            <ac:spMk id="31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4:48.735" v="167" actId="108"/>
          <ac:spMkLst>
            <pc:docMk/>
            <pc:sldMk cId="0" sldId="260"/>
            <ac:spMk id="32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3" v="1223"/>
          <ac:spMkLst>
            <pc:docMk/>
            <pc:sldMk cId="0" sldId="260"/>
            <ac:spMk id="37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3" v="1225"/>
          <ac:spMkLst>
            <pc:docMk/>
            <pc:sldMk cId="0" sldId="260"/>
            <ac:spMk id="43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6:56.001" v="185" actId="20577"/>
          <ac:spMkLst>
            <pc:docMk/>
            <pc:sldMk cId="0" sldId="260"/>
            <ac:spMk id="4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5:21.836" v="169" actId="20577"/>
          <ac:spMkLst>
            <pc:docMk/>
            <pc:sldMk cId="0" sldId="260"/>
            <ac:spMk id="48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15:44.187" v="171" actId="20577"/>
          <ac:spMkLst>
            <pc:docMk/>
            <pc:sldMk cId="0" sldId="260"/>
            <ac:spMk id="4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0:54:00.924" v="1229"/>
          <ac:spMkLst>
            <pc:docMk/>
            <pc:sldMk cId="0" sldId="260"/>
            <ac:spMk id="50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2:15:56.820" v="1659" actId="1076"/>
          <ac:spMkLst>
            <pc:docMk/>
            <pc:sldMk cId="0" sldId="260"/>
            <ac:spMk id="50" creationId="{BBA32520-A397-4F55-973D-ACDEC31B1E30}"/>
          </ac:spMkLst>
        </pc:spChg>
        <pc:spChg chg="del mod">
          <ac:chgData name="KARTHIKEYAN1 Arunkkumar" userId="e8c58ebd-94a4-4742-9be8-09cc0e10f6ec" providerId="ADAL" clId="{38A4EFEF-C507-4493-B6F2-F8E896657804}" dt="2022-12-07T10:54:00.924" v="1227"/>
          <ac:spMkLst>
            <pc:docMk/>
            <pc:sldMk cId="0" sldId="260"/>
            <ac:spMk id="51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3:47:23.241" v="2202" actId="20577"/>
          <ac:spMkLst>
            <pc:docMk/>
            <pc:sldMk cId="0" sldId="260"/>
            <ac:spMk id="51" creationId="{2BE4FECD-4BA0-4D1D-BE44-EEBB7D02C6E7}"/>
          </ac:spMkLst>
        </pc:spChg>
        <pc:spChg chg="add mod">
          <ac:chgData name="KARTHIKEYAN1 Arunkkumar" userId="e8c58ebd-94a4-4742-9be8-09cc0e10f6ec" providerId="ADAL" clId="{38A4EFEF-C507-4493-B6F2-F8E896657804}" dt="2022-12-07T12:16:37.571" v="1674" actId="20577"/>
          <ac:spMkLst>
            <pc:docMk/>
            <pc:sldMk cId="0" sldId="260"/>
            <ac:spMk id="53" creationId="{A725F775-99A1-4918-8934-77809C8A1CEE}"/>
          </ac:spMkLst>
        </pc:spChg>
        <pc:spChg chg="add mod">
          <ac:chgData name="KARTHIKEYAN1 Arunkkumar" userId="e8c58ebd-94a4-4742-9be8-09cc0e10f6ec" providerId="ADAL" clId="{38A4EFEF-C507-4493-B6F2-F8E896657804}" dt="2022-12-07T13:47:40.388" v="2208" actId="20577"/>
          <ac:spMkLst>
            <pc:docMk/>
            <pc:sldMk cId="0" sldId="260"/>
            <ac:spMk id="54" creationId="{A81A191F-3907-4269-89E1-EF364CB902D3}"/>
          </ac:spMkLst>
        </pc:spChg>
        <pc:spChg chg="add mod">
          <ac:chgData name="KARTHIKEYAN1 Arunkkumar" userId="e8c58ebd-94a4-4742-9be8-09cc0e10f6ec" providerId="ADAL" clId="{38A4EFEF-C507-4493-B6F2-F8E896657804}" dt="2022-12-07T12:20:28.619" v="1727" actId="20577"/>
          <ac:spMkLst>
            <pc:docMk/>
            <pc:sldMk cId="0" sldId="260"/>
            <ac:spMk id="55" creationId="{AC21C092-E16C-4EA0-BCB3-3BB1B1C2F9A9}"/>
          </ac:spMkLst>
        </pc:spChg>
        <pc:spChg chg="add mod">
          <ac:chgData name="KARTHIKEYAN1 Arunkkumar" userId="e8c58ebd-94a4-4742-9be8-09cc0e10f6ec" providerId="ADAL" clId="{38A4EFEF-C507-4493-B6F2-F8E896657804}" dt="2022-12-07T13:48:29.280" v="2210" actId="20577"/>
          <ac:spMkLst>
            <pc:docMk/>
            <pc:sldMk cId="0" sldId="260"/>
            <ac:spMk id="56" creationId="{9F7B77AA-2F60-4900-A573-1AFA45511192}"/>
          </ac:spMkLst>
        </pc:spChg>
      </pc:sldChg>
      <pc:sldChg chg="addSp delSp mod">
        <pc:chgData name="KARTHIKEYAN1 Arunkkumar" userId="e8c58ebd-94a4-4742-9be8-09cc0e10f6ec" providerId="ADAL" clId="{38A4EFEF-C507-4493-B6F2-F8E896657804}" dt="2022-12-07T00:11:25.637" v="113" actId="478"/>
        <pc:sldMkLst>
          <pc:docMk/>
          <pc:sldMk cId="0" sldId="261"/>
        </pc:sldMkLst>
        <pc:picChg chg="add del">
          <ac:chgData name="KARTHIKEYAN1 Arunkkumar" userId="e8c58ebd-94a4-4742-9be8-09cc0e10f6ec" providerId="ADAL" clId="{38A4EFEF-C507-4493-B6F2-F8E896657804}" dt="2022-12-07T00:11:25.637" v="113" actId="478"/>
          <ac:picMkLst>
            <pc:docMk/>
            <pc:sldMk cId="0" sldId="261"/>
            <ac:picMk id="8" creationId="{E70F2C79-79D2-490A-86CA-9DDE8F5C994F}"/>
          </ac:picMkLst>
        </pc:picChg>
      </pc:sldChg>
      <pc:sldChg chg="del">
        <pc:chgData name="KARTHIKEYAN1 Arunkkumar" userId="e8c58ebd-94a4-4742-9be8-09cc0e10f6ec" providerId="ADAL" clId="{38A4EFEF-C507-4493-B6F2-F8E896657804}" dt="2022-12-07T00:24:49.150" v="421" actId="2696"/>
        <pc:sldMkLst>
          <pc:docMk/>
          <pc:sldMk cId="0" sldId="264"/>
        </pc:sldMkLst>
      </pc:sldChg>
      <pc:sldChg chg="modSp mod">
        <pc:chgData name="KARTHIKEYAN1 Arunkkumar" userId="e8c58ebd-94a4-4742-9be8-09cc0e10f6ec" providerId="ADAL" clId="{38A4EFEF-C507-4493-B6F2-F8E896657804}" dt="2022-12-07T13:54:41.735" v="2294" actId="20577"/>
        <pc:sldMkLst>
          <pc:docMk/>
          <pc:sldMk cId="0" sldId="265"/>
        </pc:sldMkLst>
        <pc:spChg chg="mod">
          <ac:chgData name="KARTHIKEYAN1 Arunkkumar" userId="e8c58ebd-94a4-4742-9be8-09cc0e10f6ec" providerId="ADAL" clId="{38A4EFEF-C507-4493-B6F2-F8E896657804}" dt="2022-12-07T13:54:41.735" v="2294" actId="20577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KARTHIKEYAN1 Arunkkumar" userId="e8c58ebd-94a4-4742-9be8-09cc0e10f6ec" providerId="ADAL" clId="{38A4EFEF-C507-4493-B6F2-F8E896657804}" dt="2022-12-07T08:53:07.689" v="698" actId="14100"/>
        <pc:sldMkLst>
          <pc:docMk/>
          <pc:sldMk cId="0" sldId="266"/>
        </pc:sldMkLst>
        <pc:spChg chg="mod">
          <ac:chgData name="KARTHIKEYAN1 Arunkkumar" userId="e8c58ebd-94a4-4742-9be8-09cc0e10f6ec" providerId="ADAL" clId="{38A4EFEF-C507-4493-B6F2-F8E896657804}" dt="2022-12-07T08:53:07.689" v="698" actId="14100"/>
          <ac:spMkLst>
            <pc:docMk/>
            <pc:sldMk cId="0" sldId="266"/>
            <ac:spMk id="2" creationId="{00000000-0000-0000-0000-000000000000}"/>
          </ac:spMkLst>
        </pc:spChg>
      </pc:sldChg>
      <pc:sldChg chg="addSp delSp modSp mod">
        <pc:chgData name="KARTHIKEYAN1 Arunkkumar" userId="e8c58ebd-94a4-4742-9be8-09cc0e10f6ec" providerId="ADAL" clId="{38A4EFEF-C507-4493-B6F2-F8E896657804}" dt="2022-12-07T13:38:46.622" v="2176" actId="208"/>
        <pc:sldMkLst>
          <pc:docMk/>
          <pc:sldMk cId="0" sldId="267"/>
        </pc:sldMkLst>
        <pc:spChg chg="add mod">
          <ac:chgData name="KARTHIKEYAN1 Arunkkumar" userId="e8c58ebd-94a4-4742-9be8-09cc0e10f6ec" providerId="ADAL" clId="{38A4EFEF-C507-4493-B6F2-F8E896657804}" dt="2022-12-07T13:00:43.532" v="2067" actId="20577"/>
          <ac:spMkLst>
            <pc:docMk/>
            <pc:sldMk cId="0" sldId="267"/>
            <ac:spMk id="3" creationId="{3D7F8B26-20AA-4D06-BFC3-B84C14FC1527}"/>
          </ac:spMkLst>
        </pc:spChg>
        <pc:spChg chg="mod">
          <ac:chgData name="KARTHIKEYAN1 Arunkkumar" userId="e8c58ebd-94a4-4742-9be8-09cc0e10f6ec" providerId="ADAL" clId="{38A4EFEF-C507-4493-B6F2-F8E896657804}" dt="2022-12-07T13:38:46.622" v="2176" actId="208"/>
          <ac:spMkLst>
            <pc:docMk/>
            <pc:sldMk cId="0" sldId="267"/>
            <ac:spMk id="14" creationId="{B055CC4A-572B-40BB-8156-8558426AF818}"/>
          </ac:spMkLst>
        </pc:spChg>
        <pc:spChg chg="mod">
          <ac:chgData name="KARTHIKEYAN1 Arunkkumar" userId="e8c58ebd-94a4-4742-9be8-09cc0e10f6ec" providerId="ADAL" clId="{38A4EFEF-C507-4493-B6F2-F8E896657804}" dt="2022-12-07T13:38:46.622" v="2176" actId="208"/>
          <ac:spMkLst>
            <pc:docMk/>
            <pc:sldMk cId="0" sldId="267"/>
            <ac:spMk id="16" creationId="{04370841-366A-4B07-9414-3BF5F60C3537}"/>
          </ac:spMkLst>
        </pc:spChg>
        <pc:spChg chg="mod">
          <ac:chgData name="KARTHIKEYAN1 Arunkkumar" userId="e8c58ebd-94a4-4742-9be8-09cc0e10f6ec" providerId="ADAL" clId="{38A4EFEF-C507-4493-B6F2-F8E896657804}" dt="2022-12-07T08:17:45.470" v="646" actId="1076"/>
          <ac:spMkLst>
            <pc:docMk/>
            <pc:sldMk cId="0" sldId="267"/>
            <ac:spMk id="19" creationId="{087113C1-3675-4CD4-82F3-195F5B278EBE}"/>
          </ac:spMkLst>
        </pc:spChg>
        <pc:spChg chg="mod">
          <ac:chgData name="KARTHIKEYAN1 Arunkkumar" userId="e8c58ebd-94a4-4742-9be8-09cc0e10f6ec" providerId="ADAL" clId="{38A4EFEF-C507-4493-B6F2-F8E896657804}" dt="2022-12-07T08:17:50.247" v="647" actId="1076"/>
          <ac:spMkLst>
            <pc:docMk/>
            <pc:sldMk cId="0" sldId="267"/>
            <ac:spMk id="20" creationId="{BBAF3D74-B44D-48E8-ADDD-F0E9AC263C72}"/>
          </ac:spMkLst>
        </pc:spChg>
        <pc:spChg chg="mod">
          <ac:chgData name="KARTHIKEYAN1 Arunkkumar" userId="e8c58ebd-94a4-4742-9be8-09cc0e10f6ec" providerId="ADAL" clId="{38A4EFEF-C507-4493-B6F2-F8E896657804}" dt="2022-12-07T08:17:31.831" v="642" actId="1076"/>
          <ac:spMkLst>
            <pc:docMk/>
            <pc:sldMk cId="0" sldId="267"/>
            <ac:spMk id="21" creationId="{8C64BF9B-DE95-4E7A-831D-28A43C1299E5}"/>
          </ac:spMkLst>
        </pc:spChg>
        <pc:spChg chg="mod">
          <ac:chgData name="KARTHIKEYAN1 Arunkkumar" userId="e8c58ebd-94a4-4742-9be8-09cc0e10f6ec" providerId="ADAL" clId="{38A4EFEF-C507-4493-B6F2-F8E896657804}" dt="2022-12-07T08:17:05.138" v="636" actId="1076"/>
          <ac:spMkLst>
            <pc:docMk/>
            <pc:sldMk cId="0" sldId="267"/>
            <ac:spMk id="22" creationId="{26411836-4DCC-4640-8E87-615592677396}"/>
          </ac:spMkLst>
        </pc:spChg>
        <pc:spChg chg="mod">
          <ac:chgData name="KARTHIKEYAN1 Arunkkumar" userId="e8c58ebd-94a4-4742-9be8-09cc0e10f6ec" providerId="ADAL" clId="{38A4EFEF-C507-4493-B6F2-F8E896657804}" dt="2022-12-07T08:16:48.078" v="632" actId="1076"/>
          <ac:spMkLst>
            <pc:docMk/>
            <pc:sldMk cId="0" sldId="267"/>
            <ac:spMk id="23" creationId="{88178301-298F-4B9D-AE31-A54A1932A368}"/>
          </ac:spMkLst>
        </pc:spChg>
        <pc:spChg chg="mod">
          <ac:chgData name="KARTHIKEYAN1 Arunkkumar" userId="e8c58ebd-94a4-4742-9be8-09cc0e10f6ec" providerId="ADAL" clId="{38A4EFEF-C507-4493-B6F2-F8E896657804}" dt="2022-12-07T08:15:34.230" v="628" actId="1076"/>
          <ac:spMkLst>
            <pc:docMk/>
            <pc:sldMk cId="0" sldId="267"/>
            <ac:spMk id="24" creationId="{43A68E97-9774-4AC6-AAD1-3C81D04EBD28}"/>
          </ac:spMkLst>
        </pc:spChg>
        <pc:spChg chg="mod">
          <ac:chgData name="KARTHIKEYAN1 Arunkkumar" userId="e8c58ebd-94a4-4742-9be8-09cc0e10f6ec" providerId="ADAL" clId="{38A4EFEF-C507-4493-B6F2-F8E896657804}" dt="2022-12-07T08:15:13.730" v="624" actId="1076"/>
          <ac:spMkLst>
            <pc:docMk/>
            <pc:sldMk cId="0" sldId="267"/>
            <ac:spMk id="25" creationId="{C00861E3-A55D-4A9D-A99A-04E5E4620101}"/>
          </ac:spMkLst>
        </pc:spChg>
        <pc:spChg chg="del mod">
          <ac:chgData name="KARTHIKEYAN1 Arunkkumar" userId="e8c58ebd-94a4-4742-9be8-09cc0e10f6ec" providerId="ADAL" clId="{38A4EFEF-C507-4493-B6F2-F8E896657804}" dt="2022-12-07T08:15:09.850" v="623" actId="478"/>
          <ac:spMkLst>
            <pc:docMk/>
            <pc:sldMk cId="0" sldId="267"/>
            <ac:spMk id="26" creationId="{DA062A0C-F1D9-42D1-BA73-54ECF290E6A6}"/>
          </ac:spMkLst>
        </pc:spChg>
        <pc:spChg chg="mod">
          <ac:chgData name="KARTHIKEYAN1 Arunkkumar" userId="e8c58ebd-94a4-4742-9be8-09cc0e10f6ec" providerId="ADAL" clId="{38A4EFEF-C507-4493-B6F2-F8E896657804}" dt="2022-12-07T08:17:34.944" v="643" actId="1076"/>
          <ac:spMkLst>
            <pc:docMk/>
            <pc:sldMk cId="0" sldId="267"/>
            <ac:spMk id="27" creationId="{15901B74-4C3B-444A-B631-B7B54E74365E}"/>
          </ac:spMkLst>
        </pc:spChg>
        <pc:spChg chg="mod">
          <ac:chgData name="KARTHIKEYAN1 Arunkkumar" userId="e8c58ebd-94a4-4742-9be8-09cc0e10f6ec" providerId="ADAL" clId="{38A4EFEF-C507-4493-B6F2-F8E896657804}" dt="2022-12-07T08:17:10.507" v="637" actId="1076"/>
          <ac:spMkLst>
            <pc:docMk/>
            <pc:sldMk cId="0" sldId="267"/>
            <ac:spMk id="28" creationId="{918F6F41-B2AF-4422-8CE0-B57B5C4B1B1D}"/>
          </ac:spMkLst>
        </pc:spChg>
        <pc:spChg chg="mod">
          <ac:chgData name="KARTHIKEYAN1 Arunkkumar" userId="e8c58ebd-94a4-4742-9be8-09cc0e10f6ec" providerId="ADAL" clId="{38A4EFEF-C507-4493-B6F2-F8E896657804}" dt="2022-12-07T08:16:52.501" v="633" actId="1076"/>
          <ac:spMkLst>
            <pc:docMk/>
            <pc:sldMk cId="0" sldId="267"/>
            <ac:spMk id="29" creationId="{A1A7CAD3-01C3-4F38-A0B1-598A9EEE0B77}"/>
          </ac:spMkLst>
        </pc:spChg>
        <pc:spChg chg="mod">
          <ac:chgData name="KARTHIKEYAN1 Arunkkumar" userId="e8c58ebd-94a4-4742-9be8-09cc0e10f6ec" providerId="ADAL" clId="{38A4EFEF-C507-4493-B6F2-F8E896657804}" dt="2022-12-07T08:15:39.816" v="629" actId="1076"/>
          <ac:spMkLst>
            <pc:docMk/>
            <pc:sldMk cId="0" sldId="267"/>
            <ac:spMk id="30" creationId="{2AFF7A26-78D9-48C2-AB34-A0F94DE16BBA}"/>
          </ac:spMkLst>
        </pc:spChg>
        <pc:spChg chg="mod">
          <ac:chgData name="KARTHIKEYAN1 Arunkkumar" userId="e8c58ebd-94a4-4742-9be8-09cc0e10f6ec" providerId="ADAL" clId="{38A4EFEF-C507-4493-B6F2-F8E896657804}" dt="2022-12-07T08:15:18.733" v="625" actId="1076"/>
          <ac:spMkLst>
            <pc:docMk/>
            <pc:sldMk cId="0" sldId="267"/>
            <ac:spMk id="31" creationId="{CD17E99C-984E-4B1B-9247-AFFD8B918EC7}"/>
          </ac:spMkLst>
        </pc:spChg>
        <pc:spChg chg="del mod">
          <ac:chgData name="KARTHIKEYAN1 Arunkkumar" userId="e8c58ebd-94a4-4742-9be8-09cc0e10f6ec" providerId="ADAL" clId="{38A4EFEF-C507-4493-B6F2-F8E896657804}" dt="2022-12-07T08:15:08.698" v="622" actId="478"/>
          <ac:spMkLst>
            <pc:docMk/>
            <pc:sldMk cId="0" sldId="267"/>
            <ac:spMk id="32" creationId="{0C9658D4-1865-4416-A37D-E66E7DF0A54E}"/>
          </ac:spMkLst>
        </pc:spChg>
        <pc:spChg chg="add del mod">
          <ac:chgData name="KARTHIKEYAN1 Arunkkumar" userId="e8c58ebd-94a4-4742-9be8-09cc0e10f6ec" providerId="ADAL" clId="{38A4EFEF-C507-4493-B6F2-F8E896657804}" dt="2022-12-07T08:15:07.402" v="621" actId="478"/>
          <ac:spMkLst>
            <pc:docMk/>
            <pc:sldMk cId="0" sldId="267"/>
            <ac:spMk id="34" creationId="{F1B0616F-98B5-4E95-84BF-CD3CC3CDB6FE}"/>
          </ac:spMkLst>
        </pc:spChg>
        <pc:spChg chg="mod">
          <ac:chgData name="KARTHIKEYAN1 Arunkkumar" userId="e8c58ebd-94a4-4742-9be8-09cc0e10f6ec" providerId="ADAL" clId="{38A4EFEF-C507-4493-B6F2-F8E896657804}" dt="2022-12-07T08:18:03.008" v="650" actId="1076"/>
          <ac:spMkLst>
            <pc:docMk/>
            <pc:sldMk cId="0" sldId="267"/>
            <ac:spMk id="35" creationId="{5F5AD4DE-EC92-456C-92C6-EADCDDBF145C}"/>
          </ac:spMkLst>
        </pc:spChg>
        <pc:spChg chg="mod">
          <ac:chgData name="KARTHIKEYAN1 Arunkkumar" userId="e8c58ebd-94a4-4742-9be8-09cc0e10f6ec" providerId="ADAL" clId="{38A4EFEF-C507-4493-B6F2-F8E896657804}" dt="2022-12-07T08:17:01.738" v="635" actId="1076"/>
          <ac:spMkLst>
            <pc:docMk/>
            <pc:sldMk cId="0" sldId="267"/>
            <ac:spMk id="36" creationId="{431451D1-5EA9-44AC-B527-CC2A49F20E9A}"/>
          </ac:spMkLst>
        </pc:spChg>
        <pc:spChg chg="mod">
          <ac:chgData name="KARTHIKEYAN1 Arunkkumar" userId="e8c58ebd-94a4-4742-9be8-09cc0e10f6ec" providerId="ADAL" clId="{38A4EFEF-C507-4493-B6F2-F8E896657804}" dt="2022-12-07T08:15:48.638" v="631" actId="1076"/>
          <ac:spMkLst>
            <pc:docMk/>
            <pc:sldMk cId="0" sldId="267"/>
            <ac:spMk id="37" creationId="{E421F20E-4595-4A7F-ADF4-093EE53CB07E}"/>
          </ac:spMkLst>
        </pc:spChg>
        <pc:spChg chg="mod">
          <ac:chgData name="KARTHIKEYAN1 Arunkkumar" userId="e8c58ebd-94a4-4742-9be8-09cc0e10f6ec" providerId="ADAL" clId="{38A4EFEF-C507-4493-B6F2-F8E896657804}" dt="2022-12-07T08:17:42.043" v="645" actId="1076"/>
          <ac:spMkLst>
            <pc:docMk/>
            <pc:sldMk cId="0" sldId="267"/>
            <ac:spMk id="38" creationId="{02D48C20-CF41-4885-B49F-097268E03AC3}"/>
          </ac:spMkLst>
        </pc:spChg>
        <pc:spChg chg="mod">
          <ac:chgData name="KARTHIKEYAN1 Arunkkumar" userId="e8c58ebd-94a4-4742-9be8-09cc0e10f6ec" providerId="ADAL" clId="{38A4EFEF-C507-4493-B6F2-F8E896657804}" dt="2022-12-07T08:17:27.483" v="641" actId="1076"/>
          <ac:spMkLst>
            <pc:docMk/>
            <pc:sldMk cId="0" sldId="267"/>
            <ac:spMk id="39" creationId="{3FDF3296-7DA2-43FA-922A-C8B7F9F2CD2B}"/>
          </ac:spMkLst>
        </pc:spChg>
        <pc:spChg chg="del mod">
          <ac:chgData name="KARTHIKEYAN1 Arunkkumar" userId="e8c58ebd-94a4-4742-9be8-09cc0e10f6ec" providerId="ADAL" clId="{38A4EFEF-C507-4493-B6F2-F8E896657804}" dt="2022-12-07T08:14:52.046" v="613" actId="478"/>
          <ac:spMkLst>
            <pc:docMk/>
            <pc:sldMk cId="0" sldId="267"/>
            <ac:spMk id="40" creationId="{CB84E15B-6115-4A6B-8481-EABFE57898A5}"/>
          </ac:spMkLst>
        </pc:spChg>
        <pc:spChg chg="mod">
          <ac:chgData name="KARTHIKEYAN1 Arunkkumar" userId="e8c58ebd-94a4-4742-9be8-09cc0e10f6ec" providerId="ADAL" clId="{38A4EFEF-C507-4493-B6F2-F8E896657804}" dt="2022-12-07T08:17:53.672" v="648" actId="1076"/>
          <ac:spMkLst>
            <pc:docMk/>
            <pc:sldMk cId="0" sldId="267"/>
            <ac:spMk id="41" creationId="{313117AD-1DFC-4BA9-B26A-468DAF982F0B}"/>
          </ac:spMkLst>
        </pc:spChg>
        <pc:spChg chg="mod">
          <ac:chgData name="KARTHIKEYAN1 Arunkkumar" userId="e8c58ebd-94a4-4742-9be8-09cc0e10f6ec" providerId="ADAL" clId="{38A4EFEF-C507-4493-B6F2-F8E896657804}" dt="2022-12-07T08:17:58.628" v="649" actId="1076"/>
          <ac:spMkLst>
            <pc:docMk/>
            <pc:sldMk cId="0" sldId="267"/>
            <ac:spMk id="42" creationId="{E4006AEB-8276-4D04-85DF-3C49F58DFFC7}"/>
          </ac:spMkLst>
        </pc:spChg>
        <pc:spChg chg="mod">
          <ac:chgData name="KARTHIKEYAN1 Arunkkumar" userId="e8c58ebd-94a4-4742-9be8-09cc0e10f6ec" providerId="ADAL" clId="{38A4EFEF-C507-4493-B6F2-F8E896657804}" dt="2022-12-07T08:17:39.274" v="644" actId="1076"/>
          <ac:spMkLst>
            <pc:docMk/>
            <pc:sldMk cId="0" sldId="267"/>
            <ac:spMk id="43" creationId="{DF9938AD-7F02-47EF-993C-608AF7203828}"/>
          </ac:spMkLst>
        </pc:spChg>
        <pc:spChg chg="mod">
          <ac:chgData name="KARTHIKEYAN1 Arunkkumar" userId="e8c58ebd-94a4-4742-9be8-09cc0e10f6ec" providerId="ADAL" clId="{38A4EFEF-C507-4493-B6F2-F8E896657804}" dt="2022-12-07T08:17:20.523" v="640" actId="1076"/>
          <ac:spMkLst>
            <pc:docMk/>
            <pc:sldMk cId="0" sldId="267"/>
            <ac:spMk id="44" creationId="{6E0C5217-1625-4578-ABA0-7FE56DD1487E}"/>
          </ac:spMkLst>
        </pc:spChg>
        <pc:spChg chg="mod">
          <ac:chgData name="KARTHIKEYAN1 Arunkkumar" userId="e8c58ebd-94a4-4742-9be8-09cc0e10f6ec" providerId="ADAL" clId="{38A4EFEF-C507-4493-B6F2-F8E896657804}" dt="2022-12-07T08:16:56.673" v="634" actId="1076"/>
          <ac:spMkLst>
            <pc:docMk/>
            <pc:sldMk cId="0" sldId="267"/>
            <ac:spMk id="45" creationId="{C22710C3-D30A-44D6-9E53-516677D7F7CC}"/>
          </ac:spMkLst>
        </pc:spChg>
        <pc:spChg chg="mod">
          <ac:chgData name="KARTHIKEYAN1 Arunkkumar" userId="e8c58ebd-94a4-4742-9be8-09cc0e10f6ec" providerId="ADAL" clId="{38A4EFEF-C507-4493-B6F2-F8E896657804}" dt="2022-12-07T08:15:44.737" v="630" actId="1076"/>
          <ac:spMkLst>
            <pc:docMk/>
            <pc:sldMk cId="0" sldId="267"/>
            <ac:spMk id="46" creationId="{1FE6B745-2F8F-46EA-A387-4D9C1EA45F35}"/>
          </ac:spMkLst>
        </pc:spChg>
        <pc:spChg chg="mod">
          <ac:chgData name="KARTHIKEYAN1 Arunkkumar" userId="e8c58ebd-94a4-4742-9be8-09cc0e10f6ec" providerId="ADAL" clId="{38A4EFEF-C507-4493-B6F2-F8E896657804}" dt="2022-12-07T08:15:22.987" v="626" actId="1076"/>
          <ac:spMkLst>
            <pc:docMk/>
            <pc:sldMk cId="0" sldId="267"/>
            <ac:spMk id="47" creationId="{06E263C0-7F8E-4158-B908-BC6AB9B089AE}"/>
          </ac:spMkLst>
        </pc:spChg>
        <pc:spChg chg="add mod">
          <ac:chgData name="KARTHIKEYAN1 Arunkkumar" userId="e8c58ebd-94a4-4742-9be8-09cc0e10f6ec" providerId="ADAL" clId="{38A4EFEF-C507-4493-B6F2-F8E896657804}" dt="2022-12-07T08:15:27.587" v="627" actId="1076"/>
          <ac:spMkLst>
            <pc:docMk/>
            <pc:sldMk cId="0" sldId="267"/>
            <ac:spMk id="48" creationId="{B4D73A82-8C78-448D-956B-3C55284B136C}"/>
          </ac:spMkLst>
        </pc:spChg>
        <pc:spChg chg="add del mod">
          <ac:chgData name="KARTHIKEYAN1 Arunkkumar" userId="e8c58ebd-94a4-4742-9be8-09cc0e10f6ec" providerId="ADAL" clId="{38A4EFEF-C507-4493-B6F2-F8E896657804}" dt="2022-12-07T08:15:00.418" v="616" actId="478"/>
          <ac:spMkLst>
            <pc:docMk/>
            <pc:sldMk cId="0" sldId="267"/>
            <ac:spMk id="49" creationId="{5A9C3215-EE06-4CFD-80E5-46F75684FCA3}"/>
          </ac:spMkLst>
        </pc:spChg>
        <pc:grpChg chg="mod">
          <ac:chgData name="KARTHIKEYAN1 Arunkkumar" userId="e8c58ebd-94a4-4742-9be8-09cc0e10f6ec" providerId="ADAL" clId="{38A4EFEF-C507-4493-B6F2-F8E896657804}" dt="2022-12-07T13:38:42.606" v="2175" actId="1076"/>
          <ac:grpSpMkLst>
            <pc:docMk/>
            <pc:sldMk cId="0" sldId="267"/>
            <ac:grpSpMk id="13" creationId="{B47EAFF9-0CA2-43A3-98EA-819094E3FDD8}"/>
          </ac:grpSpMkLst>
        </pc:grpChg>
        <pc:picChg chg="mod">
          <ac:chgData name="KARTHIKEYAN1 Arunkkumar" userId="e8c58ebd-94a4-4742-9be8-09cc0e10f6ec" providerId="ADAL" clId="{38A4EFEF-C507-4493-B6F2-F8E896657804}" dt="2022-12-07T13:38:46.622" v="2176" actId="208"/>
          <ac:picMkLst>
            <pc:docMk/>
            <pc:sldMk cId="0" sldId="267"/>
            <ac:picMk id="15" creationId="{690BB6A1-614E-4842-974E-D5447EAD74A0}"/>
          </ac:picMkLst>
        </pc:picChg>
      </pc:sldChg>
      <pc:sldChg chg="addSp delSp modSp mod">
        <pc:chgData name="KARTHIKEYAN1 Arunkkumar" userId="e8c58ebd-94a4-4742-9be8-09cc0e10f6ec" providerId="ADAL" clId="{38A4EFEF-C507-4493-B6F2-F8E896657804}" dt="2022-12-07T13:38:58.313" v="2178" actId="1076"/>
        <pc:sldMkLst>
          <pc:docMk/>
          <pc:sldMk cId="0" sldId="268"/>
        </pc:sldMkLst>
        <pc:spChg chg="mod">
          <ac:chgData name="KARTHIKEYAN1 Arunkkumar" userId="e8c58ebd-94a4-4742-9be8-09cc0e10f6ec" providerId="ADAL" clId="{38A4EFEF-C507-4493-B6F2-F8E896657804}" dt="2022-12-07T10:57:49.580" v="1404" actId="20577"/>
          <ac:spMkLst>
            <pc:docMk/>
            <pc:sldMk cId="0" sldId="268"/>
            <ac:spMk id="2" creationId="{00000000-0000-0000-0000-000000000000}"/>
          </ac:spMkLst>
        </pc:spChg>
        <pc:spChg chg="add del mod">
          <ac:chgData name="KARTHIKEYAN1 Arunkkumar" userId="e8c58ebd-94a4-4742-9be8-09cc0e10f6ec" providerId="ADAL" clId="{38A4EFEF-C507-4493-B6F2-F8E896657804}" dt="2022-12-07T13:37:44.405" v="2173" actId="478"/>
          <ac:spMkLst>
            <pc:docMk/>
            <pc:sldMk cId="0" sldId="268"/>
            <ac:spMk id="7" creationId="{9E9362C3-1381-4640-AB4B-987A71B152FA}"/>
          </ac:spMkLst>
        </pc:spChg>
        <pc:spChg chg="add mod">
          <ac:chgData name="KARTHIKEYAN1 Arunkkumar" userId="e8c58ebd-94a4-4742-9be8-09cc0e10f6ec" providerId="ADAL" clId="{38A4EFEF-C507-4493-B6F2-F8E896657804}" dt="2022-12-07T10:58:10.902" v="1408"/>
          <ac:spMkLst>
            <pc:docMk/>
            <pc:sldMk cId="0" sldId="268"/>
            <ac:spMk id="8" creationId="{DBDBAA8A-2CA2-43B1-A876-DC969154785F}"/>
          </ac:spMkLst>
        </pc:spChg>
        <pc:graphicFrameChg chg="add del mod">
          <ac:chgData name="KARTHIKEYAN1 Arunkkumar" userId="e8c58ebd-94a4-4742-9be8-09cc0e10f6ec" providerId="ADAL" clId="{38A4EFEF-C507-4493-B6F2-F8E896657804}" dt="2022-12-07T10:57:38.307" v="1400" actId="21"/>
          <ac:graphicFrameMkLst>
            <pc:docMk/>
            <pc:sldMk cId="0" sldId="268"/>
            <ac:graphicFrameMk id="4" creationId="{0783D961-51EC-4218-A117-F268DA0C9E3A}"/>
          </ac:graphicFrameMkLst>
        </pc:graphicFrameChg>
        <pc:picChg chg="add mod">
          <ac:chgData name="KARTHIKEYAN1 Arunkkumar" userId="e8c58ebd-94a4-4742-9be8-09cc0e10f6ec" providerId="ADAL" clId="{38A4EFEF-C507-4493-B6F2-F8E896657804}" dt="2022-12-07T13:38:58.313" v="2178" actId="1076"/>
          <ac:picMkLst>
            <pc:docMk/>
            <pc:sldMk cId="0" sldId="268"/>
            <ac:picMk id="5" creationId="{85ECF30C-C2E6-4DE0-A708-CF7DCD049BD5}"/>
          </ac:picMkLst>
        </pc:picChg>
        <pc:picChg chg="del">
          <ac:chgData name="KARTHIKEYAN1 Arunkkumar" userId="e8c58ebd-94a4-4742-9be8-09cc0e10f6ec" providerId="ADAL" clId="{38A4EFEF-C507-4493-B6F2-F8E896657804}" dt="2022-12-07T09:16:21.335" v="768" actId="478"/>
          <ac:picMkLst>
            <pc:docMk/>
            <pc:sldMk cId="0" sldId="268"/>
            <ac:picMk id="6" creationId="{FAE30151-FB8B-410D-83EB-2FBBB4838564}"/>
          </ac:picMkLst>
        </pc:picChg>
      </pc:sldChg>
      <pc:sldChg chg="addSp delSp modSp mod">
        <pc:chgData name="KARTHIKEYAN1 Arunkkumar" userId="e8c58ebd-94a4-4742-9be8-09cc0e10f6ec" providerId="ADAL" clId="{38A4EFEF-C507-4493-B6F2-F8E896657804}" dt="2022-12-07T14:06:09.880" v="2302" actId="108"/>
        <pc:sldMkLst>
          <pc:docMk/>
          <pc:sldMk cId="0" sldId="269"/>
        </pc:sldMkLst>
        <pc:spChg chg="add del mod">
          <ac:chgData name="KARTHIKEYAN1 Arunkkumar" userId="e8c58ebd-94a4-4742-9be8-09cc0e10f6ec" providerId="ADAL" clId="{38A4EFEF-C507-4493-B6F2-F8E896657804}" dt="2022-12-07T10:56:53.580" v="1393" actId="478"/>
          <ac:spMkLst>
            <pc:docMk/>
            <pc:sldMk cId="0" sldId="269"/>
            <ac:spMk id="10" creationId="{BA81C82D-5733-4CB3-8220-6B0FD6A5F8E2}"/>
          </ac:spMkLst>
        </pc:spChg>
        <pc:spChg chg="add mod">
          <ac:chgData name="KARTHIKEYAN1 Arunkkumar" userId="e8c58ebd-94a4-4742-9be8-09cc0e10f6ec" providerId="ADAL" clId="{38A4EFEF-C507-4493-B6F2-F8E896657804}" dt="2022-12-07T14:06:09.880" v="2302" actId="108"/>
          <ac:spMkLst>
            <pc:docMk/>
            <pc:sldMk cId="0" sldId="269"/>
            <ac:spMk id="11" creationId="{D5B1DB8B-5A4E-4774-8CFF-97A87D6014BF}"/>
          </ac:spMkLst>
        </pc:spChg>
        <pc:graphicFrameChg chg="add del mod">
          <ac:chgData name="KARTHIKEYAN1 Arunkkumar" userId="e8c58ebd-94a4-4742-9be8-09cc0e10f6ec" providerId="ADAL" clId="{38A4EFEF-C507-4493-B6F2-F8E896657804}" dt="2022-12-07T09:16:14.056" v="764" actId="21"/>
          <ac:graphicFrameMkLst>
            <pc:docMk/>
            <pc:sldMk cId="0" sldId="269"/>
            <ac:graphicFrameMk id="5" creationId="{EAEA406E-F013-4095-9E6F-4781EA793B9B}"/>
          </ac:graphicFrameMkLst>
        </pc:graphicFrameChg>
        <pc:picChg chg="add mod">
          <ac:chgData name="KARTHIKEYAN1 Arunkkumar" userId="e8c58ebd-94a4-4742-9be8-09cc0e10f6ec" providerId="ADAL" clId="{38A4EFEF-C507-4493-B6F2-F8E896657804}" dt="2022-12-07T11:00:13.693" v="1430" actId="1076"/>
          <ac:picMkLst>
            <pc:docMk/>
            <pc:sldMk cId="0" sldId="269"/>
            <ac:picMk id="4" creationId="{618E0D69-4979-434B-BF3D-1582278C549C}"/>
          </ac:picMkLst>
        </pc:picChg>
        <pc:picChg chg="del">
          <ac:chgData name="KARTHIKEYAN1 Arunkkumar" userId="e8c58ebd-94a4-4742-9be8-09cc0e10f6ec" providerId="ADAL" clId="{38A4EFEF-C507-4493-B6F2-F8E896657804}" dt="2022-12-07T09:15:16.363" v="755" actId="478"/>
          <ac:picMkLst>
            <pc:docMk/>
            <pc:sldMk cId="0" sldId="269"/>
            <ac:picMk id="7" creationId="{8E80596F-65C3-4690-BCD8-BD7624480C7A}"/>
          </ac:picMkLst>
        </pc:picChg>
        <pc:picChg chg="add del mod">
          <ac:chgData name="KARTHIKEYAN1 Arunkkumar" userId="e8c58ebd-94a4-4742-9be8-09cc0e10f6ec" providerId="ADAL" clId="{38A4EFEF-C507-4493-B6F2-F8E896657804}" dt="2022-12-07T10:59:58.850" v="1425" actId="478"/>
          <ac:picMkLst>
            <pc:docMk/>
            <pc:sldMk cId="0" sldId="269"/>
            <ac:picMk id="8" creationId="{54478E6D-CF50-4BA5-B6BD-A8642377E589}"/>
          </ac:picMkLst>
        </pc:picChg>
        <pc:picChg chg="del">
          <ac:chgData name="KARTHIKEYAN1 Arunkkumar" userId="e8c58ebd-94a4-4742-9be8-09cc0e10f6ec" providerId="ADAL" clId="{38A4EFEF-C507-4493-B6F2-F8E896657804}" dt="2022-12-07T09:15:17.890" v="756" actId="478"/>
          <ac:picMkLst>
            <pc:docMk/>
            <pc:sldMk cId="0" sldId="269"/>
            <ac:picMk id="9" creationId="{495C638E-EA8E-483F-868B-F666C2013C12}"/>
          </ac:picMkLst>
        </pc:picChg>
      </pc:sldChg>
      <pc:sldChg chg="addSp delSp modSp add del mod">
        <pc:chgData name="KARTHIKEYAN1 Arunkkumar" userId="e8c58ebd-94a4-4742-9be8-09cc0e10f6ec" providerId="ADAL" clId="{38A4EFEF-C507-4493-B6F2-F8E896657804}" dt="2022-12-07T13:44:05.817" v="2187" actId="1076"/>
        <pc:sldMkLst>
          <pc:docMk/>
          <pc:sldMk cId="0" sldId="271"/>
        </pc:sldMkLst>
        <pc:spChg chg="mod">
          <ac:chgData name="KARTHIKEYAN1 Arunkkumar" userId="e8c58ebd-94a4-4742-9be8-09cc0e10f6ec" providerId="ADAL" clId="{38A4EFEF-C507-4493-B6F2-F8E896657804}" dt="2022-12-07T13:36:58.669" v="2156" actId="20577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0:37.574" v="1551" actId="478"/>
          <ac:spMkLst>
            <pc:docMk/>
            <pc:sldMk cId="0" sldId="271"/>
            <ac:spMk id="7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3:44:05.817" v="2187" actId="1076"/>
          <ac:spMkLst>
            <pc:docMk/>
            <pc:sldMk cId="0" sldId="271"/>
            <ac:spMk id="7" creationId="{A7E3B478-5DDC-40EF-B25A-6831FF1DDF70}"/>
          </ac:spMkLst>
        </pc:spChg>
        <pc:graphicFrameChg chg="add mod">
          <ac:chgData name="KARTHIKEYAN1 Arunkkumar" userId="e8c58ebd-94a4-4742-9be8-09cc0e10f6ec" providerId="ADAL" clId="{38A4EFEF-C507-4493-B6F2-F8E896657804}" dt="2022-12-07T12:27:46.534" v="1827" actId="1076"/>
          <ac:graphicFrameMkLst>
            <pc:docMk/>
            <pc:sldMk cId="0" sldId="271"/>
            <ac:graphicFrameMk id="6" creationId="{00000000-0008-0000-0000-000002000000}"/>
          </ac:graphicFrameMkLst>
        </pc:graphicFrameChg>
        <pc:picChg chg="del">
          <ac:chgData name="KARTHIKEYAN1 Arunkkumar" userId="e8c58ebd-94a4-4742-9be8-09cc0e10f6ec" providerId="ADAL" clId="{38A4EFEF-C507-4493-B6F2-F8E896657804}" dt="2022-12-07T11:10:39.905" v="1552" actId="478"/>
          <ac:picMkLst>
            <pc:docMk/>
            <pc:sldMk cId="0" sldId="271"/>
            <ac:picMk id="6" creationId="{00000000-0000-0000-0000-000000000000}"/>
          </ac:picMkLst>
        </pc:picChg>
        <pc:picChg chg="del">
          <ac:chgData name="KARTHIKEYAN1 Arunkkumar" userId="e8c58ebd-94a4-4742-9be8-09cc0e10f6ec" providerId="ADAL" clId="{38A4EFEF-C507-4493-B6F2-F8E896657804}" dt="2022-12-07T11:01:32.012" v="1472" actId="478"/>
          <ac:picMkLst>
            <pc:docMk/>
            <pc:sldMk cId="0" sldId="271"/>
            <ac:picMk id="8" creationId="{00000000-0000-0000-0000-000000000000}"/>
          </ac:picMkLst>
        </pc:picChg>
        <pc:picChg chg="add mod">
          <ac:chgData name="KARTHIKEYAN1 Arunkkumar" userId="e8c58ebd-94a4-4742-9be8-09cc0e10f6ec" providerId="ADAL" clId="{38A4EFEF-C507-4493-B6F2-F8E896657804}" dt="2022-12-07T13:43:31.296" v="2180"/>
          <ac:picMkLst>
            <pc:docMk/>
            <pc:sldMk cId="0" sldId="271"/>
            <ac:picMk id="8" creationId="{F92B2D42-8656-481C-9972-45E52C4F3C86}"/>
          </ac:picMkLst>
        </pc:picChg>
      </pc:sldChg>
      <pc:sldChg chg="addSp delSp modSp add mod">
        <pc:chgData name="KARTHIKEYAN1 Arunkkumar" userId="e8c58ebd-94a4-4742-9be8-09cc0e10f6ec" providerId="ADAL" clId="{38A4EFEF-C507-4493-B6F2-F8E896657804}" dt="2022-12-07T14:11:57.504" v="2389" actId="20577"/>
        <pc:sldMkLst>
          <pc:docMk/>
          <pc:sldMk cId="0" sldId="272"/>
        </pc:sldMkLst>
        <pc:spChg chg="mod">
          <ac:chgData name="KARTHIKEYAN1 Arunkkumar" userId="e8c58ebd-94a4-4742-9be8-09cc0e10f6ec" providerId="ADAL" clId="{38A4EFEF-C507-4493-B6F2-F8E896657804}" dt="2022-12-07T14:06:46.320" v="2332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07:39.634" v="2338" actId="20577"/>
          <ac:spMkLst>
            <pc:docMk/>
            <pc:sldMk cId="0" sldId="272"/>
            <ac:spMk id="5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09:08.006" v="2355" actId="20577"/>
          <ac:spMkLst>
            <pc:docMk/>
            <pc:sldMk cId="0" sldId="272"/>
            <ac:spMk id="10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1:49.722" v="1600"/>
          <ac:spMkLst>
            <pc:docMk/>
            <pc:sldMk cId="0" sldId="272"/>
            <ac:spMk id="16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1:49.723" v="1602"/>
          <ac:spMkLst>
            <pc:docMk/>
            <pc:sldMk cId="0" sldId="272"/>
            <ac:spMk id="2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2:44:42.453" v="2038" actId="20577"/>
          <ac:spMkLst>
            <pc:docMk/>
            <pc:sldMk cId="0" sldId="272"/>
            <ac:spMk id="23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3:44:44.046" v="2195" actId="478"/>
          <ac:spMkLst>
            <pc:docMk/>
            <pc:sldMk cId="0" sldId="272"/>
            <ac:spMk id="27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11:30.580" v="2386" actId="20577"/>
          <ac:spMkLst>
            <pc:docMk/>
            <pc:sldMk cId="0" sldId="272"/>
            <ac:spMk id="28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4:15.697" v="1634"/>
          <ac:spMkLst>
            <pc:docMk/>
            <pc:sldMk cId="0" sldId="272"/>
            <ac:spMk id="2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4:15.699" v="1636"/>
          <ac:spMkLst>
            <pc:docMk/>
            <pc:sldMk cId="0" sldId="272"/>
            <ac:spMk id="30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3:53:06.285" v="2227" actId="1076"/>
          <ac:spMkLst>
            <pc:docMk/>
            <pc:sldMk cId="0" sldId="272"/>
            <ac:spMk id="3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1:11:08.128" v="1566" actId="20577"/>
          <ac:spMkLst>
            <pc:docMk/>
            <pc:sldMk cId="0" sldId="272"/>
            <ac:spMk id="33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4:10:24.735" v="2378" actId="20577"/>
          <ac:spMkLst>
            <pc:docMk/>
            <pc:sldMk cId="0" sldId="272"/>
            <ac:spMk id="38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3:52:23.674" v="2225" actId="6549"/>
          <ac:spMkLst>
            <pc:docMk/>
            <pc:sldMk cId="0" sldId="272"/>
            <ac:spMk id="39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2:38.415" v="1615"/>
          <ac:spMkLst>
            <pc:docMk/>
            <pc:sldMk cId="0" sldId="272"/>
            <ac:spMk id="44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12:44:33.897" v="2025" actId="6549"/>
          <ac:spMkLst>
            <pc:docMk/>
            <pc:sldMk cId="0" sldId="272"/>
            <ac:spMk id="45" creationId="{00000000-0000-0000-0000-000000000000}"/>
          </ac:spMkLst>
        </pc:spChg>
        <pc:spChg chg="del mod">
          <ac:chgData name="KARTHIKEYAN1 Arunkkumar" userId="e8c58ebd-94a4-4742-9be8-09cc0e10f6ec" providerId="ADAL" clId="{38A4EFEF-C507-4493-B6F2-F8E896657804}" dt="2022-12-07T11:12:38.416" v="1617"/>
          <ac:spMkLst>
            <pc:docMk/>
            <pc:sldMk cId="0" sldId="272"/>
            <ac:spMk id="50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4:09:31.550" v="2360" actId="20577"/>
          <ac:spMkLst>
            <pc:docMk/>
            <pc:sldMk cId="0" sldId="272"/>
            <ac:spMk id="50" creationId="{B6CC0630-ECDC-4BE6-A523-D4E0FC4F9B2D}"/>
          </ac:spMkLst>
        </pc:spChg>
        <pc:spChg chg="mod">
          <ac:chgData name="KARTHIKEYAN1 Arunkkumar" userId="e8c58ebd-94a4-4742-9be8-09cc0e10f6ec" providerId="ADAL" clId="{38A4EFEF-C507-4493-B6F2-F8E896657804}" dt="2022-12-07T12:44:53.128" v="2045" actId="20577"/>
          <ac:spMkLst>
            <pc:docMk/>
            <pc:sldMk cId="0" sldId="272"/>
            <ac:spMk id="51" creationId="{00000000-0000-0000-0000-000000000000}"/>
          </ac:spMkLst>
        </pc:spChg>
        <pc:spChg chg="del">
          <ac:chgData name="KARTHIKEYAN1 Arunkkumar" userId="e8c58ebd-94a4-4742-9be8-09cc0e10f6ec" providerId="ADAL" clId="{38A4EFEF-C507-4493-B6F2-F8E896657804}" dt="2022-12-07T13:51:50.236" v="2224" actId="478"/>
          <ac:spMkLst>
            <pc:docMk/>
            <pc:sldMk cId="0" sldId="272"/>
            <ac:spMk id="53" creationId="{00000000-0000-0000-0000-000000000000}"/>
          </ac:spMkLst>
        </pc:spChg>
        <pc:spChg chg="add mod">
          <ac:chgData name="KARTHIKEYAN1 Arunkkumar" userId="e8c58ebd-94a4-4742-9be8-09cc0e10f6ec" providerId="ADAL" clId="{38A4EFEF-C507-4493-B6F2-F8E896657804}" dt="2022-12-07T14:10:08.131" v="2371" actId="20577"/>
          <ac:spMkLst>
            <pc:docMk/>
            <pc:sldMk cId="0" sldId="272"/>
            <ac:spMk id="54" creationId="{E64CCA4E-E6EB-4F28-8B41-C0D42088DDF8}"/>
          </ac:spMkLst>
        </pc:spChg>
        <pc:spChg chg="add mod">
          <ac:chgData name="KARTHIKEYAN1 Arunkkumar" userId="e8c58ebd-94a4-4742-9be8-09cc0e10f6ec" providerId="ADAL" clId="{38A4EFEF-C507-4493-B6F2-F8E896657804}" dt="2022-12-07T14:10:16.992" v="2376" actId="20577"/>
          <ac:spMkLst>
            <pc:docMk/>
            <pc:sldMk cId="0" sldId="272"/>
            <ac:spMk id="55" creationId="{5CAB6D77-63E9-404C-862C-A336778DF148}"/>
          </ac:spMkLst>
        </pc:spChg>
        <pc:spChg chg="add mod">
          <ac:chgData name="KARTHIKEYAN1 Arunkkumar" userId="e8c58ebd-94a4-4742-9be8-09cc0e10f6ec" providerId="ADAL" clId="{38A4EFEF-C507-4493-B6F2-F8E896657804}" dt="2022-12-07T14:11:12.734" v="2384" actId="20577"/>
          <ac:spMkLst>
            <pc:docMk/>
            <pc:sldMk cId="0" sldId="272"/>
            <ac:spMk id="56" creationId="{282822AC-69BE-4D70-BB4F-A2D9B6937BB8}"/>
          </ac:spMkLst>
        </pc:spChg>
        <pc:spChg chg="add del mod">
          <ac:chgData name="KARTHIKEYAN1 Arunkkumar" userId="e8c58ebd-94a4-4742-9be8-09cc0e10f6ec" providerId="ADAL" clId="{38A4EFEF-C507-4493-B6F2-F8E896657804}" dt="2022-12-07T14:11:39.513" v="2387" actId="478"/>
          <ac:spMkLst>
            <pc:docMk/>
            <pc:sldMk cId="0" sldId="272"/>
            <ac:spMk id="57" creationId="{3D47A70F-F7C4-4A79-816C-885E37470BB7}"/>
          </ac:spMkLst>
        </pc:spChg>
        <pc:spChg chg="add mod">
          <ac:chgData name="KARTHIKEYAN1 Arunkkumar" userId="e8c58ebd-94a4-4742-9be8-09cc0e10f6ec" providerId="ADAL" clId="{38A4EFEF-C507-4493-B6F2-F8E896657804}" dt="2022-12-07T14:11:57.504" v="2389" actId="20577"/>
          <ac:spMkLst>
            <pc:docMk/>
            <pc:sldMk cId="0" sldId="272"/>
            <ac:spMk id="58" creationId="{F258BAB5-F6B9-47CC-96AE-93F315A1159A}"/>
          </ac:spMkLst>
        </pc:spChg>
        <pc:spChg chg="add del mod">
          <ac:chgData name="KARTHIKEYAN1 Arunkkumar" userId="e8c58ebd-94a4-4742-9be8-09cc0e10f6ec" providerId="ADAL" clId="{38A4EFEF-C507-4493-B6F2-F8E896657804}" dt="2022-12-07T14:08:14.758" v="2353" actId="478"/>
          <ac:spMkLst>
            <pc:docMk/>
            <pc:sldMk cId="0" sldId="272"/>
            <ac:spMk id="59" creationId="{71304804-87F6-470D-8135-F6B649D269A8}"/>
          </ac:spMkLst>
        </pc:spChg>
      </pc:sldChg>
      <pc:sldChg chg="add del">
        <pc:chgData name="KARTHIKEYAN1 Arunkkumar" userId="e8c58ebd-94a4-4742-9be8-09cc0e10f6ec" providerId="ADAL" clId="{38A4EFEF-C507-4493-B6F2-F8E896657804}" dt="2022-12-07T11:11:31.532" v="1575" actId="2696"/>
        <pc:sldMkLst>
          <pc:docMk/>
          <pc:sldMk cId="0" sldId="273"/>
        </pc:sldMkLst>
      </pc:sldChg>
      <pc:sldChg chg="modSp mod">
        <pc:chgData name="KARTHIKEYAN1 Arunkkumar" userId="e8c58ebd-94a4-4742-9be8-09cc0e10f6ec" providerId="ADAL" clId="{38A4EFEF-C507-4493-B6F2-F8E896657804}" dt="2022-12-07T00:21:17.006" v="309" actId="20577"/>
        <pc:sldMkLst>
          <pc:docMk/>
          <pc:sldMk cId="3991519166" sldId="276"/>
        </pc:sldMkLst>
        <pc:spChg chg="mod">
          <ac:chgData name="KARTHIKEYAN1 Arunkkumar" userId="e8c58ebd-94a4-4742-9be8-09cc0e10f6ec" providerId="ADAL" clId="{38A4EFEF-C507-4493-B6F2-F8E896657804}" dt="2022-12-07T00:21:17.006" v="309" actId="20577"/>
          <ac:spMkLst>
            <pc:docMk/>
            <pc:sldMk cId="3991519166" sldId="276"/>
            <ac:spMk id="2" creationId="{00000000-0000-0000-0000-000000000000}"/>
          </ac:spMkLst>
        </pc:spChg>
      </pc:sldChg>
      <pc:sldChg chg="new del">
        <pc:chgData name="KARTHIKEYAN1 Arunkkumar" userId="e8c58ebd-94a4-4742-9be8-09cc0e10f6ec" providerId="ADAL" clId="{38A4EFEF-C507-4493-B6F2-F8E896657804}" dt="2022-12-07T00:18:09.375" v="192" actId="47"/>
        <pc:sldMkLst>
          <pc:docMk/>
          <pc:sldMk cId="729336850" sldId="277"/>
        </pc:sldMkLst>
      </pc:sldChg>
      <pc:sldChg chg="new del">
        <pc:chgData name="KARTHIKEYAN1 Arunkkumar" userId="e8c58ebd-94a4-4742-9be8-09cc0e10f6ec" providerId="ADAL" clId="{38A4EFEF-C507-4493-B6F2-F8E896657804}" dt="2022-12-07T00:11:42.349" v="116" actId="2696"/>
        <pc:sldMkLst>
          <pc:docMk/>
          <pc:sldMk cId="1018895627" sldId="277"/>
        </pc:sldMkLst>
      </pc:sldChg>
      <pc:sldChg chg="new del">
        <pc:chgData name="KARTHIKEYAN1 Arunkkumar" userId="e8c58ebd-94a4-4742-9be8-09cc0e10f6ec" providerId="ADAL" clId="{38A4EFEF-C507-4493-B6F2-F8E896657804}" dt="2022-12-07T00:17:56.769" v="188" actId="47"/>
        <pc:sldMkLst>
          <pc:docMk/>
          <pc:sldMk cId="2702315084" sldId="278"/>
        </pc:sldMkLst>
      </pc:sldChg>
      <pc:sldChg chg="addSp delSp modSp add mod ord">
        <pc:chgData name="KARTHIKEYAN1 Arunkkumar" userId="e8c58ebd-94a4-4742-9be8-09cc0e10f6ec" providerId="ADAL" clId="{38A4EFEF-C507-4493-B6F2-F8E896657804}" dt="2022-12-07T00:26:45.230" v="496" actId="20577"/>
        <pc:sldMkLst>
          <pc:docMk/>
          <pc:sldMk cId="2921924870" sldId="278"/>
        </pc:sldMkLst>
        <pc:spChg chg="mod">
          <ac:chgData name="KARTHIKEYAN1 Arunkkumar" userId="e8c58ebd-94a4-4742-9be8-09cc0e10f6ec" providerId="ADAL" clId="{38A4EFEF-C507-4493-B6F2-F8E896657804}" dt="2022-12-07T00:21:53.205" v="350" actId="20577"/>
          <ac:spMkLst>
            <pc:docMk/>
            <pc:sldMk cId="2921924870" sldId="278"/>
            <ac:spMk id="2" creationId="{00000000-0000-0000-0000-000000000000}"/>
          </ac:spMkLst>
        </pc:spChg>
        <pc:spChg chg="mod">
          <ac:chgData name="KARTHIKEYAN1 Arunkkumar" userId="e8c58ebd-94a4-4742-9be8-09cc0e10f6ec" providerId="ADAL" clId="{38A4EFEF-C507-4493-B6F2-F8E896657804}" dt="2022-12-07T00:26:45.230" v="496" actId="20577"/>
          <ac:spMkLst>
            <pc:docMk/>
            <pc:sldMk cId="2921924870" sldId="278"/>
            <ac:spMk id="3" creationId="{00000000-0000-0000-0000-000000000000}"/>
          </ac:spMkLst>
        </pc:spChg>
        <pc:spChg chg="add del mod">
          <ac:chgData name="KARTHIKEYAN1 Arunkkumar" userId="e8c58ebd-94a4-4742-9be8-09cc0e10f6ec" providerId="ADAL" clId="{38A4EFEF-C507-4493-B6F2-F8E896657804}" dt="2022-12-07T00:24:38.946" v="419" actId="478"/>
          <ac:spMkLst>
            <pc:docMk/>
            <pc:sldMk cId="2921924870" sldId="278"/>
            <ac:spMk id="7" creationId="{46AD6F99-1639-4F03-96E1-D0EFB218D824}"/>
          </ac:spMkLst>
        </pc:spChg>
        <pc:picChg chg="del">
          <ac:chgData name="KARTHIKEYAN1 Arunkkumar" userId="e8c58ebd-94a4-4742-9be8-09cc0e10f6ec" providerId="ADAL" clId="{38A4EFEF-C507-4493-B6F2-F8E896657804}" dt="2022-12-07T00:18:36.983" v="204" actId="478"/>
          <ac:picMkLst>
            <pc:docMk/>
            <pc:sldMk cId="2921924870" sldId="278"/>
            <ac:picMk id="4" creationId="{00000000-0000-0000-0000-000000000000}"/>
          </ac:picMkLst>
        </pc:picChg>
        <pc:picChg chg="add del mod">
          <ac:chgData name="KARTHIKEYAN1 Arunkkumar" userId="e8c58ebd-94a4-4742-9be8-09cc0e10f6ec" providerId="ADAL" clId="{38A4EFEF-C507-4493-B6F2-F8E896657804}" dt="2022-12-07T00:24:38.946" v="419" actId="478"/>
          <ac:picMkLst>
            <pc:docMk/>
            <pc:sldMk cId="2921924870" sldId="278"/>
            <ac:picMk id="6" creationId="{AB789FB5-DA4A-41ED-B90A-D3E8F448EF1F}"/>
          </ac:picMkLst>
        </pc:picChg>
        <pc:picChg chg="add mod">
          <ac:chgData name="KARTHIKEYAN1 Arunkkumar" userId="e8c58ebd-94a4-4742-9be8-09cc0e10f6ec" providerId="ADAL" clId="{38A4EFEF-C507-4493-B6F2-F8E896657804}" dt="2022-12-07T00:24:44.179" v="420"/>
          <ac:picMkLst>
            <pc:docMk/>
            <pc:sldMk cId="2921924870" sldId="278"/>
            <ac:picMk id="8" creationId="{BFCC9628-E749-4F72-B176-EA97984F90F9}"/>
          </ac:picMkLst>
        </pc:picChg>
      </pc:sldChg>
      <pc:sldChg chg="addSp delSp modSp add mod ord">
        <pc:chgData name="KARTHIKEYAN1 Arunkkumar" userId="e8c58ebd-94a4-4742-9be8-09cc0e10f6ec" providerId="ADAL" clId="{38A4EFEF-C507-4493-B6F2-F8E896657804}" dt="2022-12-07T14:05:35.325" v="2299" actId="1076"/>
        <pc:sldMkLst>
          <pc:docMk/>
          <pc:sldMk cId="1797580951" sldId="279"/>
        </pc:sldMkLst>
        <pc:spChg chg="mod">
          <ac:chgData name="KARTHIKEYAN1 Arunkkumar" userId="e8c58ebd-94a4-4742-9be8-09cc0e10f6ec" providerId="ADAL" clId="{38A4EFEF-C507-4493-B6F2-F8E896657804}" dt="2022-12-07T14:05:03.838" v="2297" actId="108"/>
          <ac:spMkLst>
            <pc:docMk/>
            <pc:sldMk cId="1797580951" sldId="279"/>
            <ac:spMk id="11" creationId="{D5B1DB8B-5A4E-4774-8CFF-97A87D6014BF}"/>
          </ac:spMkLst>
        </pc:spChg>
        <pc:graphicFrameChg chg="add mod">
          <ac:chgData name="KARTHIKEYAN1 Arunkkumar" userId="e8c58ebd-94a4-4742-9be8-09cc0e10f6ec" providerId="ADAL" clId="{38A4EFEF-C507-4493-B6F2-F8E896657804}" dt="2022-12-07T10:59:24.043" v="1422"/>
          <ac:graphicFrameMkLst>
            <pc:docMk/>
            <pc:sldMk cId="1797580951" sldId="279"/>
            <ac:graphicFrameMk id="6" creationId="{EAEA406E-F013-4095-9E6F-4781EA793B9B}"/>
          </ac:graphicFrameMkLst>
        </pc:graphicFrameChg>
        <pc:picChg chg="del">
          <ac:chgData name="KARTHIKEYAN1 Arunkkumar" userId="e8c58ebd-94a4-4742-9be8-09cc0e10f6ec" providerId="ADAL" clId="{38A4EFEF-C507-4493-B6F2-F8E896657804}" dt="2022-12-07T10:58:36.174" v="1410" actId="478"/>
          <ac:picMkLst>
            <pc:docMk/>
            <pc:sldMk cId="1797580951" sldId="279"/>
            <ac:picMk id="4" creationId="{618E0D69-4979-434B-BF3D-1582278C549C}"/>
          </ac:picMkLst>
        </pc:picChg>
        <pc:picChg chg="mod">
          <ac:chgData name="KARTHIKEYAN1 Arunkkumar" userId="e8c58ebd-94a4-4742-9be8-09cc0e10f6ec" providerId="ADAL" clId="{38A4EFEF-C507-4493-B6F2-F8E896657804}" dt="2022-12-07T14:05:35.325" v="2299" actId="1076"/>
          <ac:picMkLst>
            <pc:docMk/>
            <pc:sldMk cId="1797580951" sldId="279"/>
            <ac:picMk id="8" creationId="{54478E6D-CF50-4BA5-B6BD-A8642377E589}"/>
          </ac:picMkLst>
        </pc:picChg>
      </pc:sldChg>
      <pc:sldChg chg="add del">
        <pc:chgData name="KARTHIKEYAN1 Arunkkumar" userId="e8c58ebd-94a4-4742-9be8-09cc0e10f6ec" providerId="ADAL" clId="{38A4EFEF-C507-4493-B6F2-F8E896657804}" dt="2022-12-07T11:11:28.304" v="1574" actId="2696"/>
        <pc:sldMkLst>
          <pc:docMk/>
          <pc:sldMk cId="1234678197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arunkkumar_karthikeyan1_ieseg_fr/Documents/Desktop/DSC%20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DSC!$E$25</c:f>
              <c:strCache>
                <c:ptCount val="1"/>
                <c:pt idx="0">
                  <c:v>Profit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DSC!$A$26:$A$35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DSC!$E$26:$E$35</c:f>
              <c:numCache>
                <c:formatCode>[$€-2]\ #,##0</c:formatCode>
                <c:ptCount val="10"/>
                <c:pt idx="0">
                  <c:v>2854</c:v>
                </c:pt>
                <c:pt idx="1">
                  <c:v>3930</c:v>
                </c:pt>
                <c:pt idx="2">
                  <c:v>5630</c:v>
                </c:pt>
                <c:pt idx="3">
                  <c:v>6440</c:v>
                </c:pt>
                <c:pt idx="4">
                  <c:v>5384</c:v>
                </c:pt>
                <c:pt idx="5">
                  <c:v>5927</c:v>
                </c:pt>
                <c:pt idx="6">
                  <c:v>5050</c:v>
                </c:pt>
                <c:pt idx="7">
                  <c:v>4634</c:v>
                </c:pt>
                <c:pt idx="8">
                  <c:v>4413</c:v>
                </c:pt>
                <c:pt idx="9">
                  <c:v>3660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AC-497D-9E29-5D146009B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996024"/>
        <c:axId val="360993072"/>
      </c:scatterChart>
      <c:valAx>
        <c:axId val="360996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0993072"/>
        <c:crosses val="autoZero"/>
        <c:crossBetween val="midCat"/>
      </c:valAx>
      <c:valAx>
        <c:axId val="36099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€-2]\ 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0996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8055" y="4428744"/>
            <a:ext cx="11261090" cy="1961514"/>
          </a:xfrm>
          <a:custGeom>
            <a:avLst/>
            <a:gdLst/>
            <a:ahLst/>
            <a:cxnLst/>
            <a:rect l="l" t="t" r="r" b="b"/>
            <a:pathLst>
              <a:path w="11261090" h="1961514">
                <a:moveTo>
                  <a:pt x="11260836" y="0"/>
                </a:moveTo>
                <a:lnTo>
                  <a:pt x="0" y="0"/>
                </a:lnTo>
                <a:lnTo>
                  <a:pt x="0" y="1961387"/>
                </a:lnTo>
                <a:lnTo>
                  <a:pt x="11260836" y="1961387"/>
                </a:lnTo>
                <a:lnTo>
                  <a:pt x="11260836" y="0"/>
                </a:lnTo>
                <a:close/>
              </a:path>
            </a:pathLst>
          </a:custGeom>
          <a:solidFill>
            <a:srgbClr val="1A315F">
              <a:alpha val="9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6549" y="2349754"/>
            <a:ext cx="10518901" cy="726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632" y="2808223"/>
            <a:ext cx="1069873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maxpixel.net/Box-Charity-Aid-Donation-Money-Coin-Help-616413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"/>
            <a:ext cx="12192000" cy="6858000"/>
            <a:chOff x="0" y="49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1999" cy="6857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6531" y="457200"/>
              <a:ext cx="3703320" cy="94615"/>
            </a:xfrm>
            <a:custGeom>
              <a:avLst/>
              <a:gdLst/>
              <a:ahLst/>
              <a:cxnLst/>
              <a:rect l="l" t="t" r="r" b="b"/>
              <a:pathLst>
                <a:path w="3703320" h="94615">
                  <a:moveTo>
                    <a:pt x="3703320" y="0"/>
                  </a:moveTo>
                  <a:lnTo>
                    <a:pt x="0" y="0"/>
                  </a:lnTo>
                  <a:lnTo>
                    <a:pt x="0" y="94487"/>
                  </a:lnTo>
                  <a:lnTo>
                    <a:pt x="3703320" y="9448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2147" y="454152"/>
              <a:ext cx="3703320" cy="97790"/>
            </a:xfrm>
            <a:custGeom>
              <a:avLst/>
              <a:gdLst/>
              <a:ahLst/>
              <a:cxnLst/>
              <a:rect l="l" t="t" r="r" b="b"/>
              <a:pathLst>
                <a:path w="3703320" h="97790">
                  <a:moveTo>
                    <a:pt x="3703320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3703320" y="97536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95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1291" y="457200"/>
              <a:ext cx="3703320" cy="91440"/>
            </a:xfrm>
            <a:custGeom>
              <a:avLst/>
              <a:gdLst/>
              <a:ahLst/>
              <a:cxnLst/>
              <a:rect l="l" t="t" r="r" b="b"/>
              <a:pathLst>
                <a:path w="3703320" h="91440">
                  <a:moveTo>
                    <a:pt x="370331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703319" y="91439"/>
                  </a:lnTo>
                  <a:lnTo>
                    <a:pt x="370331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055" y="4428743"/>
              <a:ext cx="11261090" cy="1961514"/>
            </a:xfrm>
            <a:custGeom>
              <a:avLst/>
              <a:gdLst/>
              <a:ahLst/>
              <a:cxnLst/>
              <a:rect l="l" t="t" r="r" b="b"/>
              <a:pathLst>
                <a:path w="11261090" h="1961514">
                  <a:moveTo>
                    <a:pt x="11260836" y="0"/>
                  </a:moveTo>
                  <a:lnTo>
                    <a:pt x="0" y="0"/>
                  </a:lnTo>
                  <a:lnTo>
                    <a:pt x="0" y="1961387"/>
                  </a:lnTo>
                  <a:lnTo>
                    <a:pt x="11260836" y="1961387"/>
                  </a:lnTo>
                  <a:lnTo>
                    <a:pt x="11260836" y="0"/>
                  </a:lnTo>
                  <a:close/>
                </a:path>
              </a:pathLst>
            </a:custGeom>
            <a:solidFill>
              <a:srgbClr val="1A315F">
                <a:alpha val="9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6531" y="4441306"/>
            <a:ext cx="1198006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5800" spc="-20">
                <a:solidFill>
                  <a:srgbClr val="FFFFFF"/>
                </a:solidFill>
                <a:latin typeface="Trebuchet MS"/>
                <a:cs typeface="Trebuchet MS"/>
              </a:rPr>
              <a:t>FUNDRAISING CAMPAIGN ANALYSIS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992" y="5346598"/>
            <a:ext cx="3378608" cy="723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40">
                <a:solidFill>
                  <a:srgbClr val="7BEBFF"/>
                </a:solidFill>
                <a:latin typeface="Trebuchet MS"/>
                <a:cs typeface="Trebuchet MS"/>
              </a:rPr>
              <a:t>ARUNKKUMAR KARTHIKEYAN</a:t>
            </a:r>
          </a:p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-15">
                <a:solidFill>
                  <a:srgbClr val="7BEBFF"/>
                </a:solidFill>
                <a:latin typeface="Trebuchet MS"/>
                <a:cs typeface="Trebuchet MS"/>
              </a:rPr>
              <a:t>ASHVAL VAIDYA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5346598"/>
            <a:ext cx="2008505" cy="338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125">
                <a:solidFill>
                  <a:srgbClr val="7BEBFF"/>
                </a:solidFill>
                <a:latin typeface="Trebuchet MS"/>
                <a:cs typeface="Trebuchet MS"/>
              </a:rPr>
              <a:t>ZHIBO ZHANG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CC92E5A-DFBD-4820-A5B7-6F8AE751EC5A}"/>
              </a:ext>
            </a:extLst>
          </p:cNvPr>
          <p:cNvSpPr txBox="1"/>
          <p:nvPr/>
        </p:nvSpPr>
        <p:spPr>
          <a:xfrm>
            <a:off x="5703163" y="5346598"/>
            <a:ext cx="2008505" cy="338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00"/>
              </a:spcBef>
            </a:pPr>
            <a:r>
              <a:rPr lang="fr-FR" sz="1600" spc="125">
                <a:solidFill>
                  <a:srgbClr val="7BEBFF"/>
                </a:solidFill>
                <a:latin typeface="Trebuchet MS"/>
                <a:cs typeface="Trebuchet MS"/>
              </a:rPr>
              <a:t>GROUP 04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089401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lang="fr-FR" sz="2800" spc="55">
                <a:solidFill>
                  <a:srgbClr val="FFFFFF"/>
                </a:solidFill>
              </a:rPr>
              <a:t>WITHOUT AND WITH </a:t>
            </a:r>
            <a:r>
              <a:rPr sz="2800" spc="-25">
                <a:solidFill>
                  <a:srgbClr val="FFFFFF"/>
                </a:solidFill>
              </a:rPr>
              <a:t>FEATURE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80">
                <a:solidFill>
                  <a:srgbClr val="FFFFFF"/>
                </a:solidFill>
              </a:rPr>
              <a:t>SELECTION</a:t>
            </a:r>
            <a:r>
              <a:rPr sz="2800" spc="-60">
                <a:solidFill>
                  <a:srgbClr val="FFFFFF"/>
                </a:solidFill>
              </a:rPr>
              <a:t> </a:t>
            </a:r>
            <a:r>
              <a:rPr sz="2800" spc="190">
                <a:solidFill>
                  <a:srgbClr val="FFFFFF"/>
                </a:solidFill>
              </a:rPr>
              <a:t>METHOD</a:t>
            </a:r>
            <a:r>
              <a:rPr lang="fr-FR" sz="2800" spc="190">
                <a:solidFill>
                  <a:srgbClr val="FFFFFF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12698" y="2391283"/>
            <a:ext cx="4959985" cy="2439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20066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We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have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selected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all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numeric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variables (43 variables) as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features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and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initiated</a:t>
            </a:r>
            <a:r>
              <a:rPr lang="fr-FR" spc="-90">
                <a:solidFill>
                  <a:srgbClr val="3C3C3C"/>
                </a:solidFill>
                <a:latin typeface="Trebuchet MS"/>
                <a:cs typeface="Trebuchet MS"/>
              </a:rPr>
              <a:t> the </a:t>
            </a:r>
            <a:r>
              <a:rPr lang="fr-FR" spc="-90" err="1">
                <a:solidFill>
                  <a:srgbClr val="3C3C3C"/>
                </a:solidFill>
                <a:latin typeface="Trebuchet MS"/>
                <a:cs typeface="Trebuchet MS"/>
              </a:rPr>
              <a:t>models</a:t>
            </a:r>
            <a:endParaRPr lang="fr-FR" spc="-9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495300" marR="20066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fr-FR" spc="-9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495300" marR="20066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90">
                <a:solidFill>
                  <a:srgbClr val="3C3C3C"/>
                </a:solidFill>
                <a:latin typeface="Trebuchet MS"/>
                <a:cs typeface="Trebuchet MS"/>
              </a:rPr>
              <a:t>Using Feature Selection Methods</a:t>
            </a:r>
            <a:endParaRPr>
              <a:latin typeface="Trebuchet MS"/>
              <a:cs typeface="Trebuchet MS"/>
            </a:endParaRPr>
          </a:p>
          <a:p>
            <a:pPr marL="635">
              <a:lnSpc>
                <a:spcPct val="100000"/>
              </a:lnSpc>
              <a:spcBef>
                <a:spcPts val="1175"/>
              </a:spcBef>
            </a:pPr>
            <a:r>
              <a:rPr spc="120">
                <a:solidFill>
                  <a:srgbClr val="4776CD"/>
                </a:solidFill>
                <a:latin typeface="Trebuchet MS"/>
                <a:cs typeface="Trebuchet MS"/>
              </a:rPr>
              <a:t>H</a:t>
            </a:r>
            <a:r>
              <a:rPr spc="65">
                <a:solidFill>
                  <a:srgbClr val="4776CD"/>
                </a:solidFill>
                <a:latin typeface="Trebuchet MS"/>
                <a:cs typeface="Trebuchet MS"/>
              </a:rPr>
              <a:t>o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w </a:t>
            </a:r>
            <a:r>
              <a:rPr spc="-125">
                <a:solidFill>
                  <a:srgbClr val="4776CD"/>
                </a:solidFill>
                <a:latin typeface="Trebuchet MS"/>
                <a:cs typeface="Trebuchet MS"/>
              </a:rPr>
              <a:t>d</a:t>
            </a:r>
            <a:r>
              <a:rPr spc="-100">
                <a:solidFill>
                  <a:srgbClr val="4776CD"/>
                </a:solidFill>
                <a:latin typeface="Trebuchet MS"/>
                <a:cs typeface="Trebuchet MS"/>
              </a:rPr>
              <a:t>i</a:t>
            </a:r>
            <a:r>
              <a:rPr spc="-180">
                <a:solidFill>
                  <a:srgbClr val="4776CD"/>
                </a:solidFill>
                <a:latin typeface="Trebuchet MS"/>
                <a:cs typeface="Trebuchet MS"/>
              </a:rPr>
              <a:t>d</a:t>
            </a:r>
            <a:r>
              <a:rPr spc="-65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110">
                <a:solidFill>
                  <a:srgbClr val="4776CD"/>
                </a:solidFill>
                <a:latin typeface="Trebuchet MS"/>
                <a:cs typeface="Trebuchet MS"/>
              </a:rPr>
              <a:t>w</a:t>
            </a:r>
            <a:r>
              <a:rPr spc="-160">
                <a:solidFill>
                  <a:srgbClr val="4776CD"/>
                </a:solidFill>
                <a:latin typeface="Trebuchet MS"/>
                <a:cs typeface="Trebuchet MS"/>
              </a:rPr>
              <a:t>e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s</a:t>
            </a:r>
            <a:r>
              <a:rPr spc="-160">
                <a:solidFill>
                  <a:srgbClr val="4776CD"/>
                </a:solidFill>
                <a:latin typeface="Trebuchet MS"/>
                <a:cs typeface="Trebuchet MS"/>
              </a:rPr>
              <a:t>elec</a:t>
            </a:r>
            <a:r>
              <a:rPr spc="-155">
                <a:solidFill>
                  <a:srgbClr val="4776CD"/>
                </a:solidFill>
                <a:latin typeface="Trebuchet MS"/>
                <a:cs typeface="Trebuchet MS"/>
              </a:rPr>
              <a:t>t</a:t>
            </a:r>
            <a:r>
              <a:rPr spc="-75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40">
                <a:solidFill>
                  <a:srgbClr val="4776CD"/>
                </a:solidFill>
                <a:latin typeface="Trebuchet MS"/>
                <a:cs typeface="Trebuchet MS"/>
              </a:rPr>
              <a:t>o</a:t>
            </a:r>
            <a:r>
              <a:rPr spc="-50">
                <a:solidFill>
                  <a:srgbClr val="4776CD"/>
                </a:solidFill>
                <a:latin typeface="Trebuchet MS"/>
                <a:cs typeface="Trebuchet MS"/>
              </a:rPr>
              <a:t>u</a:t>
            </a:r>
            <a:r>
              <a:rPr spc="-155">
                <a:solidFill>
                  <a:srgbClr val="4776CD"/>
                </a:solidFill>
                <a:latin typeface="Trebuchet MS"/>
                <a:cs typeface="Trebuchet MS"/>
              </a:rPr>
              <a:t>t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320">
                <a:solidFill>
                  <a:srgbClr val="4776CD"/>
                </a:solidFill>
                <a:latin typeface="Trebuchet MS"/>
                <a:cs typeface="Trebuchet MS"/>
              </a:rPr>
              <a:t>f</a:t>
            </a:r>
            <a:r>
              <a:rPr spc="-135">
                <a:solidFill>
                  <a:srgbClr val="4776CD"/>
                </a:solidFill>
                <a:latin typeface="Trebuchet MS"/>
                <a:cs typeface="Trebuchet MS"/>
              </a:rPr>
              <a:t>eatu</a:t>
            </a:r>
            <a:r>
              <a:rPr spc="-160">
                <a:solidFill>
                  <a:srgbClr val="4776CD"/>
                </a:solidFill>
                <a:latin typeface="Trebuchet MS"/>
                <a:cs typeface="Trebuchet MS"/>
              </a:rPr>
              <a:t>r</a:t>
            </a:r>
            <a:r>
              <a:rPr spc="-105">
                <a:solidFill>
                  <a:srgbClr val="4776CD"/>
                </a:solidFill>
                <a:latin typeface="Trebuchet MS"/>
                <a:cs typeface="Trebuchet MS"/>
              </a:rPr>
              <a:t>es</a:t>
            </a:r>
            <a:r>
              <a:rPr spc="-65">
                <a:solidFill>
                  <a:srgbClr val="4776CD"/>
                </a:solidFill>
                <a:latin typeface="Trebuchet MS"/>
                <a:cs typeface="Trebuchet MS"/>
              </a:rPr>
              <a:t>?</a:t>
            </a:r>
            <a:r>
              <a:rPr spc="-355">
                <a:solidFill>
                  <a:srgbClr val="3C3C3C"/>
                </a:solidFill>
                <a:latin typeface="Trebuchet MS"/>
                <a:cs typeface="Trebuchet MS"/>
              </a:rPr>
              <a:t>:</a:t>
            </a:r>
            <a:r>
              <a:rPr lang="fr-FR" spc="-3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</a:p>
          <a:p>
            <a:pPr marL="286385" indent="-285750">
              <a:lnSpc>
                <a:spcPct val="100000"/>
              </a:lnSpc>
              <a:spcBef>
                <a:spcPts val="1175"/>
              </a:spcBef>
              <a:buFont typeface="Wingdings" panose="05000000000000000000" pitchFamily="2" charset="2"/>
              <a:buChar char="q"/>
            </a:pPr>
            <a:r>
              <a:rPr lang="fr-FR" spc="-90" err="1">
                <a:solidFill>
                  <a:srgbClr val="3C3C3C"/>
                </a:solidFill>
                <a:latin typeface="Trebuchet MS"/>
              </a:rPr>
              <a:t>Using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Pearson </a:t>
            </a:r>
            <a:r>
              <a:rPr lang="fr-FR" spc="-90" err="1">
                <a:solidFill>
                  <a:srgbClr val="3C3C3C"/>
                </a:solidFill>
                <a:latin typeface="Trebuchet MS"/>
              </a:rPr>
              <a:t>Correlation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Method (15 variables)</a:t>
            </a:r>
          </a:p>
          <a:p>
            <a:pPr marL="286385" indent="-285750">
              <a:lnSpc>
                <a:spcPct val="100000"/>
              </a:lnSpc>
              <a:spcBef>
                <a:spcPts val="1175"/>
              </a:spcBef>
              <a:buFont typeface="Wingdings" panose="05000000000000000000" pitchFamily="2" charset="2"/>
              <a:buChar char="q"/>
            </a:pPr>
            <a:r>
              <a:rPr lang="fr-FR" spc="-90" err="1">
                <a:solidFill>
                  <a:srgbClr val="3C3C3C"/>
                </a:solidFill>
                <a:latin typeface="Trebuchet MS"/>
              </a:rPr>
              <a:t>Using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pc="-90" err="1">
                <a:solidFill>
                  <a:srgbClr val="3C3C3C"/>
                </a:solidFill>
                <a:latin typeface="Trebuchet MS"/>
              </a:rPr>
              <a:t>SelectKBest</a:t>
            </a:r>
            <a:r>
              <a:rPr lang="fr-FR" spc="-90">
                <a:solidFill>
                  <a:srgbClr val="3C3C3C"/>
                </a:solidFill>
                <a:latin typeface="Trebuchet MS"/>
              </a:rPr>
              <a:t> (10 variables)</a:t>
            </a:r>
            <a:endParaRPr spc="-90">
              <a:solidFill>
                <a:srgbClr val="3C3C3C"/>
              </a:solidFill>
              <a:latin typeface="Trebuchet MS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BFCC9628-E749-4F72-B176-EA97984F9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2682" y="1927858"/>
            <a:ext cx="365620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2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spc="-25">
                <a:solidFill>
                  <a:srgbClr val="FFFFFF"/>
                </a:solidFill>
              </a:rPr>
              <a:t>FEATURE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80">
                <a:solidFill>
                  <a:srgbClr val="FFFFFF"/>
                </a:solidFill>
              </a:rPr>
              <a:t>SELECTION</a:t>
            </a:r>
            <a:r>
              <a:rPr sz="2800" spc="-45">
                <a:solidFill>
                  <a:srgbClr val="FFFFFF"/>
                </a:solidFill>
              </a:rPr>
              <a:t> </a:t>
            </a:r>
            <a:r>
              <a:rPr sz="2800" spc="365">
                <a:solidFill>
                  <a:srgbClr val="FFFFFF"/>
                </a:solidFill>
              </a:rPr>
              <a:t>–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-20">
                <a:solidFill>
                  <a:srgbClr val="FFFFFF"/>
                </a:solidFill>
              </a:rPr>
              <a:t>PAST-BEHAVIOR</a:t>
            </a:r>
            <a:r>
              <a:rPr sz="2800" spc="-75">
                <a:solidFill>
                  <a:srgbClr val="FFFFFF"/>
                </a:solidFill>
              </a:rPr>
              <a:t> </a:t>
            </a:r>
            <a:r>
              <a:rPr sz="2800" spc="20">
                <a:solidFill>
                  <a:srgbClr val="FFFFFF"/>
                </a:solidFill>
              </a:rPr>
              <a:t>MATTERS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6324600" y="1981200"/>
            <a:ext cx="5153025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14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pc="65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pc="-11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pc="-195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17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22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pc="-36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pc="-31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lang="fr-FR" spc="-31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65">
                <a:solidFill>
                  <a:srgbClr val="3C3C3C"/>
                </a:solidFill>
                <a:latin typeface="Trebuchet MS"/>
                <a:cs typeface="Trebuchet MS"/>
              </a:rPr>
              <a:t>after</a:t>
            </a:r>
            <a:r>
              <a:rPr spc="-5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80">
                <a:solidFill>
                  <a:srgbClr val="3C3C3C"/>
                </a:solidFill>
                <a:latin typeface="Trebuchet MS"/>
                <a:cs typeface="Trebuchet MS"/>
              </a:rPr>
              <a:t>some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315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pc="-135">
                <a:solidFill>
                  <a:srgbClr val="3C3C3C"/>
                </a:solidFill>
                <a:latin typeface="Trebuchet MS"/>
                <a:cs typeface="Trebuchet MS"/>
              </a:rPr>
              <a:t>eatu</a:t>
            </a:r>
            <a:r>
              <a:rPr spc="-15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35">
                <a:solidFill>
                  <a:srgbClr val="3C3C3C"/>
                </a:solidFill>
                <a:latin typeface="Trebuchet MS"/>
                <a:cs typeface="Trebuchet MS"/>
              </a:rPr>
              <a:t>sele</a:t>
            </a:r>
            <a:r>
              <a:rPr spc="-145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ti</a:t>
            </a:r>
            <a:r>
              <a:rPr spc="-4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pc="-7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1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pc="-114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pc="-315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pc="-4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pc="-5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pc="-114">
                <a:solidFill>
                  <a:srgbClr val="3C3C3C"/>
                </a:solidFill>
                <a:latin typeface="Trebuchet MS"/>
                <a:cs typeface="Trebuchet MS"/>
              </a:rPr>
              <a:t>nd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75">
                <a:solidFill>
                  <a:srgbClr val="3C3C3C"/>
                </a:solidFill>
                <a:latin typeface="Trebuchet MS"/>
                <a:cs typeface="Trebuchet MS"/>
              </a:rPr>
              <a:t>out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65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lang="fr-FR" spc="-130" err="1">
                <a:solidFill>
                  <a:srgbClr val="3C3C3C"/>
                </a:solidFill>
                <a:latin typeface="Trebuchet MS"/>
                <a:cs typeface="Trebuchet MS"/>
              </a:rPr>
              <a:t>below</a:t>
            </a:r>
            <a:r>
              <a:rPr lang="fr-FR" spc="-130">
                <a:solidFill>
                  <a:srgbClr val="3C3C3C"/>
                </a:solidFill>
                <a:latin typeface="Trebuchet MS"/>
                <a:cs typeface="Trebuchet MS"/>
              </a:rPr>
              <a:t> variables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25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pc="-155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pc="-16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pc="-6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4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m</a:t>
            </a:r>
            <a:r>
              <a:rPr spc="-55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pc="-90">
                <a:solidFill>
                  <a:srgbClr val="3C3C3C"/>
                </a:solidFill>
                <a:latin typeface="Trebuchet MS"/>
                <a:cs typeface="Trebuchet MS"/>
              </a:rPr>
              <a:t>st  </a:t>
            </a:r>
            <a:r>
              <a:rPr spc="-114">
                <a:solidFill>
                  <a:srgbClr val="3C3C3C"/>
                </a:solidFill>
                <a:latin typeface="Trebuchet MS"/>
                <a:cs typeface="Trebuchet MS"/>
              </a:rPr>
              <a:t>important</a:t>
            </a:r>
            <a:r>
              <a:rPr spc="-65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pc="-130">
                <a:solidFill>
                  <a:srgbClr val="3C3C3C"/>
                </a:solidFill>
                <a:latin typeface="Trebuchet MS"/>
                <a:cs typeface="Trebuchet MS"/>
              </a:rPr>
              <a:t>ones:</a:t>
            </a:r>
            <a:endParaRPr lang="fr-FR" spc="-13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pc="-13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Gender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Max Gift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Min Gift</a:t>
            </a:r>
          </a:p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Sum_3 (Sum of gifts in March month)</a:t>
            </a:r>
          </a:p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600" spc="-130">
                <a:solidFill>
                  <a:srgbClr val="3C3C3C"/>
                </a:solidFill>
                <a:latin typeface="Trebuchet MS"/>
                <a:cs typeface="Trebuchet MS"/>
              </a:rPr>
              <a:t>Sum_11 (Sum of gifts in November month)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No_campaigns</a:t>
            </a:r>
            <a:r>
              <a:rPr lang="fr-FR" sz="1600">
                <a:latin typeface="Trebuchet MS"/>
                <a:cs typeface="Trebuchet MS"/>
              </a:rPr>
              <a:t> (</a:t>
            </a:r>
            <a:r>
              <a:rPr lang="fr-FR" sz="1600" err="1">
                <a:latin typeface="Trebuchet MS"/>
                <a:cs typeface="Trebuchet MS"/>
              </a:rPr>
              <a:t>Number</a:t>
            </a:r>
            <a:r>
              <a:rPr lang="fr-FR" sz="1600">
                <a:latin typeface="Trebuchet MS"/>
                <a:cs typeface="Trebuchet MS"/>
              </a:rPr>
              <a:t> of </a:t>
            </a:r>
            <a:r>
              <a:rPr lang="fr-FR" sz="1600" err="1">
                <a:latin typeface="Trebuchet MS"/>
                <a:cs typeface="Trebuchet MS"/>
              </a:rPr>
              <a:t>Campaigns</a:t>
            </a:r>
            <a:r>
              <a:rPr lang="fr-FR" sz="1600">
                <a:latin typeface="Trebuchet MS"/>
                <a:cs typeface="Trebuchet MS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Tot_Amt</a:t>
            </a:r>
            <a:r>
              <a:rPr lang="fr-FR" sz="1600">
                <a:latin typeface="Trebuchet MS"/>
                <a:cs typeface="Trebuchet MS"/>
              </a:rPr>
              <a:t> (Total </a:t>
            </a:r>
            <a:r>
              <a:rPr lang="fr-FR" sz="1600" err="1">
                <a:latin typeface="Trebuchet MS"/>
                <a:cs typeface="Trebuchet MS"/>
              </a:rPr>
              <a:t>Amount</a:t>
            </a:r>
            <a:r>
              <a:rPr lang="fr-FR" sz="1600">
                <a:latin typeface="Trebuchet MS"/>
                <a:cs typeface="Trebuchet MS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Avg_Amt</a:t>
            </a:r>
            <a:r>
              <a:rPr lang="fr-FR" sz="1600">
                <a:latin typeface="Trebuchet MS"/>
                <a:cs typeface="Trebuchet MS"/>
              </a:rPr>
              <a:t> (</a:t>
            </a:r>
            <a:r>
              <a:rPr lang="fr-FR" sz="1600" err="1">
                <a:latin typeface="Trebuchet MS"/>
                <a:cs typeface="Trebuchet MS"/>
              </a:rPr>
              <a:t>Average</a:t>
            </a:r>
            <a:r>
              <a:rPr lang="fr-FR" sz="1600">
                <a:latin typeface="Trebuchet MS"/>
                <a:cs typeface="Trebuchet MS"/>
              </a:rPr>
              <a:t> </a:t>
            </a:r>
            <a:r>
              <a:rPr lang="fr-FR" sz="1600" err="1">
                <a:latin typeface="Trebuchet MS"/>
                <a:cs typeface="Trebuchet MS"/>
              </a:rPr>
              <a:t>Amt</a:t>
            </a:r>
            <a:r>
              <a:rPr lang="fr-FR" sz="1600">
                <a:latin typeface="Trebuchet MS"/>
                <a:cs typeface="Trebuchet MS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>
                <a:latin typeface="Trebuchet MS"/>
                <a:cs typeface="Trebuchet MS"/>
              </a:rPr>
              <a:t>Min </a:t>
            </a:r>
            <a:r>
              <a:rPr lang="fr-FR" sz="1600" err="1">
                <a:latin typeface="Trebuchet MS"/>
                <a:cs typeface="Trebuchet MS"/>
              </a:rPr>
              <a:t>Amt</a:t>
            </a:r>
            <a:endParaRPr lang="fr-FR" sz="160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>
                <a:latin typeface="Trebuchet MS"/>
                <a:cs typeface="Trebuchet MS"/>
              </a:rPr>
              <a:t>Max </a:t>
            </a:r>
            <a:r>
              <a:rPr lang="fr-FR" sz="1600" err="1">
                <a:latin typeface="Trebuchet MS"/>
                <a:cs typeface="Trebuchet MS"/>
              </a:rPr>
              <a:t>Amt</a:t>
            </a:r>
            <a:r>
              <a:rPr lang="fr-FR" sz="1600">
                <a:latin typeface="Trebuchet MS"/>
                <a:cs typeface="Trebuchet MS"/>
              </a:rPr>
              <a:t>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Recency</a:t>
            </a:r>
            <a:endParaRPr lang="fr-FR" sz="160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Length</a:t>
            </a:r>
            <a:r>
              <a:rPr lang="fr-FR" sz="1600">
                <a:latin typeface="Trebuchet MS"/>
                <a:cs typeface="Trebuchet MS"/>
              </a:rPr>
              <a:t> of Relationship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>
                <a:latin typeface="Trebuchet MS"/>
                <a:cs typeface="Trebuchet MS"/>
              </a:rPr>
              <a:t>Age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fr-FR" sz="1600" err="1">
                <a:latin typeface="Trebuchet MS"/>
                <a:cs typeface="Trebuchet MS"/>
              </a:rPr>
              <a:t>Age_Group</a:t>
            </a:r>
            <a:endParaRPr lang="fr-FR" sz="16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561" y="2383535"/>
            <a:ext cx="3047972" cy="33065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101320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4000" spc="114">
                <a:solidFill>
                  <a:srgbClr val="FFFFFF"/>
                </a:solidFill>
              </a:rPr>
              <a:t>MODEL BUILDING AND VALIDATION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365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28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25">
                <a:solidFill>
                  <a:srgbClr val="FFFFFF"/>
                </a:solidFill>
                <a:latin typeface="Trebuchet MS"/>
                <a:cs typeface="Trebuchet MS"/>
              </a:rPr>
              <a:t>DID</a:t>
            </a:r>
            <a:r>
              <a:rPr sz="2800" spc="-4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1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150">
                <a:solidFill>
                  <a:srgbClr val="FFFFFF"/>
                </a:solidFill>
                <a:latin typeface="Trebuchet MS"/>
                <a:cs typeface="Trebuchet MS"/>
              </a:rPr>
              <a:t>UN?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B47EAFF9-0CA2-43A3-98EA-819094E3FDD8}"/>
              </a:ext>
            </a:extLst>
          </p:cNvPr>
          <p:cNvGrpSpPr/>
          <p:nvPr/>
        </p:nvGrpSpPr>
        <p:grpSpPr>
          <a:xfrm>
            <a:off x="329691" y="4235768"/>
            <a:ext cx="11458830" cy="2169160"/>
            <a:chOff x="498348" y="598931"/>
            <a:chExt cx="11181715" cy="2169160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B055CC4A-572B-40BB-8156-8558426AF818}"/>
                </a:ext>
              </a:extLst>
            </p:cNvPr>
            <p:cNvSpPr/>
            <p:nvPr/>
          </p:nvSpPr>
          <p:spPr>
            <a:xfrm>
              <a:off x="534924" y="1216151"/>
              <a:ext cx="105410" cy="673735"/>
            </a:xfrm>
            <a:custGeom>
              <a:avLst/>
              <a:gdLst/>
              <a:ahLst/>
              <a:cxnLst/>
              <a:rect l="l" t="t" r="r" b="b"/>
              <a:pathLst>
                <a:path w="105409" h="673735">
                  <a:moveTo>
                    <a:pt x="0" y="673608"/>
                  </a:moveTo>
                  <a:lnTo>
                    <a:pt x="105156" y="673608"/>
                  </a:lnTo>
                  <a:lnTo>
                    <a:pt x="105156" y="0"/>
                  </a:lnTo>
                  <a:lnTo>
                    <a:pt x="0" y="0"/>
                  </a:lnTo>
                  <a:lnTo>
                    <a:pt x="0" y="673608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690BB6A1-614E-4842-974E-D5447EAD74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598931"/>
              <a:ext cx="11181588" cy="21686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04370841-366A-4B07-9414-3BF5F60C3537}"/>
                </a:ext>
              </a:extLst>
            </p:cNvPr>
            <p:cNvSpPr/>
            <p:nvPr/>
          </p:nvSpPr>
          <p:spPr>
            <a:xfrm>
              <a:off x="640080" y="614171"/>
              <a:ext cx="10907395" cy="1894839"/>
            </a:xfrm>
            <a:custGeom>
              <a:avLst/>
              <a:gdLst/>
              <a:ahLst/>
              <a:cxnLst/>
              <a:rect l="l" t="t" r="r" b="b"/>
              <a:pathLst>
                <a:path w="10907395" h="1894839">
                  <a:moveTo>
                    <a:pt x="10907268" y="0"/>
                  </a:moveTo>
                  <a:lnTo>
                    <a:pt x="0" y="0"/>
                  </a:lnTo>
                  <a:lnTo>
                    <a:pt x="0" y="1894331"/>
                  </a:lnTo>
                  <a:lnTo>
                    <a:pt x="10907268" y="1894331"/>
                  </a:lnTo>
                  <a:lnTo>
                    <a:pt x="1090726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087113C1-3675-4CD4-82F3-195F5B278EBE}"/>
              </a:ext>
            </a:extLst>
          </p:cNvPr>
          <p:cNvSpPr/>
          <p:nvPr/>
        </p:nvSpPr>
        <p:spPr>
          <a:xfrm>
            <a:off x="1398157" y="4498151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BAF3D74-B44D-48E8-ADDD-F0E9AC263C72}"/>
              </a:ext>
            </a:extLst>
          </p:cNvPr>
          <p:cNvSpPr/>
          <p:nvPr/>
        </p:nvSpPr>
        <p:spPr>
          <a:xfrm>
            <a:off x="1512457" y="4758219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8C64BF9B-DE95-4E7A-831D-28A43C1299E5}"/>
              </a:ext>
            </a:extLst>
          </p:cNvPr>
          <p:cNvSpPr/>
          <p:nvPr/>
        </p:nvSpPr>
        <p:spPr>
          <a:xfrm>
            <a:off x="3331394" y="4487756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6411836-4DCC-4640-8E87-615592677396}"/>
              </a:ext>
            </a:extLst>
          </p:cNvPr>
          <p:cNvSpPr/>
          <p:nvPr/>
        </p:nvSpPr>
        <p:spPr>
          <a:xfrm>
            <a:off x="5030589" y="4487756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88178301-298F-4B9D-AE31-A54A1932A368}"/>
              </a:ext>
            </a:extLst>
          </p:cNvPr>
          <p:cNvSpPr/>
          <p:nvPr/>
        </p:nvSpPr>
        <p:spPr>
          <a:xfrm>
            <a:off x="6754330" y="4498151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43A68E97-9774-4AC6-AAD1-3C81D04EBD28}"/>
              </a:ext>
            </a:extLst>
          </p:cNvPr>
          <p:cNvSpPr/>
          <p:nvPr/>
        </p:nvSpPr>
        <p:spPr>
          <a:xfrm>
            <a:off x="8512923" y="4498152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C00861E3-A55D-4A9D-A99A-04E5E4620101}"/>
              </a:ext>
            </a:extLst>
          </p:cNvPr>
          <p:cNvSpPr/>
          <p:nvPr/>
        </p:nvSpPr>
        <p:spPr>
          <a:xfrm>
            <a:off x="10181116" y="4477972"/>
            <a:ext cx="1140460" cy="1405255"/>
          </a:xfrm>
          <a:custGeom>
            <a:avLst/>
            <a:gdLst/>
            <a:ahLst/>
            <a:cxnLst/>
            <a:rect l="l" t="t" r="r" b="b"/>
            <a:pathLst>
              <a:path w="1140460" h="1405255">
                <a:moveTo>
                  <a:pt x="1025905" y="0"/>
                </a:moveTo>
                <a:lnTo>
                  <a:pt x="114046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1291081"/>
                </a:lnTo>
                <a:lnTo>
                  <a:pt x="8961" y="1335476"/>
                </a:lnTo>
                <a:lnTo>
                  <a:pt x="33400" y="1371727"/>
                </a:lnTo>
                <a:lnTo>
                  <a:pt x="69651" y="1396166"/>
                </a:lnTo>
                <a:lnTo>
                  <a:pt x="114046" y="1405127"/>
                </a:lnTo>
                <a:lnTo>
                  <a:pt x="1025905" y="1405127"/>
                </a:lnTo>
                <a:lnTo>
                  <a:pt x="1070300" y="1396166"/>
                </a:lnTo>
                <a:lnTo>
                  <a:pt x="1106551" y="1371727"/>
                </a:lnTo>
                <a:lnTo>
                  <a:pt x="1130990" y="1335476"/>
                </a:lnTo>
                <a:lnTo>
                  <a:pt x="1139952" y="1291081"/>
                </a:lnTo>
                <a:lnTo>
                  <a:pt x="1139952" y="114045"/>
                </a:lnTo>
                <a:lnTo>
                  <a:pt x="1130990" y="69651"/>
                </a:lnTo>
                <a:lnTo>
                  <a:pt x="1106551" y="33400"/>
                </a:lnTo>
                <a:lnTo>
                  <a:pt x="1070300" y="8961"/>
                </a:lnTo>
                <a:lnTo>
                  <a:pt x="102590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15901B74-4C3B-444A-B631-B7B54E74365E}"/>
              </a:ext>
            </a:extLst>
          </p:cNvPr>
          <p:cNvSpPr/>
          <p:nvPr/>
        </p:nvSpPr>
        <p:spPr>
          <a:xfrm>
            <a:off x="3445694" y="4766612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918F6F41-B2AF-4422-8CE0-B57B5C4B1B1D}"/>
              </a:ext>
            </a:extLst>
          </p:cNvPr>
          <p:cNvSpPr/>
          <p:nvPr/>
        </p:nvSpPr>
        <p:spPr>
          <a:xfrm>
            <a:off x="5144176" y="4739260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A1A7CAD3-01C3-4F38-A0B1-598A9EEE0B77}"/>
              </a:ext>
            </a:extLst>
          </p:cNvPr>
          <p:cNvSpPr/>
          <p:nvPr/>
        </p:nvSpPr>
        <p:spPr>
          <a:xfrm>
            <a:off x="6859556" y="4748694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2AFF7A26-78D9-48C2-AB34-A0F94DE16BBA}"/>
              </a:ext>
            </a:extLst>
          </p:cNvPr>
          <p:cNvSpPr/>
          <p:nvPr/>
        </p:nvSpPr>
        <p:spPr>
          <a:xfrm>
            <a:off x="8638530" y="4743579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CD17E99C-984E-4B1B-9247-AFFD8B918EC7}"/>
              </a:ext>
            </a:extLst>
          </p:cNvPr>
          <p:cNvSpPr/>
          <p:nvPr/>
        </p:nvSpPr>
        <p:spPr>
          <a:xfrm>
            <a:off x="10295416" y="4733183"/>
            <a:ext cx="911860" cy="914400"/>
          </a:xfrm>
          <a:custGeom>
            <a:avLst/>
            <a:gdLst/>
            <a:ahLst/>
            <a:cxnLst/>
            <a:rect l="l" t="t" r="r" b="b"/>
            <a:pathLst>
              <a:path w="911860" h="914400">
                <a:moveTo>
                  <a:pt x="820165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823213"/>
                </a:lnTo>
                <a:lnTo>
                  <a:pt x="7157" y="858732"/>
                </a:lnTo>
                <a:lnTo>
                  <a:pt x="26685" y="887714"/>
                </a:lnTo>
                <a:lnTo>
                  <a:pt x="55667" y="907242"/>
                </a:lnTo>
                <a:lnTo>
                  <a:pt x="91186" y="914400"/>
                </a:lnTo>
                <a:lnTo>
                  <a:pt x="820165" y="914400"/>
                </a:lnTo>
                <a:lnTo>
                  <a:pt x="855684" y="907242"/>
                </a:lnTo>
                <a:lnTo>
                  <a:pt x="884666" y="887714"/>
                </a:lnTo>
                <a:lnTo>
                  <a:pt x="904194" y="858732"/>
                </a:lnTo>
                <a:lnTo>
                  <a:pt x="911351" y="823213"/>
                </a:lnTo>
                <a:lnTo>
                  <a:pt x="911351" y="91186"/>
                </a:lnTo>
                <a:lnTo>
                  <a:pt x="904194" y="55667"/>
                </a:lnTo>
                <a:lnTo>
                  <a:pt x="884666" y="26685"/>
                </a:lnTo>
                <a:lnTo>
                  <a:pt x="855684" y="7157"/>
                </a:lnTo>
                <a:lnTo>
                  <a:pt x="8201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5F5AD4DE-EC92-456C-92C6-EADCDDBF145C}"/>
              </a:ext>
            </a:extLst>
          </p:cNvPr>
          <p:cNvSpPr txBox="1"/>
          <p:nvPr/>
        </p:nvSpPr>
        <p:spPr>
          <a:xfrm>
            <a:off x="1415460" y="3660689"/>
            <a:ext cx="11548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Logistic</a:t>
            </a: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Regression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431451D1-5EA9-44AC-B527-CC2A49F20E9A}"/>
              </a:ext>
            </a:extLst>
          </p:cNvPr>
          <p:cNvSpPr txBox="1"/>
          <p:nvPr/>
        </p:nvSpPr>
        <p:spPr>
          <a:xfrm>
            <a:off x="7069682" y="3826700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KNN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E421F20E-4595-4A7F-ADF4-093EE53CB07E}"/>
              </a:ext>
            </a:extLst>
          </p:cNvPr>
          <p:cNvSpPr txBox="1"/>
          <p:nvPr/>
        </p:nvSpPr>
        <p:spPr>
          <a:xfrm>
            <a:off x="8493066" y="3720746"/>
            <a:ext cx="1154843" cy="4263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300" b="1" spc="114" err="1">
                <a:solidFill>
                  <a:srgbClr val="3C3C3C"/>
                </a:solidFill>
                <a:latin typeface="Trebuchet MS"/>
              </a:rPr>
              <a:t>Gaussian</a:t>
            </a:r>
            <a:endParaRPr lang="fr-FR" sz="1300" b="1" spc="114">
              <a:solidFill>
                <a:srgbClr val="3C3C3C"/>
              </a:solidFill>
              <a:latin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300" b="1" spc="114" err="1">
                <a:solidFill>
                  <a:srgbClr val="3C3C3C"/>
                </a:solidFill>
                <a:latin typeface="Trebuchet MS"/>
              </a:rPr>
              <a:t>Naive</a:t>
            </a:r>
            <a:r>
              <a:rPr lang="fr-FR" sz="1300" b="1" spc="114">
                <a:solidFill>
                  <a:srgbClr val="3C3C3C"/>
                </a:solidFill>
                <a:latin typeface="Trebuchet MS"/>
              </a:rPr>
              <a:t> Bayes</a:t>
            </a:r>
            <a:endParaRPr sz="13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02D48C20-CF41-4885-B49F-097268E03AC3}"/>
              </a:ext>
            </a:extLst>
          </p:cNvPr>
          <p:cNvSpPr txBox="1"/>
          <p:nvPr/>
        </p:nvSpPr>
        <p:spPr>
          <a:xfrm>
            <a:off x="3445694" y="3725163"/>
            <a:ext cx="11548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Decision</a:t>
            </a: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Tree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3FDF3296-7DA2-43FA-922A-C8B7F9F2CD2B}"/>
              </a:ext>
            </a:extLst>
          </p:cNvPr>
          <p:cNvSpPr txBox="1"/>
          <p:nvPr/>
        </p:nvSpPr>
        <p:spPr>
          <a:xfrm>
            <a:off x="5203147" y="3725163"/>
            <a:ext cx="11548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Random</a:t>
            </a:r>
            <a:r>
              <a:rPr lang="fr-FR" sz="1400" b="1" spc="114">
                <a:solidFill>
                  <a:srgbClr val="3C3C3C"/>
                </a:solidFill>
                <a:latin typeface="Trebuchet MS"/>
              </a:rPr>
              <a:t> </a:t>
            </a:r>
            <a:r>
              <a:rPr lang="fr-FR" sz="1400" b="1" spc="114" err="1">
                <a:solidFill>
                  <a:srgbClr val="3C3C3C"/>
                </a:solidFill>
                <a:latin typeface="Trebuchet MS"/>
              </a:rPr>
              <a:t>Forests</a:t>
            </a:r>
            <a:endParaRPr sz="1400" b="1" spc="114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313117AD-1DFC-4BA9-B26A-468DAF982F0B}"/>
              </a:ext>
            </a:extLst>
          </p:cNvPr>
          <p:cNvSpPr txBox="1"/>
          <p:nvPr/>
        </p:nvSpPr>
        <p:spPr>
          <a:xfrm>
            <a:off x="1737564" y="5082005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u="sng" spc="114">
                <a:solidFill>
                  <a:schemeClr val="bg1"/>
                </a:solidFill>
                <a:latin typeface="Trebuchet MS"/>
              </a:rPr>
              <a:t>0.64</a:t>
            </a:r>
            <a:endParaRPr sz="1400" b="1" u="sng" spc="114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006AEB-8276-4D04-85DF-3C49F58DFFC7}"/>
              </a:ext>
            </a:extLst>
          </p:cNvPr>
          <p:cNvSpPr/>
          <p:nvPr/>
        </p:nvSpPr>
        <p:spPr>
          <a:xfrm>
            <a:off x="1270160" y="4324188"/>
            <a:ext cx="1413066" cy="172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DF9938AD-7F02-47EF-993C-608AF7203828}"/>
              </a:ext>
            </a:extLst>
          </p:cNvPr>
          <p:cNvSpPr txBox="1"/>
          <p:nvPr/>
        </p:nvSpPr>
        <p:spPr>
          <a:xfrm>
            <a:off x="3669126" y="5109357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dirty="0">
                <a:solidFill>
                  <a:schemeClr val="bg1"/>
                </a:solidFill>
                <a:latin typeface="Trebuchet MS"/>
              </a:rPr>
              <a:t>0.51</a:t>
            </a:r>
            <a:endParaRPr sz="1400" b="1" spc="114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6E0C5217-1625-4578-ABA0-7FE56DD1487E}"/>
              </a:ext>
            </a:extLst>
          </p:cNvPr>
          <p:cNvSpPr txBox="1"/>
          <p:nvPr/>
        </p:nvSpPr>
        <p:spPr>
          <a:xfrm>
            <a:off x="5321224" y="5091439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dirty="0">
                <a:solidFill>
                  <a:schemeClr val="bg1"/>
                </a:solidFill>
                <a:latin typeface="Trebuchet MS"/>
              </a:rPr>
              <a:t>0.63</a:t>
            </a:r>
            <a:endParaRPr sz="1400" b="1" spc="114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C22710C3-D30A-44D6-9E53-516677D7F7CC}"/>
              </a:ext>
            </a:extLst>
          </p:cNvPr>
          <p:cNvSpPr txBox="1"/>
          <p:nvPr/>
        </p:nvSpPr>
        <p:spPr>
          <a:xfrm>
            <a:off x="7094213" y="5073358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dirty="0">
                <a:solidFill>
                  <a:schemeClr val="bg1"/>
                </a:solidFill>
                <a:latin typeface="Trebuchet MS"/>
              </a:rPr>
              <a:t>0.57</a:t>
            </a:r>
            <a:endParaRPr sz="1400" b="1" spc="114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1FE6B745-2F8F-46EA-A387-4D9C1EA45F35}"/>
              </a:ext>
            </a:extLst>
          </p:cNvPr>
          <p:cNvSpPr txBox="1"/>
          <p:nvPr/>
        </p:nvSpPr>
        <p:spPr>
          <a:xfrm>
            <a:off x="8845665" y="5066144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dirty="0">
                <a:solidFill>
                  <a:schemeClr val="bg1"/>
                </a:solidFill>
                <a:latin typeface="Trebuchet MS"/>
              </a:rPr>
              <a:t>0.6</a:t>
            </a:r>
            <a:endParaRPr sz="1400" b="1" spc="114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06E263C0-7F8E-4158-B908-BC6AB9B089AE}"/>
              </a:ext>
            </a:extLst>
          </p:cNvPr>
          <p:cNvSpPr txBox="1"/>
          <p:nvPr/>
        </p:nvSpPr>
        <p:spPr>
          <a:xfrm>
            <a:off x="10531971" y="5057573"/>
            <a:ext cx="11548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dirty="0">
                <a:solidFill>
                  <a:schemeClr val="bg1"/>
                </a:solidFill>
                <a:latin typeface="Trebuchet MS"/>
              </a:rPr>
              <a:t>0.5</a:t>
            </a:r>
            <a:endParaRPr sz="1400" b="1" spc="114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B4D73A82-8C78-448D-956B-3C55284B136C}"/>
              </a:ext>
            </a:extLst>
          </p:cNvPr>
          <p:cNvSpPr txBox="1"/>
          <p:nvPr/>
        </p:nvSpPr>
        <p:spPr>
          <a:xfrm>
            <a:off x="10493871" y="3789316"/>
            <a:ext cx="11548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spc="114" dirty="0">
                <a:solidFill>
                  <a:srgbClr val="3C3C3C"/>
                </a:solidFill>
                <a:latin typeface="Trebuchet MS"/>
              </a:rPr>
              <a:t>Neural Network</a:t>
            </a:r>
            <a:endParaRPr sz="1400" b="1" spc="114" dirty="0">
              <a:solidFill>
                <a:srgbClr val="3C3C3C"/>
              </a:solidFill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F8B26-20AA-4D06-BFC3-B84C14FC1527}"/>
              </a:ext>
            </a:extLst>
          </p:cNvPr>
          <p:cNvSpPr txBox="1"/>
          <p:nvPr/>
        </p:nvSpPr>
        <p:spPr>
          <a:xfrm>
            <a:off x="990600" y="2209800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used</a:t>
            </a:r>
            <a:r>
              <a:rPr lang="fr-FR"/>
              <a:t> six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</a:t>
            </a:r>
            <a:r>
              <a:rPr lang="fr-FR" err="1"/>
              <a:t>without</a:t>
            </a:r>
            <a:r>
              <a:rPr lang="fr-FR"/>
              <a:t> and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feature</a:t>
            </a:r>
            <a:r>
              <a:rPr lang="fr-FR"/>
              <a:t> </a:t>
            </a:r>
            <a:r>
              <a:rPr lang="fr-FR" err="1"/>
              <a:t>selection</a:t>
            </a:r>
            <a:r>
              <a:rPr lang="fr-FR"/>
              <a:t> </a:t>
            </a:r>
            <a:r>
              <a:rPr lang="fr-FR" err="1"/>
              <a:t>methods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/>
              <a:t>We</a:t>
            </a:r>
            <a:r>
              <a:rPr lang="fr-FR"/>
              <a:t> have </a:t>
            </a:r>
            <a:r>
              <a:rPr lang="fr-FR" err="1"/>
              <a:t>used</a:t>
            </a:r>
            <a:r>
              <a:rPr lang="fr-FR"/>
              <a:t> Hyper </a:t>
            </a:r>
            <a:r>
              <a:rPr lang="fr-FR" err="1"/>
              <a:t>parameter</a:t>
            </a:r>
            <a:r>
              <a:rPr lang="fr-FR"/>
              <a:t> Tuning for </a:t>
            </a:r>
            <a:r>
              <a:rPr lang="fr-FR" err="1"/>
              <a:t>improving</a:t>
            </a:r>
            <a:r>
              <a:rPr lang="fr-FR"/>
              <a:t> </a:t>
            </a:r>
            <a:r>
              <a:rPr lang="fr-FR" err="1"/>
              <a:t>Logisitic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089401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1" spc="350">
                <a:solidFill>
                  <a:srgbClr val="FFFFFF"/>
                </a:solidFill>
                <a:latin typeface="Trebuchet MS"/>
                <a:cs typeface="Trebuchet MS"/>
              </a:rPr>
              <a:t>ROC</a:t>
            </a:r>
            <a:r>
              <a:rPr sz="2800" b="1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260">
                <a:solidFill>
                  <a:srgbClr val="FFFFFF"/>
                </a:solidFill>
                <a:latin typeface="Trebuchet MS"/>
                <a:cs typeface="Trebuchet MS"/>
              </a:rPr>
              <a:t>CURVE</a:t>
            </a:r>
            <a:r>
              <a:rPr lang="fr-FR" sz="2800" b="1" spc="2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BAA8A-2CA2-43B1-A876-DC969154785F}"/>
              </a:ext>
            </a:extLst>
          </p:cNvPr>
          <p:cNvSpPr txBox="1"/>
          <p:nvPr/>
        </p:nvSpPr>
        <p:spPr>
          <a:xfrm>
            <a:off x="7391400" y="29718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/>
              <a:t>Logistic</a:t>
            </a:r>
            <a:r>
              <a:rPr lang="fr-FR"/>
              <a:t> </a:t>
            </a:r>
            <a:r>
              <a:rPr lang="fr-FR" err="1"/>
              <a:t>Regression</a:t>
            </a:r>
            <a:r>
              <a:rPr lang="fr-FR"/>
              <a:t> </a:t>
            </a:r>
            <a:r>
              <a:rPr lang="fr-FR" err="1"/>
              <a:t>method</a:t>
            </a:r>
            <a:r>
              <a:rPr lang="fr-FR"/>
              <a:t> </a:t>
            </a:r>
            <a:r>
              <a:rPr lang="fr-FR" err="1"/>
              <a:t>gives</a:t>
            </a:r>
            <a:r>
              <a:rPr lang="fr-FR"/>
              <a:t> us the </a:t>
            </a:r>
            <a:r>
              <a:rPr lang="fr-FR" err="1"/>
              <a:t>highest</a:t>
            </a:r>
            <a:r>
              <a:rPr lang="fr-FR"/>
              <a:t> AUC Score and best </a:t>
            </a:r>
            <a:r>
              <a:rPr lang="fr-FR" err="1"/>
              <a:t>true</a:t>
            </a:r>
            <a:r>
              <a:rPr lang="fr-FR"/>
              <a:t> positive rate</a:t>
            </a:r>
          </a:p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1F59B-C449-4669-BDDD-ED7A25BA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0" y="2344017"/>
            <a:ext cx="6495290" cy="39074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1" spc="360">
                <a:solidFill>
                  <a:srgbClr val="FFFFFF"/>
                </a:solidFill>
                <a:latin typeface="Trebuchet MS"/>
                <a:cs typeface="Trebuchet MS"/>
              </a:rPr>
              <a:t>CUMUL</a:t>
            </a:r>
            <a:r>
              <a:rPr sz="2800" b="1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3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1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229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2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2800" b="1" spc="340">
                <a:solidFill>
                  <a:srgbClr val="FFFFFF"/>
                </a:solidFill>
              </a:rPr>
              <a:t>RESPONSES / GAINS</a:t>
            </a:r>
            <a:r>
              <a:rPr sz="2800" b="1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42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2800" b="1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22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1DB8B-5A4E-4774-8CFF-97A87D6014BF}"/>
              </a:ext>
            </a:extLst>
          </p:cNvPr>
          <p:cNvSpPr txBox="1"/>
          <p:nvPr/>
        </p:nvSpPr>
        <p:spPr>
          <a:xfrm>
            <a:off x="533400" y="6066361"/>
            <a:ext cx="1064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contact </a:t>
            </a:r>
            <a:r>
              <a:rPr lang="fr-FR" spc="-135" dirty="0">
                <a:solidFill>
                  <a:srgbClr val="4776CD"/>
                </a:solidFill>
                <a:latin typeface="Trebuchet MS"/>
              </a:rPr>
              <a:t>40% of population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model </a:t>
            </a:r>
            <a:r>
              <a:rPr lang="fr-FR" dirty="0" err="1"/>
              <a:t>would</a:t>
            </a:r>
            <a:r>
              <a:rPr lang="fr-FR" dirty="0"/>
              <a:t> contact </a:t>
            </a:r>
            <a:r>
              <a:rPr lang="fr-FR" spc="-135" dirty="0">
                <a:solidFill>
                  <a:srgbClr val="4776CD"/>
                </a:solidFill>
                <a:latin typeface="Trebuchet MS"/>
              </a:rPr>
              <a:t>1.46 times more </a:t>
            </a:r>
            <a:r>
              <a:rPr lang="fr-FR" spc="-135" dirty="0" err="1">
                <a:solidFill>
                  <a:srgbClr val="4776CD"/>
                </a:solidFill>
                <a:latin typeface="Trebuchet MS"/>
              </a:rPr>
              <a:t>donors</a:t>
            </a:r>
            <a:r>
              <a:rPr lang="fr-FR" spc="-135" dirty="0">
                <a:solidFill>
                  <a:srgbClr val="4776CD"/>
                </a:solidFill>
                <a:latin typeface="Trebuchet MS"/>
              </a:rPr>
              <a:t>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donate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D15E9-3095-484D-86B4-6D01D91F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7" y="2221993"/>
            <a:ext cx="6086892" cy="3505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174B8-0F92-4B50-8AC6-203D4450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9" y="2132158"/>
            <a:ext cx="5156165" cy="38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8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1" spc="360">
                <a:solidFill>
                  <a:srgbClr val="FFFFFF"/>
                </a:solidFill>
                <a:latin typeface="Trebuchet MS"/>
                <a:cs typeface="Trebuchet MS"/>
              </a:rPr>
              <a:t>CUMUL</a:t>
            </a:r>
            <a:r>
              <a:rPr sz="2800" b="1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3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1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229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2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2800" b="1" spc="340">
                <a:solidFill>
                  <a:srgbClr val="FFFFFF"/>
                </a:solidFill>
              </a:rPr>
              <a:t>RESPONSES / GAINS</a:t>
            </a:r>
            <a:r>
              <a:rPr sz="2800" b="1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42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2800" b="1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22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1DB8B-5A4E-4774-8CFF-97A87D6014BF}"/>
              </a:ext>
            </a:extLst>
          </p:cNvPr>
          <p:cNvSpPr txBox="1"/>
          <p:nvPr/>
        </p:nvSpPr>
        <p:spPr>
          <a:xfrm>
            <a:off x="6781800" y="3276600"/>
            <a:ext cx="484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contact </a:t>
            </a:r>
            <a:r>
              <a:rPr lang="fr-FR" spc="-135" dirty="0">
                <a:solidFill>
                  <a:srgbClr val="4776CD"/>
                </a:solidFill>
                <a:latin typeface="Trebuchet MS"/>
              </a:rPr>
              <a:t>40% of population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spc="-135" dirty="0">
                <a:solidFill>
                  <a:srgbClr val="4776CD"/>
                </a:solidFill>
                <a:latin typeface="Trebuchet MS"/>
              </a:rPr>
              <a:t>66% of all </a:t>
            </a:r>
            <a:r>
              <a:rPr lang="fr-FR" spc="-135" dirty="0" err="1">
                <a:solidFill>
                  <a:srgbClr val="4776CD"/>
                </a:solidFill>
                <a:latin typeface="Trebuchet MS"/>
              </a:rPr>
              <a:t>donors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reached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B6FA-E75D-48FF-89E7-26DC8B22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" y="2150963"/>
            <a:ext cx="5507534" cy="4092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2192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95">
                <a:solidFill>
                  <a:srgbClr val="FFFFFF"/>
                </a:solidFill>
              </a:rPr>
              <a:t>INSIGHTS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959" y="614172"/>
            <a:ext cx="3708400" cy="6201698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1400" b="1" spc="145" dirty="0">
                <a:solidFill>
                  <a:srgbClr val="FFFFFF"/>
                </a:solidFill>
                <a:latin typeface="Trebuchet MS"/>
                <a:cs typeface="Trebuchet MS"/>
              </a:rPr>
              <a:t>POPULATION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FFFFFF"/>
                </a:solidFill>
                <a:latin typeface="Trebuchet MS"/>
                <a:cs typeface="Trebuchet MS"/>
              </a:rPr>
              <a:t>SIZE:</a:t>
            </a:r>
            <a:r>
              <a:rPr lang="fr-FR" sz="1400" spc="-65" dirty="0">
                <a:solidFill>
                  <a:srgbClr val="FFFFFF"/>
                </a:solidFill>
                <a:latin typeface="Trebuchet MS"/>
                <a:cs typeface="Trebuchet MS"/>
              </a:rPr>
              <a:t>26,522</a:t>
            </a:r>
          </a:p>
          <a:p>
            <a:pPr marL="413384">
              <a:lnSpc>
                <a:spcPct val="100000"/>
              </a:lnSpc>
            </a:pPr>
            <a:endParaRPr lang="fr-FR" sz="1400" spc="-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fr-FR" sz="1400" b="1" spc="95" dirty="0">
                <a:solidFill>
                  <a:srgbClr val="FFFFFF"/>
                </a:solidFill>
                <a:latin typeface="Trebuchet MS"/>
                <a:cs typeface="Trebuchet MS"/>
              </a:rPr>
              <a:t>GAIN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4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DONOR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fr-FR" sz="1400" spc="2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400" spc="-75" dirty="0">
                <a:solidFill>
                  <a:srgbClr val="FFFFFF"/>
                </a:solidFill>
                <a:latin typeface="Trebuchet MS"/>
                <a:cs typeface="Trebuchet MS"/>
              </a:rPr>
              <a:t>67 (</a:t>
            </a:r>
            <a:r>
              <a:rPr lang="fr-FR" sz="1400" spc="-75" dirty="0" err="1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lang="fr-FR" sz="1400" spc="-75" dirty="0">
                <a:solidFill>
                  <a:srgbClr val="FFFFFF"/>
                </a:solidFill>
                <a:latin typeface="Trebuchet MS"/>
                <a:cs typeface="Trebuchet MS"/>
              </a:rPr>
              <a:t> on </a:t>
            </a:r>
            <a:r>
              <a:rPr lang="fr-FR" sz="1400" spc="-75" dirty="0" err="1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lang="fr-FR" sz="1400" spc="-75" dirty="0">
                <a:solidFill>
                  <a:srgbClr val="FFFFFF"/>
                </a:solidFill>
                <a:latin typeface="Trebuchet MS"/>
                <a:cs typeface="Trebuchet MS"/>
              </a:rPr>
              <a:t> Donation of </a:t>
            </a:r>
            <a:r>
              <a:rPr lang="fr-FR" sz="1400" spc="-75" dirty="0" err="1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lang="fr-FR"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400" spc="-75" dirty="0" err="1">
                <a:solidFill>
                  <a:srgbClr val="FFFFFF"/>
                </a:solidFill>
                <a:latin typeface="Trebuchet MS"/>
                <a:cs typeface="Trebuchet MS"/>
              </a:rPr>
              <a:t>campaigns</a:t>
            </a:r>
            <a:r>
              <a:rPr lang="fr-FR" sz="1400" spc="-7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  <a:p>
            <a:pPr marL="413384">
              <a:lnSpc>
                <a:spcPct val="100000"/>
              </a:lnSpc>
            </a:pPr>
            <a:endParaRPr lang="fr-FR" sz="1400" spc="-7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400" b="1" spc="185" dirty="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9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110" dirty="0">
                <a:solidFill>
                  <a:srgbClr val="FFFFFF"/>
                </a:solidFill>
                <a:latin typeface="Trebuchet MS"/>
                <a:cs typeface="Trebuchet MS"/>
              </a:rPr>
              <a:t>PERSON:</a:t>
            </a:r>
            <a:r>
              <a:rPr lang="fr-FR" sz="1400" spc="2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0.</a:t>
            </a:r>
            <a:r>
              <a:rPr lang="fr-FR" sz="1400" spc="-7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lang="fr-FR" sz="1400" spc="-7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endParaRPr lang="fr-FR" sz="1400" spc="-7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en-IN" sz="1400" spc="-75" dirty="0">
                <a:solidFill>
                  <a:srgbClr val="FFFFFF"/>
                </a:solidFill>
                <a:latin typeface="Trebuchet MS"/>
                <a:cs typeface="Trebuchet MS"/>
              </a:rPr>
              <a:t>CUMULATIVE RESPONSE: 2.1%</a:t>
            </a:r>
            <a:endParaRPr lang="fr-FR" sz="1400" spc="-7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2280">
              <a:lnSpc>
                <a:spcPct val="100000"/>
              </a:lnSpc>
            </a:pPr>
            <a:endParaRPr lang="en-IN" sz="1400" spc="-7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62280"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 dirty="0"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400" b="1" spc="145" dirty="0">
                <a:solidFill>
                  <a:srgbClr val="FFFFFF"/>
                </a:solidFill>
                <a:latin typeface="Trebuchet MS"/>
                <a:cs typeface="Trebuchet MS"/>
              </a:rPr>
              <a:t>POPULATION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105" dirty="0">
                <a:solidFill>
                  <a:srgbClr val="FFFFFF"/>
                </a:solidFill>
                <a:latin typeface="Trebuchet MS"/>
                <a:cs typeface="Trebuchet MS"/>
              </a:rPr>
              <a:t>SELECTED:</a:t>
            </a:r>
            <a:r>
              <a:rPr lang="fr-FR" sz="1400" b="1" spc="15" dirty="0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lang="fr-FR" sz="1400" spc="1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endParaRPr lang="fr-FR" sz="1400" spc="1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sz="1400" b="1" spc="95" dirty="0">
                <a:solidFill>
                  <a:srgbClr val="FFFFFF"/>
                </a:solidFill>
                <a:latin typeface="Trebuchet MS"/>
                <a:cs typeface="Trebuchet MS"/>
              </a:rPr>
              <a:t>MAILS:</a:t>
            </a:r>
            <a:r>
              <a:rPr lang="fr-FR"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10,609</a:t>
            </a:r>
            <a:endParaRPr lang="fr-FR" sz="1400" spc="-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endParaRPr lang="fr-FR" sz="1400" spc="-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fr-FR" sz="1400" spc="-65" dirty="0">
                <a:solidFill>
                  <a:srgbClr val="FFFFFF"/>
                </a:solidFill>
                <a:latin typeface="Trebuchet MS"/>
                <a:cs typeface="Trebuchet MS"/>
              </a:rPr>
              <a:t>DONORS:223 (10,609 * 2.1%)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</a:pPr>
            <a:r>
              <a:rPr sz="1600" b="1" spc="114" dirty="0">
                <a:solidFill>
                  <a:srgbClr val="C00000"/>
                </a:solidFill>
                <a:latin typeface="Trebuchet MS"/>
                <a:cs typeface="Trebuchet MS"/>
              </a:rPr>
              <a:t>COST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lang="fr-FR" sz="1600" spc="114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</a:pPr>
            <a:r>
              <a:rPr lang="fr-FR" sz="1600" spc="2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600" spc="-75" dirty="0">
                <a:solidFill>
                  <a:srgbClr val="FFFFFF"/>
                </a:solidFill>
                <a:latin typeface="Trebuchet MS"/>
                <a:cs typeface="Trebuchet MS"/>
              </a:rPr>
              <a:t>0.80 * 10,609 = </a:t>
            </a:r>
            <a:r>
              <a:rPr lang="fr-FR" sz="1600" spc="2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600" spc="-75" dirty="0">
                <a:solidFill>
                  <a:srgbClr val="FFFFFF"/>
                </a:solidFill>
                <a:latin typeface="Trebuchet MS"/>
                <a:cs typeface="Trebuchet MS"/>
              </a:rPr>
              <a:t>8,487</a:t>
            </a:r>
            <a:endParaRPr sz="1600" dirty="0"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  <a:spcBef>
                <a:spcPts val="10"/>
              </a:spcBef>
            </a:pPr>
            <a:endParaRPr lang="fr-FR" sz="1600" b="1" spc="100" dirty="0">
              <a:solidFill>
                <a:srgbClr val="42945F"/>
              </a:solidFill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  <a:spcBef>
                <a:spcPts val="10"/>
              </a:spcBef>
            </a:pPr>
            <a:r>
              <a:rPr sz="1600" b="1" spc="100" dirty="0">
                <a:solidFill>
                  <a:srgbClr val="42945F"/>
                </a:solidFill>
                <a:latin typeface="Trebuchet MS"/>
                <a:cs typeface="Trebuchet MS"/>
              </a:rPr>
              <a:t>REVENUES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lang="fr-FR" sz="1600" spc="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13384">
              <a:lnSpc>
                <a:spcPts val="1914"/>
              </a:lnSpc>
              <a:spcBef>
                <a:spcPts val="10"/>
              </a:spcBef>
            </a:pPr>
            <a:r>
              <a:rPr lang="fr-FR" sz="1600" spc="-75" dirty="0">
                <a:solidFill>
                  <a:srgbClr val="FFFFFF"/>
                </a:solidFill>
                <a:latin typeface="Trebuchet MS"/>
              </a:rPr>
              <a:t>223 * </a:t>
            </a:r>
            <a:r>
              <a:rPr lang="fr-FR" sz="1600" spc="2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75" dirty="0">
                <a:solidFill>
                  <a:srgbClr val="FFFFFF"/>
                </a:solidFill>
                <a:latin typeface="Trebuchet MS"/>
                <a:cs typeface="Trebuchet MS"/>
              </a:rPr>
              <a:t> 67 = </a:t>
            </a:r>
            <a:r>
              <a:rPr lang="fr-FR" sz="1600" spc="25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lang="fr-FR" sz="1600" spc="-75" dirty="0">
                <a:solidFill>
                  <a:srgbClr val="FFFFFF"/>
                </a:solidFill>
                <a:latin typeface="Trebuchet MS"/>
                <a:cs typeface="Trebuchet MS"/>
              </a:rPr>
              <a:t> 14,927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413384"/>
            <a:r>
              <a:rPr sz="1800" b="1" spc="1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160" dirty="0">
                <a:solidFill>
                  <a:srgbClr val="FFFFFF"/>
                </a:solidFill>
                <a:latin typeface="Trebuchet MS"/>
                <a:cs typeface="Trebuchet MS"/>
              </a:rPr>
              <a:t>OFITS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lang="fr-FR"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800" spc="25" dirty="0">
                <a:solidFill>
                  <a:srgbClr val="00B050"/>
                </a:solidFill>
                <a:latin typeface="Trebuchet MS"/>
                <a:cs typeface="Trebuchet MS"/>
              </a:rPr>
              <a:t>€</a:t>
            </a:r>
            <a:r>
              <a:rPr lang="fr-FR" sz="1800" spc="-8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lang="fr-FR" spc="-75" dirty="0">
                <a:solidFill>
                  <a:srgbClr val="00B050"/>
                </a:solidFill>
                <a:latin typeface="Trebuchet MS"/>
                <a:cs typeface="Trebuchet MS"/>
              </a:rPr>
              <a:t>6,440</a:t>
            </a:r>
            <a:endParaRPr lang="fr-FR" sz="1800" b="1" spc="-175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13384">
              <a:lnSpc>
                <a:spcPct val="100000"/>
              </a:lnSpc>
            </a:pPr>
            <a:r>
              <a:rPr lang="en-IN" b="1" spc="-175" dirty="0">
                <a:solidFill>
                  <a:srgbClr val="FFFFFF"/>
                </a:solidFill>
                <a:latin typeface="Trebuchet MS"/>
                <a:cs typeface="Trebuchet MS"/>
              </a:rPr>
              <a:t>(14,927-8,487)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7E3B478-5DDC-40EF-B25A-6831FF1DDF70}"/>
              </a:ext>
            </a:extLst>
          </p:cNvPr>
          <p:cNvSpPr txBox="1"/>
          <p:nvPr/>
        </p:nvSpPr>
        <p:spPr>
          <a:xfrm>
            <a:off x="6092951" y="5824453"/>
            <a:ext cx="5060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campaign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can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be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profitable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lang="fr-FR" sz="1800" spc="-40" dirty="0">
                <a:latin typeface="Trebuchet MS"/>
                <a:cs typeface="Trebuchet MS"/>
              </a:rPr>
              <a:t>by </a:t>
            </a:r>
            <a:r>
              <a:rPr sz="1800" spc="-110" dirty="0">
                <a:latin typeface="Trebuchet MS"/>
                <a:cs typeface="Trebuchet MS"/>
              </a:rPr>
              <a:t>selecting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lang="fr-FR" spc="15" dirty="0">
                <a:latin typeface="Trebuchet MS"/>
                <a:cs typeface="Trebuchet MS"/>
              </a:rPr>
              <a:t>4</a:t>
            </a:r>
            <a:r>
              <a:rPr sz="1800" spc="15" dirty="0">
                <a:latin typeface="Trebuchet MS"/>
                <a:cs typeface="Trebuchet MS"/>
              </a:rPr>
              <a:t>0%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0" dirty="0">
                <a:latin typeface="Trebuchet MS"/>
                <a:cs typeface="Trebuchet MS"/>
              </a:rPr>
              <a:t>donors. 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F92B2D42-8656-481C-9972-45E52C4F3C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9511" y="5751576"/>
            <a:ext cx="655320" cy="656844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102257-77CB-48F5-AB12-194606B1D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12925"/>
              </p:ext>
            </p:extLst>
          </p:nvPr>
        </p:nvGraphicFramePr>
        <p:xfrm>
          <a:off x="5010911" y="1329689"/>
          <a:ext cx="6438139" cy="4061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345">
                <a:solidFill>
                  <a:srgbClr val="FFFFFF"/>
                </a:solidFill>
              </a:rPr>
              <a:t>HOW</a:t>
            </a:r>
            <a:r>
              <a:rPr sz="2800" spc="-434">
                <a:solidFill>
                  <a:srgbClr val="FFFFFF"/>
                </a:solidFill>
              </a:rPr>
              <a:t> </a:t>
            </a:r>
            <a:r>
              <a:rPr sz="2800" spc="114">
                <a:solidFill>
                  <a:srgbClr val="FFFFFF"/>
                </a:solidFill>
              </a:rPr>
              <a:t>THINGS</a:t>
            </a:r>
            <a:r>
              <a:rPr sz="2800" spc="-400">
                <a:solidFill>
                  <a:srgbClr val="FFFFFF"/>
                </a:solidFill>
              </a:rPr>
              <a:t> </a:t>
            </a:r>
            <a:r>
              <a:rPr sz="2800" spc="260">
                <a:solidFill>
                  <a:srgbClr val="FFFFFF"/>
                </a:solidFill>
              </a:rPr>
              <a:t>WOULD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-60">
                <a:solidFill>
                  <a:srgbClr val="FFFFFF"/>
                </a:solidFill>
              </a:rPr>
              <a:t>BE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30">
                <a:solidFill>
                  <a:srgbClr val="FFFFFF"/>
                </a:solidFill>
              </a:rPr>
              <a:t>DIFFERENT</a:t>
            </a:r>
            <a:r>
              <a:rPr sz="2800" spc="-409">
                <a:solidFill>
                  <a:srgbClr val="FFFFFF"/>
                </a:solidFill>
              </a:rPr>
              <a:t> </a:t>
            </a:r>
            <a:r>
              <a:rPr sz="2800" spc="175">
                <a:solidFill>
                  <a:srgbClr val="FFFFFF"/>
                </a:solidFill>
              </a:rPr>
              <a:t>WITH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204">
                <a:solidFill>
                  <a:srgbClr val="FFFFFF"/>
                </a:solidFill>
              </a:rPr>
              <a:t>OUR</a:t>
            </a:r>
            <a:r>
              <a:rPr sz="2800" spc="-65">
                <a:solidFill>
                  <a:srgbClr val="FFFFFF"/>
                </a:solidFill>
              </a:rPr>
              <a:t> </a:t>
            </a:r>
            <a:r>
              <a:rPr sz="2800" spc="120">
                <a:solidFill>
                  <a:srgbClr val="FFFFFF"/>
                </a:solidFill>
              </a:rPr>
              <a:t>MODEL?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32889" y="1970277"/>
            <a:ext cx="856043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76900" algn="l"/>
              </a:tabLst>
            </a:pPr>
            <a:r>
              <a:rPr lang="fr-FR" sz="2000" b="1" spc="155">
                <a:solidFill>
                  <a:srgbClr val="4776CD"/>
                </a:solidFill>
                <a:latin typeface="Trebuchet MS"/>
                <a:cs typeface="Trebuchet MS"/>
              </a:rPr>
              <a:t>Model</a:t>
            </a:r>
            <a:r>
              <a:rPr lang="fr-FR" sz="2000" b="1" spc="-9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7662</a:t>
            </a:r>
            <a:r>
              <a:rPr sz="2000" b="1" spc="-70">
                <a:solidFill>
                  <a:srgbClr val="4776CD"/>
                </a:solidFill>
                <a:latin typeface="Trebuchet MS"/>
                <a:cs typeface="Trebuchet MS"/>
              </a:rPr>
              <a:t>	</a:t>
            </a:r>
            <a:r>
              <a:rPr lang="fr-FR" sz="2000" b="1" spc="-70" err="1">
                <a:solidFill>
                  <a:srgbClr val="4776CD"/>
                </a:solidFill>
                <a:latin typeface="Trebuchet MS"/>
                <a:cs typeface="Trebuchet MS"/>
              </a:rPr>
              <a:t>Random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 err="1">
                <a:solidFill>
                  <a:srgbClr val="4776CD"/>
                </a:solidFill>
                <a:latin typeface="Trebuchet MS"/>
                <a:cs typeface="Trebuchet MS"/>
              </a:rPr>
              <a:t>Selection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45">
                <a:solidFill>
                  <a:srgbClr val="4776CD"/>
                </a:solidFill>
                <a:latin typeface="Trebuchet MS"/>
                <a:cs typeface="Trebuchet MS"/>
              </a:rPr>
              <a:t>7662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3610" y="2352294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60">
                <a:moveTo>
                  <a:pt x="524256" y="0"/>
                </a:moveTo>
                <a:lnTo>
                  <a:pt x="0" y="262127"/>
                </a:lnTo>
                <a:lnTo>
                  <a:pt x="0" y="941831"/>
                </a:lnTo>
                <a:lnTo>
                  <a:pt x="524256" y="1203959"/>
                </a:lnTo>
                <a:lnTo>
                  <a:pt x="1048512" y="941831"/>
                </a:lnTo>
                <a:lnTo>
                  <a:pt x="1048512" y="262127"/>
                </a:lnTo>
                <a:lnTo>
                  <a:pt x="524256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0017" y="2787776"/>
            <a:ext cx="6140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80" dirty="0">
                <a:solidFill>
                  <a:srgbClr val="FFFFFF"/>
                </a:solidFill>
                <a:latin typeface="Trebuchet MS"/>
                <a:cs typeface="Trebuchet MS"/>
              </a:rPr>
              <a:t>26,522</a:t>
            </a:r>
            <a:endParaRPr lang="fr-FR" sz="17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4926" y="2787776"/>
            <a:ext cx="8788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0">
                <a:latin typeface="Trebuchet MS"/>
                <a:cs typeface="Trebuchet MS"/>
              </a:rPr>
              <a:t>P</a:t>
            </a:r>
            <a:r>
              <a:rPr sz="1700" spc="-90">
                <a:latin typeface="Trebuchet MS"/>
                <a:cs typeface="Trebuchet MS"/>
              </a:rPr>
              <a:t>r</a:t>
            </a:r>
            <a:r>
              <a:rPr sz="1700" spc="-75">
                <a:latin typeface="Trebuchet MS"/>
                <a:cs typeface="Trebuchet MS"/>
              </a:rPr>
              <a:t>ospec</a:t>
            </a:r>
            <a:r>
              <a:rPr sz="1700" spc="-70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33727" y="3363467"/>
            <a:ext cx="1071880" cy="1226820"/>
            <a:chOff x="1633727" y="3363467"/>
            <a:chExt cx="1071880" cy="1226820"/>
          </a:xfrm>
        </p:grpSpPr>
        <p:sp>
          <p:nvSpPr>
            <p:cNvPr id="8" name="object 8"/>
            <p:cNvSpPr/>
            <p:nvPr/>
          </p:nvSpPr>
          <p:spPr>
            <a:xfrm>
              <a:off x="1645157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0" y="262127"/>
                  </a:lnTo>
                  <a:lnTo>
                    <a:pt x="0" y="941832"/>
                  </a:lnTo>
                  <a:lnTo>
                    <a:pt x="524256" y="1203959"/>
                  </a:lnTo>
                  <a:lnTo>
                    <a:pt x="1048512" y="941832"/>
                  </a:lnTo>
                  <a:lnTo>
                    <a:pt x="1048512" y="262127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5157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7"/>
                  </a:lnTo>
                  <a:lnTo>
                    <a:pt x="1048512" y="941832"/>
                  </a:lnTo>
                  <a:lnTo>
                    <a:pt x="524256" y="1203959"/>
                  </a:lnTo>
                  <a:lnTo>
                    <a:pt x="0" y="941832"/>
                  </a:lnTo>
                  <a:lnTo>
                    <a:pt x="0" y="262127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92883" y="3810380"/>
            <a:ext cx="350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40" dirty="0">
                <a:solidFill>
                  <a:srgbClr val="FFFFFF"/>
                </a:solidFill>
                <a:latin typeface="Trebuchet MS"/>
                <a:cs typeface="Trebuchet MS"/>
              </a:rPr>
              <a:t>223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226" y="3810380"/>
            <a:ext cx="7035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40">
                <a:latin typeface="Trebuchet MS"/>
                <a:cs typeface="Trebuchet MS"/>
              </a:rPr>
              <a:t>D</a:t>
            </a:r>
            <a:r>
              <a:rPr sz="1700" spc="-10">
                <a:latin typeface="Trebuchet MS"/>
                <a:cs typeface="Trebuchet MS"/>
              </a:rPr>
              <a:t>on</a:t>
            </a:r>
            <a:r>
              <a:rPr sz="1700" spc="-20">
                <a:latin typeface="Trebuchet MS"/>
                <a:cs typeface="Trebuchet MS"/>
              </a:rPr>
              <a:t>o</a:t>
            </a:r>
            <a:r>
              <a:rPr sz="1700" spc="-10">
                <a:latin typeface="Trebuchet MS"/>
                <a:cs typeface="Trebuchet MS"/>
              </a:rPr>
              <a:t>rs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02179" y="3363467"/>
            <a:ext cx="1635760" cy="2249805"/>
            <a:chOff x="2202179" y="3363467"/>
            <a:chExt cx="1635760" cy="2249805"/>
          </a:xfrm>
        </p:grpSpPr>
        <p:sp>
          <p:nvSpPr>
            <p:cNvPr id="13" name="object 13"/>
            <p:cNvSpPr/>
            <p:nvPr/>
          </p:nvSpPr>
          <p:spPr>
            <a:xfrm>
              <a:off x="2777489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7"/>
                  </a:lnTo>
                  <a:lnTo>
                    <a:pt x="1048512" y="941832"/>
                  </a:lnTo>
                  <a:lnTo>
                    <a:pt x="524256" y="1203959"/>
                  </a:lnTo>
                  <a:lnTo>
                    <a:pt x="0" y="941832"/>
                  </a:lnTo>
                  <a:lnTo>
                    <a:pt x="0" y="262127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3609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6" y="1203960"/>
                  </a:lnTo>
                  <a:lnTo>
                    <a:pt x="1048512" y="941832"/>
                  </a:lnTo>
                  <a:lnTo>
                    <a:pt x="1048512" y="26212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3609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8"/>
                  </a:lnTo>
                  <a:lnTo>
                    <a:pt x="1048512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44926" y="4832984"/>
            <a:ext cx="5378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>
                <a:latin typeface="Trebuchet MS"/>
                <a:cs typeface="Trebuchet MS"/>
              </a:rPr>
              <a:t>C</a:t>
            </a:r>
            <a:r>
              <a:rPr sz="1700" spc="-40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9847" y="4386071"/>
            <a:ext cx="1635760" cy="2249805"/>
            <a:chOff x="1069847" y="4386071"/>
            <a:chExt cx="1635760" cy="2249805"/>
          </a:xfrm>
        </p:grpSpPr>
        <p:sp>
          <p:nvSpPr>
            <p:cNvPr id="19" name="object 19"/>
            <p:cNvSpPr/>
            <p:nvPr/>
          </p:nvSpPr>
          <p:spPr>
            <a:xfrm>
              <a:off x="1081277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1" y="262128"/>
                  </a:lnTo>
                  <a:lnTo>
                    <a:pt x="1048511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5157" y="5420105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6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6" y="1203960"/>
                  </a:lnTo>
                  <a:lnTo>
                    <a:pt x="1048512" y="941832"/>
                  </a:lnTo>
                  <a:lnTo>
                    <a:pt x="1048512" y="26212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5157" y="5420105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6" y="0"/>
                  </a:moveTo>
                  <a:lnTo>
                    <a:pt x="1048512" y="262128"/>
                  </a:lnTo>
                  <a:lnTo>
                    <a:pt x="1048512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234" y="5855309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77489" y="5420105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59">
                <a:moveTo>
                  <a:pt x="524256" y="0"/>
                </a:moveTo>
                <a:lnTo>
                  <a:pt x="1048512" y="262128"/>
                </a:lnTo>
                <a:lnTo>
                  <a:pt x="1048512" y="941832"/>
                </a:lnTo>
                <a:lnTo>
                  <a:pt x="524256" y="1203960"/>
                </a:lnTo>
                <a:lnTo>
                  <a:pt x="0" y="941832"/>
                </a:lnTo>
                <a:lnTo>
                  <a:pt x="0" y="262128"/>
                </a:lnTo>
                <a:lnTo>
                  <a:pt x="524256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38943" y="2226564"/>
            <a:ext cx="904240" cy="10795"/>
          </a:xfrm>
          <a:custGeom>
            <a:avLst/>
            <a:gdLst/>
            <a:ahLst/>
            <a:cxnLst/>
            <a:rect l="l" t="t" r="r" b="b"/>
            <a:pathLst>
              <a:path w="904240" h="10794">
                <a:moveTo>
                  <a:pt x="903731" y="0"/>
                </a:moveTo>
                <a:lnTo>
                  <a:pt x="0" y="0"/>
                </a:lnTo>
                <a:lnTo>
                  <a:pt x="0" y="10668"/>
                </a:lnTo>
                <a:lnTo>
                  <a:pt x="903731" y="10668"/>
                </a:lnTo>
                <a:lnTo>
                  <a:pt x="90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27640" y="1967229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>
                <a:latin typeface="Calibri"/>
                <a:cs typeface="Calibri"/>
              </a:rPr>
              <a:t>Δ</a:t>
            </a:r>
            <a:r>
              <a:rPr sz="1800" b="1" spc="30">
                <a:latin typeface="Trebuchet MS"/>
                <a:cs typeface="Trebuchet MS"/>
              </a:rPr>
              <a:t>%</a:t>
            </a:r>
            <a:r>
              <a:rPr sz="1800" b="1" spc="-90">
                <a:latin typeface="Trebuchet MS"/>
                <a:cs typeface="Trebuchet MS"/>
              </a:rPr>
              <a:t> </a:t>
            </a:r>
            <a:r>
              <a:rPr sz="1800" b="1" spc="-25">
                <a:latin typeface="Trebuchet MS"/>
                <a:cs typeface="Trebuchet MS"/>
              </a:rPr>
              <a:t>vs</a:t>
            </a:r>
            <a:r>
              <a:rPr sz="1800" b="1" spc="-80">
                <a:latin typeface="Trebuchet MS"/>
                <a:cs typeface="Trebuchet MS"/>
              </a:rPr>
              <a:t> </a:t>
            </a:r>
            <a:r>
              <a:rPr sz="1800" b="1" spc="-60">
                <a:latin typeface="Trebuchet MS"/>
                <a:cs typeface="Trebuchet MS"/>
              </a:rPr>
              <a:t>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74960" y="3810380"/>
            <a:ext cx="8107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lang="fr-FR" sz="1800" spc="15" dirty="0">
                <a:solidFill>
                  <a:srgbClr val="C00000"/>
                </a:solidFill>
                <a:latin typeface="Trebuchet MS"/>
                <a:cs typeface="Trebuchet MS"/>
              </a:rPr>
              <a:t>17.3</a:t>
            </a:r>
            <a:r>
              <a:rPr sz="1800" spc="15" dirty="0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69830" y="1953005"/>
            <a:ext cx="1483360" cy="4672965"/>
          </a:xfrm>
          <a:custGeom>
            <a:avLst/>
            <a:gdLst/>
            <a:ahLst/>
            <a:cxnLst/>
            <a:rect l="l" t="t" r="r" b="b"/>
            <a:pathLst>
              <a:path w="1483359" h="4672965">
                <a:moveTo>
                  <a:pt x="0" y="247142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2" y="0"/>
                </a:lnTo>
                <a:lnTo>
                  <a:pt x="1235710" y="0"/>
                </a:lnTo>
                <a:lnTo>
                  <a:pt x="1285526" y="5019"/>
                </a:lnTo>
                <a:lnTo>
                  <a:pt x="1331922" y="19417"/>
                </a:lnTo>
                <a:lnTo>
                  <a:pt x="1373903" y="42199"/>
                </a:lnTo>
                <a:lnTo>
                  <a:pt x="1410477" y="72374"/>
                </a:lnTo>
                <a:lnTo>
                  <a:pt x="1440652" y="108948"/>
                </a:lnTo>
                <a:lnTo>
                  <a:pt x="1463434" y="150929"/>
                </a:lnTo>
                <a:lnTo>
                  <a:pt x="1477832" y="197325"/>
                </a:lnTo>
                <a:lnTo>
                  <a:pt x="1482852" y="247142"/>
                </a:lnTo>
                <a:lnTo>
                  <a:pt x="1482852" y="4425442"/>
                </a:lnTo>
                <a:lnTo>
                  <a:pt x="1477832" y="4475248"/>
                </a:lnTo>
                <a:lnTo>
                  <a:pt x="1463434" y="4521638"/>
                </a:lnTo>
                <a:lnTo>
                  <a:pt x="1440652" y="4563618"/>
                </a:lnTo>
                <a:lnTo>
                  <a:pt x="1410477" y="4600195"/>
                </a:lnTo>
                <a:lnTo>
                  <a:pt x="1373903" y="4630374"/>
                </a:lnTo>
                <a:lnTo>
                  <a:pt x="1331922" y="4653161"/>
                </a:lnTo>
                <a:lnTo>
                  <a:pt x="1285526" y="4667562"/>
                </a:lnTo>
                <a:lnTo>
                  <a:pt x="1235710" y="4672584"/>
                </a:lnTo>
                <a:lnTo>
                  <a:pt x="247142" y="4672584"/>
                </a:lnTo>
                <a:lnTo>
                  <a:pt x="197325" y="4667562"/>
                </a:lnTo>
                <a:lnTo>
                  <a:pt x="150929" y="4653161"/>
                </a:lnTo>
                <a:lnTo>
                  <a:pt x="108948" y="4630374"/>
                </a:lnTo>
                <a:lnTo>
                  <a:pt x="72374" y="4600195"/>
                </a:lnTo>
                <a:lnTo>
                  <a:pt x="42199" y="4563618"/>
                </a:lnTo>
                <a:lnTo>
                  <a:pt x="19417" y="4521638"/>
                </a:lnTo>
                <a:lnTo>
                  <a:pt x="5019" y="4475248"/>
                </a:lnTo>
                <a:lnTo>
                  <a:pt x="0" y="4425442"/>
                </a:lnTo>
                <a:lnTo>
                  <a:pt x="0" y="247142"/>
                </a:lnTo>
                <a:close/>
              </a:path>
            </a:pathLst>
          </a:custGeom>
          <a:ln w="2286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73709" y="2348611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60">
                <a:moveTo>
                  <a:pt x="524256" y="0"/>
                </a:moveTo>
                <a:lnTo>
                  <a:pt x="0" y="262127"/>
                </a:lnTo>
                <a:lnTo>
                  <a:pt x="0" y="941831"/>
                </a:lnTo>
                <a:lnTo>
                  <a:pt x="524256" y="1203959"/>
                </a:lnTo>
                <a:lnTo>
                  <a:pt x="1048512" y="941831"/>
                </a:lnTo>
                <a:lnTo>
                  <a:pt x="1048512" y="262127"/>
                </a:lnTo>
                <a:lnTo>
                  <a:pt x="524256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03260" y="2787776"/>
            <a:ext cx="6140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75" dirty="0">
                <a:solidFill>
                  <a:srgbClr val="FFFFFF"/>
                </a:solidFill>
                <a:latin typeface="Trebuchet MS"/>
                <a:cs typeface="Trebuchet MS"/>
              </a:rPr>
              <a:t>26,522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18550" y="2787776"/>
            <a:ext cx="8788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0">
                <a:latin typeface="Trebuchet MS"/>
                <a:cs typeface="Trebuchet MS"/>
              </a:rPr>
              <a:t>P</a:t>
            </a:r>
            <a:r>
              <a:rPr sz="1700" spc="-90">
                <a:latin typeface="Trebuchet MS"/>
                <a:cs typeface="Trebuchet MS"/>
              </a:rPr>
              <a:t>r</a:t>
            </a:r>
            <a:r>
              <a:rPr sz="1700" spc="-75">
                <a:latin typeface="Trebuchet MS"/>
                <a:cs typeface="Trebuchet MS"/>
              </a:rPr>
              <a:t>ospec</a:t>
            </a:r>
            <a:r>
              <a:rPr sz="1700" spc="-70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07352" y="3363467"/>
            <a:ext cx="1069975" cy="1226820"/>
            <a:chOff x="7007352" y="3363467"/>
            <a:chExt cx="1069975" cy="1226820"/>
          </a:xfrm>
        </p:grpSpPr>
        <p:sp>
          <p:nvSpPr>
            <p:cNvPr id="36" name="object 36"/>
            <p:cNvSpPr/>
            <p:nvPr/>
          </p:nvSpPr>
          <p:spPr>
            <a:xfrm>
              <a:off x="7018782" y="3374897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60">
                  <a:moveTo>
                    <a:pt x="523494" y="0"/>
                  </a:moveTo>
                  <a:lnTo>
                    <a:pt x="0" y="261746"/>
                  </a:lnTo>
                  <a:lnTo>
                    <a:pt x="0" y="942213"/>
                  </a:lnTo>
                  <a:lnTo>
                    <a:pt x="523494" y="1203959"/>
                  </a:lnTo>
                  <a:lnTo>
                    <a:pt x="1046988" y="942213"/>
                  </a:lnTo>
                  <a:lnTo>
                    <a:pt x="1046988" y="261746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18782" y="3374897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60">
                  <a:moveTo>
                    <a:pt x="523494" y="0"/>
                  </a:moveTo>
                  <a:lnTo>
                    <a:pt x="1046988" y="261746"/>
                  </a:lnTo>
                  <a:lnTo>
                    <a:pt x="1046988" y="942213"/>
                  </a:lnTo>
                  <a:lnTo>
                    <a:pt x="523494" y="1203959"/>
                  </a:lnTo>
                  <a:lnTo>
                    <a:pt x="0" y="942213"/>
                  </a:lnTo>
                  <a:lnTo>
                    <a:pt x="0" y="261746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66254" y="3810380"/>
            <a:ext cx="350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40" dirty="0">
                <a:solidFill>
                  <a:srgbClr val="FFFFFF"/>
                </a:solidFill>
                <a:latin typeface="Trebuchet MS"/>
                <a:cs typeface="Trebuchet MS"/>
              </a:rPr>
              <a:t>191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29654" y="3810380"/>
            <a:ext cx="7937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5">
                <a:latin typeface="Trebuchet MS"/>
                <a:cs typeface="Trebuchet MS"/>
              </a:rPr>
              <a:t>Donors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574280" y="3363467"/>
            <a:ext cx="1635760" cy="2249805"/>
            <a:chOff x="7574280" y="3363467"/>
            <a:chExt cx="1635760" cy="2249805"/>
          </a:xfrm>
        </p:grpSpPr>
        <p:sp>
          <p:nvSpPr>
            <p:cNvPr id="41" name="object 41"/>
            <p:cNvSpPr/>
            <p:nvPr/>
          </p:nvSpPr>
          <p:spPr>
            <a:xfrm>
              <a:off x="8149590" y="3374897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5" y="0"/>
                  </a:moveTo>
                  <a:lnTo>
                    <a:pt x="1048511" y="262127"/>
                  </a:lnTo>
                  <a:lnTo>
                    <a:pt x="1048511" y="941832"/>
                  </a:lnTo>
                  <a:lnTo>
                    <a:pt x="524255" y="1203959"/>
                  </a:lnTo>
                  <a:lnTo>
                    <a:pt x="0" y="941832"/>
                  </a:lnTo>
                  <a:lnTo>
                    <a:pt x="0" y="262127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85710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6" y="1203960"/>
                  </a:lnTo>
                  <a:lnTo>
                    <a:pt x="1048512" y="941832"/>
                  </a:lnTo>
                  <a:lnTo>
                    <a:pt x="1048512" y="26212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5710" y="4397501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60">
                  <a:moveTo>
                    <a:pt x="524256" y="0"/>
                  </a:moveTo>
                  <a:lnTo>
                    <a:pt x="1048512" y="262128"/>
                  </a:lnTo>
                  <a:lnTo>
                    <a:pt x="1048512" y="941832"/>
                  </a:lnTo>
                  <a:lnTo>
                    <a:pt x="524256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18550" y="4832984"/>
            <a:ext cx="6280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>
                <a:latin typeface="Trebuchet MS"/>
                <a:cs typeface="Trebuchet MS"/>
              </a:rPr>
              <a:t>C</a:t>
            </a:r>
            <a:r>
              <a:rPr sz="1700" spc="-15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443471" y="4386071"/>
            <a:ext cx="1633855" cy="2249805"/>
            <a:chOff x="6443471" y="4386071"/>
            <a:chExt cx="1633855" cy="2249805"/>
          </a:xfrm>
        </p:grpSpPr>
        <p:sp>
          <p:nvSpPr>
            <p:cNvPr id="47" name="object 47"/>
            <p:cNvSpPr/>
            <p:nvPr/>
          </p:nvSpPr>
          <p:spPr>
            <a:xfrm>
              <a:off x="6454901" y="4397501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60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2213"/>
                  </a:lnTo>
                  <a:lnTo>
                    <a:pt x="523494" y="1203960"/>
                  </a:lnTo>
                  <a:lnTo>
                    <a:pt x="0" y="942213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8781" y="5420105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59">
                  <a:moveTo>
                    <a:pt x="523494" y="0"/>
                  </a:moveTo>
                  <a:lnTo>
                    <a:pt x="0" y="261747"/>
                  </a:lnTo>
                  <a:lnTo>
                    <a:pt x="0" y="942213"/>
                  </a:lnTo>
                  <a:lnTo>
                    <a:pt x="523494" y="1203960"/>
                  </a:lnTo>
                  <a:lnTo>
                    <a:pt x="1046988" y="942213"/>
                  </a:lnTo>
                  <a:lnTo>
                    <a:pt x="1046988" y="261747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8781" y="5420105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5" h="1203959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2213"/>
                  </a:lnTo>
                  <a:lnTo>
                    <a:pt x="523494" y="1203960"/>
                  </a:lnTo>
                  <a:lnTo>
                    <a:pt x="0" y="942213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02578" y="5855309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149590" y="5420105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59">
                <a:moveTo>
                  <a:pt x="524255" y="0"/>
                </a:moveTo>
                <a:lnTo>
                  <a:pt x="1048511" y="262128"/>
                </a:lnTo>
                <a:lnTo>
                  <a:pt x="1048511" y="941832"/>
                </a:lnTo>
                <a:lnTo>
                  <a:pt x="524255" y="1203960"/>
                </a:lnTo>
                <a:lnTo>
                  <a:pt x="0" y="941832"/>
                </a:lnTo>
                <a:lnTo>
                  <a:pt x="0" y="262128"/>
                </a:lnTo>
                <a:lnTo>
                  <a:pt x="524255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B6CC0630-ECDC-4BE6-A523-D4E0FC4F9B2D}"/>
              </a:ext>
            </a:extLst>
          </p:cNvPr>
          <p:cNvSpPr txBox="1"/>
          <p:nvPr/>
        </p:nvSpPr>
        <p:spPr>
          <a:xfrm>
            <a:off x="2424428" y="4731459"/>
            <a:ext cx="80873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 dirty="0">
                <a:solidFill>
                  <a:srgbClr val="FFFFFF"/>
                </a:solidFill>
                <a:latin typeface="Trebuchet MS"/>
                <a:cs typeface="Trebuchet MS"/>
              </a:rPr>
              <a:t>8,487 EUR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E64CCA4E-E6EB-4F28-8B41-C0D42088DDF8}"/>
              </a:ext>
            </a:extLst>
          </p:cNvPr>
          <p:cNvSpPr txBox="1"/>
          <p:nvPr/>
        </p:nvSpPr>
        <p:spPr>
          <a:xfrm>
            <a:off x="1813163" y="5770547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 dirty="0">
                <a:solidFill>
                  <a:srgbClr val="FFFFFF"/>
                </a:solidFill>
                <a:latin typeface="Trebuchet MS"/>
                <a:cs typeface="Trebuchet MS"/>
              </a:rPr>
              <a:t>   14,927 EUR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5CAB6D77-63E9-404C-862C-A336778DF148}"/>
              </a:ext>
            </a:extLst>
          </p:cNvPr>
          <p:cNvSpPr txBox="1"/>
          <p:nvPr/>
        </p:nvSpPr>
        <p:spPr>
          <a:xfrm>
            <a:off x="7197962" y="5770547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 dirty="0">
                <a:solidFill>
                  <a:srgbClr val="FFFFFF"/>
                </a:solidFill>
                <a:latin typeface="Trebuchet MS"/>
                <a:cs typeface="Trebuchet MS"/>
              </a:rPr>
              <a:t>  12,794 EUR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282822AC-69BE-4D70-BB4F-A2D9B6937BB8}"/>
              </a:ext>
            </a:extLst>
          </p:cNvPr>
          <p:cNvSpPr txBox="1"/>
          <p:nvPr/>
        </p:nvSpPr>
        <p:spPr>
          <a:xfrm>
            <a:off x="7777523" y="4765950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 dirty="0">
                <a:solidFill>
                  <a:srgbClr val="FFFFFF"/>
                </a:solidFill>
                <a:latin typeface="Trebuchet MS"/>
                <a:cs typeface="Trebuchet MS"/>
              </a:rPr>
              <a:t>  8,487 EUR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F258BAB5-F6B9-47CC-96AE-93F315A1159A}"/>
              </a:ext>
            </a:extLst>
          </p:cNvPr>
          <p:cNvSpPr txBox="1"/>
          <p:nvPr/>
        </p:nvSpPr>
        <p:spPr>
          <a:xfrm>
            <a:off x="10509647" y="5893657"/>
            <a:ext cx="7214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90" dirty="0">
                <a:solidFill>
                  <a:srgbClr val="C00000"/>
                </a:solidFill>
                <a:latin typeface="Trebuchet MS"/>
                <a:cs typeface="Trebuchet MS"/>
              </a:rPr>
              <a:t>-14.2</a:t>
            </a:r>
            <a:r>
              <a:rPr sz="1800" spc="15" dirty="0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55">
                <a:solidFill>
                  <a:srgbClr val="FFFDFF"/>
                </a:solidFill>
              </a:rPr>
              <a:t>OVERVIEW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82930" y="3455670"/>
            <a:ext cx="1708150" cy="1142365"/>
            <a:chOff x="582930" y="3455670"/>
            <a:chExt cx="1708150" cy="1142365"/>
          </a:xfrm>
        </p:grpSpPr>
        <p:sp>
          <p:nvSpPr>
            <p:cNvPr id="4" name="object 4"/>
            <p:cNvSpPr/>
            <p:nvPr/>
          </p:nvSpPr>
          <p:spPr>
            <a:xfrm>
              <a:off x="582930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6" y="0"/>
                  </a:moveTo>
                  <a:lnTo>
                    <a:pt x="96926" y="0"/>
                  </a:lnTo>
                  <a:lnTo>
                    <a:pt x="59198" y="7621"/>
                  </a:lnTo>
                  <a:lnTo>
                    <a:pt x="28389" y="28400"/>
                  </a:lnTo>
                  <a:lnTo>
                    <a:pt x="7617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17" y="910060"/>
                  </a:lnTo>
                  <a:lnTo>
                    <a:pt x="28389" y="940863"/>
                  </a:lnTo>
                  <a:lnTo>
                    <a:pt x="59198" y="961642"/>
                  </a:lnTo>
                  <a:lnTo>
                    <a:pt x="96926" y="969263"/>
                  </a:lnTo>
                  <a:lnTo>
                    <a:pt x="1430146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7" y="872362"/>
                  </a:lnTo>
                  <a:lnTo>
                    <a:pt x="1527047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618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5" h="970914">
                  <a:moveTo>
                    <a:pt x="1428495" y="0"/>
                  </a:moveTo>
                  <a:lnTo>
                    <a:pt x="97078" y="0"/>
                  </a:lnTo>
                  <a:lnTo>
                    <a:pt x="59289" y="7623"/>
                  </a:lnTo>
                  <a:lnTo>
                    <a:pt x="28432" y="28416"/>
                  </a:lnTo>
                  <a:lnTo>
                    <a:pt x="7628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8" y="911530"/>
                  </a:lnTo>
                  <a:lnTo>
                    <a:pt x="28432" y="942371"/>
                  </a:lnTo>
                  <a:lnTo>
                    <a:pt x="59289" y="963164"/>
                  </a:lnTo>
                  <a:lnTo>
                    <a:pt x="97078" y="970788"/>
                  </a:lnTo>
                  <a:lnTo>
                    <a:pt x="1428495" y="970788"/>
                  </a:lnTo>
                  <a:lnTo>
                    <a:pt x="1466266" y="963164"/>
                  </a:lnTo>
                  <a:lnTo>
                    <a:pt x="1497107" y="942371"/>
                  </a:lnTo>
                  <a:lnTo>
                    <a:pt x="1517900" y="911530"/>
                  </a:lnTo>
                  <a:lnTo>
                    <a:pt x="1525524" y="873760"/>
                  </a:lnTo>
                  <a:lnTo>
                    <a:pt x="1525524" y="97028"/>
                  </a:lnTo>
                  <a:lnTo>
                    <a:pt x="1517900" y="59257"/>
                  </a:lnTo>
                  <a:lnTo>
                    <a:pt x="1497107" y="28416"/>
                  </a:lnTo>
                  <a:lnTo>
                    <a:pt x="1466266" y="7623"/>
                  </a:lnTo>
                  <a:lnTo>
                    <a:pt x="14284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3618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5" h="970914">
                  <a:moveTo>
                    <a:pt x="0" y="97028"/>
                  </a:moveTo>
                  <a:lnTo>
                    <a:pt x="7628" y="59257"/>
                  </a:lnTo>
                  <a:lnTo>
                    <a:pt x="28432" y="28416"/>
                  </a:lnTo>
                  <a:lnTo>
                    <a:pt x="59289" y="7623"/>
                  </a:lnTo>
                  <a:lnTo>
                    <a:pt x="97078" y="0"/>
                  </a:lnTo>
                  <a:lnTo>
                    <a:pt x="1428495" y="0"/>
                  </a:lnTo>
                  <a:lnTo>
                    <a:pt x="1466266" y="7623"/>
                  </a:lnTo>
                  <a:lnTo>
                    <a:pt x="1497107" y="28416"/>
                  </a:lnTo>
                  <a:lnTo>
                    <a:pt x="1517900" y="59257"/>
                  </a:lnTo>
                  <a:lnTo>
                    <a:pt x="1525524" y="97028"/>
                  </a:lnTo>
                  <a:lnTo>
                    <a:pt x="1525524" y="873760"/>
                  </a:lnTo>
                  <a:lnTo>
                    <a:pt x="1517900" y="911530"/>
                  </a:lnTo>
                  <a:lnTo>
                    <a:pt x="1497107" y="942371"/>
                  </a:lnTo>
                  <a:lnTo>
                    <a:pt x="1466266" y="963164"/>
                  </a:lnTo>
                  <a:lnTo>
                    <a:pt x="1428495" y="970788"/>
                  </a:lnTo>
                  <a:lnTo>
                    <a:pt x="97078" y="970788"/>
                  </a:lnTo>
                  <a:lnTo>
                    <a:pt x="59289" y="963164"/>
                  </a:lnTo>
                  <a:lnTo>
                    <a:pt x="28432" y="942371"/>
                  </a:lnTo>
                  <a:lnTo>
                    <a:pt x="7628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1499" y="3898772"/>
            <a:ext cx="1089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>
                <a:latin typeface="Trebuchet MS"/>
                <a:cs typeface="Trebuchet MS"/>
              </a:rPr>
              <a:t>O</a:t>
            </a:r>
            <a:r>
              <a:rPr sz="2100" spc="50">
                <a:latin typeface="Trebuchet MS"/>
                <a:cs typeface="Trebuchet MS"/>
              </a:rPr>
              <a:t>v</a:t>
            </a:r>
            <a:r>
              <a:rPr sz="2100" spc="-75">
                <a:latin typeface="Trebuchet MS"/>
                <a:cs typeface="Trebuchet MS"/>
              </a:rPr>
              <a:t>e</a:t>
            </a:r>
            <a:r>
              <a:rPr sz="2100">
                <a:latin typeface="Trebuchet MS"/>
                <a:cs typeface="Trebuchet MS"/>
              </a:rPr>
              <a:t>r</a:t>
            </a:r>
            <a:r>
              <a:rPr sz="2100" spc="-114">
                <a:latin typeface="Trebuchet MS"/>
                <a:cs typeface="Trebuchet MS"/>
              </a:rPr>
              <a:t>vi</a:t>
            </a:r>
            <a:r>
              <a:rPr sz="2100" spc="-195">
                <a:latin typeface="Trebuchet MS"/>
                <a:cs typeface="Trebuchet MS"/>
              </a:rPr>
              <a:t>e</a:t>
            </a:r>
            <a:r>
              <a:rPr sz="2100" spc="-55">
                <a:latin typeface="Trebuchet MS"/>
                <a:cs typeface="Trebuchet MS"/>
              </a:rPr>
              <a:t>w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49829" y="3455670"/>
            <a:ext cx="1708150" cy="1142365"/>
            <a:chOff x="2449829" y="3455670"/>
            <a:chExt cx="1708150" cy="1142365"/>
          </a:xfrm>
        </p:grpSpPr>
        <p:sp>
          <p:nvSpPr>
            <p:cNvPr id="9" name="object 9"/>
            <p:cNvSpPr/>
            <p:nvPr/>
          </p:nvSpPr>
          <p:spPr>
            <a:xfrm>
              <a:off x="2449829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6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0" y="969263"/>
                  </a:lnTo>
                  <a:lnTo>
                    <a:pt x="1430146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7" y="872362"/>
                  </a:lnTo>
                  <a:lnTo>
                    <a:pt x="1527047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6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8993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8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8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7" y="873760"/>
                  </a:lnTo>
                  <a:lnTo>
                    <a:pt x="1527047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8993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8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7" y="97028"/>
                  </a:lnTo>
                  <a:lnTo>
                    <a:pt x="1527047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8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31135" y="3898772"/>
            <a:ext cx="12998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4">
                <a:latin typeface="Trebuchet MS"/>
                <a:cs typeface="Trebuchet MS"/>
              </a:rPr>
              <a:t>B</a:t>
            </a:r>
            <a:r>
              <a:rPr sz="2100" spc="-100">
                <a:latin typeface="Trebuchet MS"/>
                <a:cs typeface="Trebuchet MS"/>
              </a:rPr>
              <a:t>a</a:t>
            </a:r>
            <a:r>
              <a:rPr sz="2100" spc="-114">
                <a:latin typeface="Trebuchet MS"/>
                <a:cs typeface="Trebuchet MS"/>
              </a:rPr>
              <a:t>ck</a:t>
            </a:r>
            <a:r>
              <a:rPr sz="2100" spc="-110">
                <a:latin typeface="Trebuchet MS"/>
                <a:cs typeface="Trebuchet MS"/>
              </a:rPr>
              <a:t>g</a:t>
            </a:r>
            <a:r>
              <a:rPr sz="2100" spc="-40">
                <a:latin typeface="Trebuchet MS"/>
                <a:cs typeface="Trebuchet MS"/>
              </a:rPr>
              <a:t>r</a:t>
            </a:r>
            <a:r>
              <a:rPr sz="2100" spc="-35">
                <a:latin typeface="Trebuchet MS"/>
                <a:cs typeface="Trebuchet MS"/>
              </a:rPr>
              <a:t>o</a:t>
            </a:r>
            <a:r>
              <a:rPr sz="2100" spc="-30">
                <a:latin typeface="Trebuchet MS"/>
                <a:cs typeface="Trebuchet MS"/>
              </a:rPr>
              <a:t>u</a:t>
            </a:r>
            <a:r>
              <a:rPr sz="2100" spc="-100">
                <a:latin typeface="Trebuchet MS"/>
                <a:cs typeface="Trebuchet MS"/>
              </a:rPr>
              <a:t>nd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5205" y="3455670"/>
            <a:ext cx="1708150" cy="1142365"/>
            <a:chOff x="4315205" y="3455670"/>
            <a:chExt cx="1708150" cy="1142365"/>
          </a:xfrm>
        </p:grpSpPr>
        <p:sp>
          <p:nvSpPr>
            <p:cNvPr id="14" name="object 14"/>
            <p:cNvSpPr/>
            <p:nvPr/>
          </p:nvSpPr>
          <p:spPr>
            <a:xfrm>
              <a:off x="4315205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7" y="0"/>
                  </a:moveTo>
                  <a:lnTo>
                    <a:pt x="96901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1" y="969263"/>
                  </a:lnTo>
                  <a:lnTo>
                    <a:pt x="1430147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8" y="872362"/>
                  </a:lnTo>
                  <a:lnTo>
                    <a:pt x="1527048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7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5893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4" h="970914">
                  <a:moveTo>
                    <a:pt x="1428495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28495" y="970788"/>
                  </a:lnTo>
                  <a:lnTo>
                    <a:pt x="1466266" y="963164"/>
                  </a:lnTo>
                  <a:lnTo>
                    <a:pt x="1497107" y="942371"/>
                  </a:lnTo>
                  <a:lnTo>
                    <a:pt x="1517900" y="911530"/>
                  </a:lnTo>
                  <a:lnTo>
                    <a:pt x="1525523" y="873760"/>
                  </a:lnTo>
                  <a:lnTo>
                    <a:pt x="1525523" y="97028"/>
                  </a:lnTo>
                  <a:lnTo>
                    <a:pt x="1517900" y="59257"/>
                  </a:lnTo>
                  <a:lnTo>
                    <a:pt x="1497107" y="28416"/>
                  </a:lnTo>
                  <a:lnTo>
                    <a:pt x="1466266" y="7623"/>
                  </a:lnTo>
                  <a:lnTo>
                    <a:pt x="14284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5893" y="3615690"/>
              <a:ext cx="1525905" cy="970915"/>
            </a:xfrm>
            <a:custGeom>
              <a:avLst/>
              <a:gdLst/>
              <a:ahLst/>
              <a:cxnLst/>
              <a:rect l="l" t="t" r="r" b="b"/>
              <a:pathLst>
                <a:path w="1525904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28495" y="0"/>
                  </a:lnTo>
                  <a:lnTo>
                    <a:pt x="1466266" y="7623"/>
                  </a:lnTo>
                  <a:lnTo>
                    <a:pt x="1497107" y="28416"/>
                  </a:lnTo>
                  <a:lnTo>
                    <a:pt x="1517900" y="59257"/>
                  </a:lnTo>
                  <a:lnTo>
                    <a:pt x="1525523" y="97028"/>
                  </a:lnTo>
                  <a:lnTo>
                    <a:pt x="1525523" y="873760"/>
                  </a:lnTo>
                  <a:lnTo>
                    <a:pt x="1517900" y="911530"/>
                  </a:lnTo>
                  <a:lnTo>
                    <a:pt x="1497107" y="942371"/>
                  </a:lnTo>
                  <a:lnTo>
                    <a:pt x="1466266" y="963164"/>
                  </a:lnTo>
                  <a:lnTo>
                    <a:pt x="1428495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62932" y="3898772"/>
            <a:ext cx="11715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5">
                <a:latin typeface="Trebuchet MS"/>
                <a:cs typeface="Trebuchet MS"/>
              </a:rPr>
              <a:t>Obje</a:t>
            </a:r>
            <a:r>
              <a:rPr sz="2100" spc="-70">
                <a:latin typeface="Trebuchet MS"/>
                <a:cs typeface="Trebuchet MS"/>
              </a:rPr>
              <a:t>c</a:t>
            </a:r>
            <a:r>
              <a:rPr sz="2100" spc="-160">
                <a:latin typeface="Trebuchet MS"/>
                <a:cs typeface="Trebuchet MS"/>
              </a:rPr>
              <a:t>t</a:t>
            </a:r>
            <a:r>
              <a:rPr sz="2100" spc="-125">
                <a:latin typeface="Trebuchet MS"/>
                <a:cs typeface="Trebuchet MS"/>
              </a:rPr>
              <a:t>i</a:t>
            </a:r>
            <a:r>
              <a:rPr sz="2100" spc="-145">
                <a:latin typeface="Trebuchet MS"/>
                <a:cs typeface="Trebuchet MS"/>
              </a:rPr>
              <a:t>v</a:t>
            </a:r>
            <a:r>
              <a:rPr sz="2100" spc="-95">
                <a:latin typeface="Trebuchet MS"/>
                <a:cs typeface="Trebuchet MS"/>
              </a:rPr>
              <a:t>es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82105" y="3455670"/>
            <a:ext cx="1708150" cy="1142365"/>
            <a:chOff x="6182105" y="3455670"/>
            <a:chExt cx="1708150" cy="1142365"/>
          </a:xfrm>
        </p:grpSpPr>
        <p:sp>
          <p:nvSpPr>
            <p:cNvPr id="19" name="object 19"/>
            <p:cNvSpPr/>
            <p:nvPr/>
          </p:nvSpPr>
          <p:spPr>
            <a:xfrm>
              <a:off x="6182105" y="3455670"/>
              <a:ext cx="1525905" cy="969644"/>
            </a:xfrm>
            <a:custGeom>
              <a:avLst/>
              <a:gdLst/>
              <a:ahLst/>
              <a:cxnLst/>
              <a:rect l="l" t="t" r="r" b="b"/>
              <a:pathLst>
                <a:path w="1525904" h="969645">
                  <a:moveTo>
                    <a:pt x="1428623" y="0"/>
                  </a:moveTo>
                  <a:lnTo>
                    <a:pt x="96901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1" y="969263"/>
                  </a:lnTo>
                  <a:lnTo>
                    <a:pt x="1428623" y="969263"/>
                  </a:lnTo>
                  <a:lnTo>
                    <a:pt x="1466320" y="961642"/>
                  </a:lnTo>
                  <a:lnTo>
                    <a:pt x="1497123" y="940863"/>
                  </a:lnTo>
                  <a:lnTo>
                    <a:pt x="1517902" y="910060"/>
                  </a:lnTo>
                  <a:lnTo>
                    <a:pt x="1525524" y="872362"/>
                  </a:lnTo>
                  <a:lnTo>
                    <a:pt x="1525524" y="96900"/>
                  </a:lnTo>
                  <a:lnTo>
                    <a:pt x="1517902" y="59203"/>
                  </a:lnTo>
                  <a:lnTo>
                    <a:pt x="1497123" y="28400"/>
                  </a:lnTo>
                  <a:lnTo>
                    <a:pt x="1466320" y="7621"/>
                  </a:lnTo>
                  <a:lnTo>
                    <a:pt x="1428623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1269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8" y="873760"/>
                  </a:lnTo>
                  <a:lnTo>
                    <a:pt x="1527048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1269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8" y="97028"/>
                  </a:lnTo>
                  <a:lnTo>
                    <a:pt x="1527048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71284" y="3759149"/>
            <a:ext cx="1285240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60"/>
              </a:lnSpc>
              <a:spcBef>
                <a:spcPts val="100"/>
              </a:spcBef>
            </a:pPr>
            <a:r>
              <a:rPr sz="2100" spc="-70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  <a:p>
            <a:pPr algn="ctr">
              <a:lnSpc>
                <a:spcPts val="2360"/>
              </a:lnSpc>
            </a:pPr>
            <a:r>
              <a:rPr sz="2100" spc="-105">
                <a:latin typeface="Trebuchet MS"/>
                <a:cs typeface="Trebuchet MS"/>
              </a:rPr>
              <a:t>Preparation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47481" y="3455670"/>
            <a:ext cx="1708150" cy="1142365"/>
            <a:chOff x="8047481" y="3455670"/>
            <a:chExt cx="1708150" cy="1142365"/>
          </a:xfrm>
        </p:grpSpPr>
        <p:sp>
          <p:nvSpPr>
            <p:cNvPr id="24" name="object 24"/>
            <p:cNvSpPr/>
            <p:nvPr/>
          </p:nvSpPr>
          <p:spPr>
            <a:xfrm>
              <a:off x="8047481" y="3455670"/>
              <a:ext cx="1527175" cy="969644"/>
            </a:xfrm>
            <a:custGeom>
              <a:avLst/>
              <a:gdLst/>
              <a:ahLst/>
              <a:cxnLst/>
              <a:rect l="l" t="t" r="r" b="b"/>
              <a:pathLst>
                <a:path w="1527175" h="969645">
                  <a:moveTo>
                    <a:pt x="1430147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0" y="969263"/>
                  </a:lnTo>
                  <a:lnTo>
                    <a:pt x="1430147" y="969263"/>
                  </a:lnTo>
                  <a:lnTo>
                    <a:pt x="1467844" y="961642"/>
                  </a:lnTo>
                  <a:lnTo>
                    <a:pt x="1498647" y="940863"/>
                  </a:lnTo>
                  <a:lnTo>
                    <a:pt x="1519426" y="910060"/>
                  </a:lnTo>
                  <a:lnTo>
                    <a:pt x="1527048" y="872362"/>
                  </a:lnTo>
                  <a:lnTo>
                    <a:pt x="1527048" y="96900"/>
                  </a:lnTo>
                  <a:lnTo>
                    <a:pt x="1519426" y="59203"/>
                  </a:lnTo>
                  <a:lnTo>
                    <a:pt x="1498647" y="28400"/>
                  </a:lnTo>
                  <a:lnTo>
                    <a:pt x="1467844" y="7621"/>
                  </a:lnTo>
                  <a:lnTo>
                    <a:pt x="1430147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66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8" y="873760"/>
                  </a:lnTo>
                  <a:lnTo>
                    <a:pt x="1527048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66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8" y="97028"/>
                  </a:lnTo>
                  <a:lnTo>
                    <a:pt x="1527048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57361" y="3898772"/>
            <a:ext cx="12465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">
                <a:latin typeface="Trebuchet MS"/>
                <a:cs typeface="Trebuchet MS"/>
              </a:rPr>
              <a:t>A</a:t>
            </a:r>
            <a:r>
              <a:rPr sz="2100" spc="25">
                <a:latin typeface="Trebuchet MS"/>
                <a:cs typeface="Trebuchet MS"/>
              </a:rPr>
              <a:t>p</a:t>
            </a:r>
            <a:r>
              <a:rPr sz="2100" spc="-125">
                <a:latin typeface="Trebuchet MS"/>
                <a:cs typeface="Trebuchet MS"/>
              </a:rPr>
              <a:t>plication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914381" y="3455670"/>
            <a:ext cx="1708150" cy="1142365"/>
            <a:chOff x="9914381" y="3455670"/>
            <a:chExt cx="1708150" cy="1142365"/>
          </a:xfrm>
        </p:grpSpPr>
        <p:sp>
          <p:nvSpPr>
            <p:cNvPr id="29" name="object 29"/>
            <p:cNvSpPr/>
            <p:nvPr/>
          </p:nvSpPr>
          <p:spPr>
            <a:xfrm>
              <a:off x="9914381" y="3455670"/>
              <a:ext cx="1525905" cy="969644"/>
            </a:xfrm>
            <a:custGeom>
              <a:avLst/>
              <a:gdLst/>
              <a:ahLst/>
              <a:cxnLst/>
              <a:rect l="l" t="t" r="r" b="b"/>
              <a:pathLst>
                <a:path w="1525904" h="969645">
                  <a:moveTo>
                    <a:pt x="1428623" y="0"/>
                  </a:moveTo>
                  <a:lnTo>
                    <a:pt x="96900" y="0"/>
                  </a:lnTo>
                  <a:lnTo>
                    <a:pt x="59203" y="7621"/>
                  </a:lnTo>
                  <a:lnTo>
                    <a:pt x="28400" y="28400"/>
                  </a:lnTo>
                  <a:lnTo>
                    <a:pt x="7621" y="59203"/>
                  </a:lnTo>
                  <a:lnTo>
                    <a:pt x="0" y="96900"/>
                  </a:lnTo>
                  <a:lnTo>
                    <a:pt x="0" y="872362"/>
                  </a:lnTo>
                  <a:lnTo>
                    <a:pt x="7621" y="910060"/>
                  </a:lnTo>
                  <a:lnTo>
                    <a:pt x="28400" y="940863"/>
                  </a:lnTo>
                  <a:lnTo>
                    <a:pt x="59203" y="961642"/>
                  </a:lnTo>
                  <a:lnTo>
                    <a:pt x="96900" y="969263"/>
                  </a:lnTo>
                  <a:lnTo>
                    <a:pt x="1428623" y="969263"/>
                  </a:lnTo>
                  <a:lnTo>
                    <a:pt x="1466320" y="961642"/>
                  </a:lnTo>
                  <a:lnTo>
                    <a:pt x="1497123" y="940863"/>
                  </a:lnTo>
                  <a:lnTo>
                    <a:pt x="1517902" y="910060"/>
                  </a:lnTo>
                  <a:lnTo>
                    <a:pt x="1525524" y="872362"/>
                  </a:lnTo>
                  <a:lnTo>
                    <a:pt x="1525524" y="96900"/>
                  </a:lnTo>
                  <a:lnTo>
                    <a:pt x="1517902" y="59203"/>
                  </a:lnTo>
                  <a:lnTo>
                    <a:pt x="1497123" y="28400"/>
                  </a:lnTo>
                  <a:lnTo>
                    <a:pt x="1466320" y="7621"/>
                  </a:lnTo>
                  <a:lnTo>
                    <a:pt x="1428623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835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1430020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8"/>
                  </a:lnTo>
                  <a:lnTo>
                    <a:pt x="0" y="873760"/>
                  </a:lnTo>
                  <a:lnTo>
                    <a:pt x="7623" y="911530"/>
                  </a:lnTo>
                  <a:lnTo>
                    <a:pt x="28416" y="942371"/>
                  </a:lnTo>
                  <a:lnTo>
                    <a:pt x="59257" y="963164"/>
                  </a:lnTo>
                  <a:lnTo>
                    <a:pt x="97027" y="970788"/>
                  </a:lnTo>
                  <a:lnTo>
                    <a:pt x="1430020" y="970788"/>
                  </a:lnTo>
                  <a:lnTo>
                    <a:pt x="1467790" y="963164"/>
                  </a:lnTo>
                  <a:lnTo>
                    <a:pt x="1498631" y="942371"/>
                  </a:lnTo>
                  <a:lnTo>
                    <a:pt x="1519424" y="911530"/>
                  </a:lnTo>
                  <a:lnTo>
                    <a:pt x="1527048" y="873760"/>
                  </a:lnTo>
                  <a:lnTo>
                    <a:pt x="1527048" y="97028"/>
                  </a:lnTo>
                  <a:lnTo>
                    <a:pt x="1519424" y="59257"/>
                  </a:lnTo>
                  <a:lnTo>
                    <a:pt x="1498631" y="28416"/>
                  </a:lnTo>
                  <a:lnTo>
                    <a:pt x="1467790" y="7623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83545" y="3615690"/>
              <a:ext cx="1527175" cy="970915"/>
            </a:xfrm>
            <a:custGeom>
              <a:avLst/>
              <a:gdLst/>
              <a:ahLst/>
              <a:cxnLst/>
              <a:rect l="l" t="t" r="r" b="b"/>
              <a:pathLst>
                <a:path w="1527175" h="970914">
                  <a:moveTo>
                    <a:pt x="0" y="97028"/>
                  </a:moveTo>
                  <a:lnTo>
                    <a:pt x="7623" y="59257"/>
                  </a:lnTo>
                  <a:lnTo>
                    <a:pt x="28416" y="28416"/>
                  </a:lnTo>
                  <a:lnTo>
                    <a:pt x="59257" y="7623"/>
                  </a:lnTo>
                  <a:lnTo>
                    <a:pt x="97027" y="0"/>
                  </a:lnTo>
                  <a:lnTo>
                    <a:pt x="1430020" y="0"/>
                  </a:lnTo>
                  <a:lnTo>
                    <a:pt x="1467790" y="7623"/>
                  </a:lnTo>
                  <a:lnTo>
                    <a:pt x="1498631" y="28416"/>
                  </a:lnTo>
                  <a:lnTo>
                    <a:pt x="1519424" y="59257"/>
                  </a:lnTo>
                  <a:lnTo>
                    <a:pt x="1527048" y="97028"/>
                  </a:lnTo>
                  <a:lnTo>
                    <a:pt x="1527048" y="873760"/>
                  </a:lnTo>
                  <a:lnTo>
                    <a:pt x="1519424" y="911530"/>
                  </a:lnTo>
                  <a:lnTo>
                    <a:pt x="1498631" y="942371"/>
                  </a:lnTo>
                  <a:lnTo>
                    <a:pt x="1467790" y="963164"/>
                  </a:lnTo>
                  <a:lnTo>
                    <a:pt x="1430020" y="970788"/>
                  </a:lnTo>
                  <a:lnTo>
                    <a:pt x="97027" y="970788"/>
                  </a:lnTo>
                  <a:lnTo>
                    <a:pt x="59257" y="963164"/>
                  </a:lnTo>
                  <a:lnTo>
                    <a:pt x="28416" y="942371"/>
                  </a:lnTo>
                  <a:lnTo>
                    <a:pt x="7623" y="911530"/>
                  </a:lnTo>
                  <a:lnTo>
                    <a:pt x="0" y="873760"/>
                  </a:lnTo>
                  <a:lnTo>
                    <a:pt x="0" y="97028"/>
                  </a:lnTo>
                  <a:close/>
                </a:path>
              </a:pathLst>
            </a:custGeom>
            <a:ln w="2286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434319" y="3898772"/>
            <a:ext cx="8261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0">
                <a:latin typeface="Trebuchet MS"/>
                <a:cs typeface="Trebuchet MS"/>
              </a:rPr>
              <a:t>Insights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0801" y="5029200"/>
            <a:ext cx="40304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lang="fr-FR" sz="3600" spc="480">
                <a:solidFill>
                  <a:srgbClr val="1A315F"/>
                </a:solidFill>
                <a:latin typeface="Trebuchet MS"/>
                <a:cs typeface="Trebuchet MS"/>
              </a:rPr>
              <a:t>  THANK YOU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31" y="600455"/>
            <a:ext cx="11292713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3536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>
                <a:solidFill>
                  <a:srgbClr val="FFFFFF"/>
                </a:solidFill>
              </a:rPr>
              <a:t>BACKGROUND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spc="305">
                <a:solidFill>
                  <a:srgbClr val="FFFFFF"/>
                </a:solidFill>
              </a:rPr>
              <a:t>COM</a:t>
            </a:r>
            <a:r>
              <a:rPr sz="2800" spc="-365">
                <a:solidFill>
                  <a:srgbClr val="FFFFFF"/>
                </a:solidFill>
              </a:rPr>
              <a:t>P</a:t>
            </a:r>
            <a:r>
              <a:rPr sz="2800" spc="229">
                <a:solidFill>
                  <a:srgbClr val="FFFFFF"/>
                </a:solidFill>
              </a:rPr>
              <a:t>ANY</a:t>
            </a:r>
            <a:r>
              <a:rPr sz="2800" spc="-345">
                <a:solidFill>
                  <a:srgbClr val="FFFFFF"/>
                </a:solidFill>
              </a:rPr>
              <a:t> </a:t>
            </a:r>
            <a:r>
              <a:rPr sz="2800" spc="325">
                <a:solidFill>
                  <a:srgbClr val="FFFFFF"/>
                </a:solidFill>
              </a:rPr>
              <a:t>AND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>
                <a:solidFill>
                  <a:srgbClr val="FFFFFF"/>
                </a:solidFill>
              </a:rPr>
              <a:t>OBJEC</a:t>
            </a:r>
            <a:r>
              <a:rPr sz="2800" spc="5">
                <a:solidFill>
                  <a:srgbClr val="FFFFFF"/>
                </a:solidFill>
              </a:rPr>
              <a:t>T</a:t>
            </a:r>
            <a:r>
              <a:rPr sz="2800" spc="-50">
                <a:solidFill>
                  <a:srgbClr val="FFFFFF"/>
                </a:solidFill>
              </a:rPr>
              <a:t>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86627" y="2355131"/>
            <a:ext cx="5459094" cy="397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Re-activation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campaign</a:t>
            </a:r>
            <a:r>
              <a:rPr lang="fr-FR">
                <a:latin typeface="Trebuchet MS" panose="020B0603020202020204" pitchFamily="34" charset="0"/>
              </a:rPr>
              <a:t> by </a:t>
            </a:r>
            <a:r>
              <a:rPr lang="fr-FR" err="1">
                <a:latin typeface="Trebuchet MS" panose="020B0603020202020204" pitchFamily="34" charset="0"/>
              </a:rPr>
              <a:t>sending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letters</a:t>
            </a:r>
            <a:r>
              <a:rPr lang="fr-FR">
                <a:latin typeface="Trebuchet MS" panose="020B0603020202020204" pitchFamily="34" charset="0"/>
              </a:rPr>
              <a:t> to </a:t>
            </a:r>
            <a:r>
              <a:rPr lang="fr-FR" err="1">
                <a:latin typeface="Trebuchet MS" panose="020B0603020202020204" pitchFamily="34" charset="0"/>
              </a:rPr>
              <a:t>those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donors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that</a:t>
            </a:r>
            <a:r>
              <a:rPr lang="fr-FR">
                <a:latin typeface="Trebuchet MS" panose="020B0603020202020204" pitchFamily="34" charset="0"/>
              </a:rPr>
              <a:t> have </a:t>
            </a:r>
            <a:r>
              <a:rPr lang="fr-FR" spc="-70">
                <a:solidFill>
                  <a:srgbClr val="4776CD"/>
                </a:solidFill>
                <a:latin typeface="Trebuchet MS"/>
              </a:rPr>
              <a:t>been inactive </a:t>
            </a:r>
            <a:r>
              <a:rPr lang="fr-FR">
                <a:latin typeface="Trebuchet MS" panose="020B0603020202020204" pitchFamily="34" charset="0"/>
              </a:rPr>
              <a:t>for a long time.</a:t>
            </a:r>
          </a:p>
          <a:p>
            <a:pPr>
              <a:lnSpc>
                <a:spcPts val="2810"/>
              </a:lnSpc>
              <a:spcBef>
                <a:spcPts val="105"/>
              </a:spcBef>
            </a:pPr>
            <a:r>
              <a:rPr spc="140">
                <a:solidFill>
                  <a:srgbClr val="4776CD"/>
                </a:solidFill>
                <a:latin typeface="Trebuchet MS"/>
                <a:cs typeface="Trebuchet MS"/>
              </a:rPr>
              <a:t>Who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135">
                <a:solidFill>
                  <a:srgbClr val="4776CD"/>
                </a:solidFill>
                <a:latin typeface="Trebuchet MS"/>
                <a:cs typeface="Trebuchet MS"/>
              </a:rPr>
              <a:t>a</a:t>
            </a:r>
            <a:r>
              <a:rPr spc="-140">
                <a:solidFill>
                  <a:srgbClr val="4776CD"/>
                </a:solidFill>
                <a:latin typeface="Trebuchet MS"/>
                <a:cs typeface="Trebuchet MS"/>
              </a:rPr>
              <a:t>r</a:t>
            </a:r>
            <a:r>
              <a:rPr spc="-175">
                <a:solidFill>
                  <a:srgbClr val="4776CD"/>
                </a:solidFill>
                <a:latin typeface="Trebuchet MS"/>
                <a:cs typeface="Trebuchet MS"/>
              </a:rPr>
              <a:t>e</a:t>
            </a:r>
            <a:r>
              <a:rPr spc="-75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135">
                <a:solidFill>
                  <a:srgbClr val="4776CD"/>
                </a:solidFill>
                <a:latin typeface="Trebuchet MS"/>
                <a:cs typeface="Trebuchet MS"/>
              </a:rPr>
              <a:t>these</a:t>
            </a:r>
            <a:r>
              <a:rPr spc="-6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spc="-75">
                <a:solidFill>
                  <a:srgbClr val="4776CD"/>
                </a:solidFill>
                <a:latin typeface="Trebuchet MS"/>
                <a:cs typeface="Trebuchet MS"/>
              </a:rPr>
              <a:t>p</a:t>
            </a:r>
            <a:r>
              <a:rPr spc="-114">
                <a:solidFill>
                  <a:srgbClr val="4776CD"/>
                </a:solidFill>
                <a:latin typeface="Trebuchet MS"/>
                <a:cs typeface="Trebuchet MS"/>
              </a:rPr>
              <a:t>r</a:t>
            </a:r>
            <a:r>
              <a:rPr spc="-100">
                <a:solidFill>
                  <a:srgbClr val="4776CD"/>
                </a:solidFill>
                <a:latin typeface="Trebuchet MS"/>
                <a:cs typeface="Trebuchet MS"/>
              </a:rPr>
              <a:t>ospects</a:t>
            </a:r>
            <a:r>
              <a:rPr spc="-90">
                <a:solidFill>
                  <a:srgbClr val="4776CD"/>
                </a:solidFill>
                <a:latin typeface="Trebuchet MS"/>
                <a:cs typeface="Trebuchet MS"/>
              </a:rPr>
              <a:t>?</a:t>
            </a:r>
            <a:r>
              <a:rPr spc="-385">
                <a:solidFill>
                  <a:srgbClr val="3C3C3C"/>
                </a:solidFill>
                <a:latin typeface="Trebuchet MS"/>
                <a:cs typeface="Trebuchet MS"/>
              </a:rPr>
              <a:t>:</a:t>
            </a:r>
            <a:endParaRPr lang="en-US">
              <a:latin typeface="Trebuchet MS"/>
              <a:cs typeface="Trebuchet MS"/>
            </a:endParaRPr>
          </a:p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pc="-135">
                <a:solidFill>
                  <a:srgbClr val="4776CD"/>
                </a:solidFill>
                <a:latin typeface="Trebuchet MS"/>
              </a:rPr>
              <a:t>Past-donors</a:t>
            </a:r>
            <a:r>
              <a:rPr lang="en-US">
                <a:latin typeface="Trebuchet MS" panose="020B0603020202020204" pitchFamily="34" charset="0"/>
              </a:rPr>
              <a:t> that </a:t>
            </a:r>
            <a:r>
              <a:rPr lang="en-US" spc="-135">
                <a:solidFill>
                  <a:srgbClr val="4776CD"/>
                </a:solidFill>
                <a:latin typeface="Trebuchet MS"/>
              </a:rPr>
              <a:t>did not participate </a:t>
            </a:r>
            <a:r>
              <a:rPr lang="en-US">
                <a:latin typeface="Trebuchet MS" panose="020B0603020202020204" pitchFamily="34" charset="0"/>
              </a:rPr>
              <a:t>in the previous campaign </a:t>
            </a:r>
            <a:r>
              <a:rPr lang="en-US" spc="-135">
                <a:solidFill>
                  <a:srgbClr val="4776CD"/>
                </a:solidFill>
                <a:latin typeface="Trebuchet MS"/>
              </a:rPr>
              <a:t>AND</a:t>
            </a:r>
            <a:r>
              <a:rPr lang="en-US">
                <a:latin typeface="Trebuchet MS" panose="020B0603020202020204" pitchFamily="34" charset="0"/>
              </a:rPr>
              <a:t> those that </a:t>
            </a:r>
            <a:r>
              <a:rPr lang="en-US" spc="-135">
                <a:solidFill>
                  <a:srgbClr val="4776CD"/>
                </a:solidFill>
                <a:latin typeface="Trebuchet MS"/>
              </a:rPr>
              <a:t>could donate </a:t>
            </a:r>
            <a:r>
              <a:rPr lang="en-US">
                <a:latin typeface="Trebuchet MS" panose="020B0603020202020204" pitchFamily="34" charset="0"/>
              </a:rPr>
              <a:t>more </a:t>
            </a:r>
            <a:r>
              <a:rPr>
                <a:latin typeface="Trebuchet MS" panose="020B0603020202020204" pitchFamily="34" charset="0"/>
              </a:rPr>
              <a:t>than </a:t>
            </a:r>
            <a:r>
              <a:rPr spc="-135">
                <a:solidFill>
                  <a:srgbClr val="4776CD"/>
                </a:solidFill>
                <a:latin typeface="Trebuchet MS"/>
              </a:rPr>
              <a:t>3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0</a:t>
            </a:r>
            <a:r>
              <a:rPr spc="-135">
                <a:solidFill>
                  <a:srgbClr val="4776CD"/>
                </a:solidFill>
                <a:latin typeface="Trebuchet MS"/>
              </a:rPr>
              <a:t> EUR.</a:t>
            </a:r>
            <a:endParaRPr lang="fr-FR" spc="-135">
              <a:solidFill>
                <a:srgbClr val="4776CD"/>
              </a:solidFill>
              <a:latin typeface="Trebuchet MS"/>
            </a:endParaRPr>
          </a:p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Randomly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selecting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donors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yields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response</a:t>
            </a:r>
            <a:r>
              <a:rPr lang="fr-FR">
                <a:latin typeface="Trebuchet MS" panose="020B0603020202020204" pitchFamily="34" charset="0"/>
              </a:rPr>
              <a:t> rate of 1.8%.</a:t>
            </a:r>
          </a:p>
          <a:p>
            <a:pPr marL="457200" indent="-457200">
              <a:lnSpc>
                <a:spcPts val="281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Increase</a:t>
            </a:r>
            <a:r>
              <a:rPr lang="fr-FR">
                <a:latin typeface="Trebuchet MS" panose="020B0603020202020204" pitchFamily="34" charset="0"/>
              </a:rPr>
              <a:t> in </a:t>
            </a:r>
            <a:r>
              <a:rPr lang="fr-FR" spc="-135" err="1">
                <a:solidFill>
                  <a:srgbClr val="4776CD"/>
                </a:solidFill>
                <a:latin typeface="Trebuchet MS"/>
              </a:rPr>
              <a:t>Response</a:t>
            </a:r>
            <a:r>
              <a:rPr lang="fr-FR" spc="-135">
                <a:solidFill>
                  <a:srgbClr val="4776CD"/>
                </a:solidFill>
                <a:latin typeface="Trebuchet MS"/>
              </a:rPr>
              <a:t> Rate </a:t>
            </a:r>
            <a:r>
              <a:rPr lang="fr-FR">
                <a:latin typeface="Trebuchet MS" panose="020B0603020202020204" pitchFamily="34" charset="0"/>
              </a:rPr>
              <a:t>by </a:t>
            </a:r>
            <a:r>
              <a:rPr lang="fr-FR" err="1">
                <a:latin typeface="Trebuchet MS" panose="020B0603020202020204" pitchFamily="34" charset="0"/>
              </a:rPr>
              <a:t>trageting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donors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predicted</a:t>
            </a:r>
            <a:r>
              <a:rPr lang="fr-FR">
                <a:latin typeface="Trebuchet MS" panose="020B0603020202020204" pitchFamily="34" charset="0"/>
              </a:rPr>
              <a:t> by the model.</a:t>
            </a:r>
            <a:endParaRPr>
              <a:latin typeface="Trebuchet MS" panose="020B0603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3420730" cy="2054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A552C-24A4-4884-8339-C84E78E6B5E0}"/>
              </a:ext>
            </a:extLst>
          </p:cNvPr>
          <p:cNvSpPr txBox="1"/>
          <p:nvPr/>
        </p:nvSpPr>
        <p:spPr>
          <a:xfrm>
            <a:off x="304800" y="5170722"/>
            <a:ext cx="567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Trebuchet MS" panose="020B0603020202020204" pitchFamily="34" charset="0"/>
              </a:rPr>
              <a:t>Communication Agency </a:t>
            </a:r>
            <a:r>
              <a:rPr lang="fr-FR" err="1">
                <a:latin typeface="Trebuchet MS" panose="020B0603020202020204" pitchFamily="34" charset="0"/>
              </a:rPr>
              <a:t>based</a:t>
            </a:r>
            <a:r>
              <a:rPr lang="fr-FR">
                <a:latin typeface="Trebuchet MS" panose="020B0603020202020204" pitchFamily="34" charset="0"/>
              </a:rPr>
              <a:t> in </a:t>
            </a:r>
            <a:r>
              <a:rPr lang="fr-FR" spc="-70" err="1">
                <a:solidFill>
                  <a:srgbClr val="4776CD"/>
                </a:solidFill>
                <a:latin typeface="Trebuchet MS"/>
              </a:rPr>
              <a:t>Brussels,Belgium</a:t>
            </a:r>
            <a:endParaRPr lang="fr-FR" spc="-70">
              <a:solidFill>
                <a:srgbClr val="4776CD"/>
              </a:solidFill>
              <a:latin typeface="Trebuchet MS"/>
            </a:endParaRPr>
          </a:p>
          <a:p>
            <a:endParaRPr lang="fr-FR" spc="-70">
              <a:solidFill>
                <a:srgbClr val="4776CD"/>
              </a:solidFill>
              <a:latin typeface="Trebuchet M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err="1">
                <a:latin typeface="Trebuchet MS" panose="020B0603020202020204" pitchFamily="34" charset="0"/>
              </a:rPr>
              <a:t>Fundraising</a:t>
            </a:r>
            <a:r>
              <a:rPr lang="fr-FR">
                <a:latin typeface="Trebuchet MS" panose="020B0603020202020204" pitchFamily="34" charset="0"/>
              </a:rPr>
              <a:t> for 22 </a:t>
            </a:r>
            <a:r>
              <a:rPr lang="fr-FR" err="1">
                <a:latin typeface="Trebuchet MS" panose="020B0603020202020204" pitchFamily="34" charset="0"/>
              </a:rPr>
              <a:t>humanitarian</a:t>
            </a:r>
            <a:r>
              <a:rPr lang="fr-FR">
                <a:latin typeface="Trebuchet MS" panose="020B0603020202020204" pitchFamily="34" charset="0"/>
              </a:rPr>
              <a:t> </a:t>
            </a:r>
            <a:r>
              <a:rPr lang="fr-FR" err="1">
                <a:latin typeface="Trebuchet MS" panose="020B0603020202020204" pitchFamily="34" charset="0"/>
              </a:rPr>
              <a:t>organizations</a:t>
            </a:r>
            <a:endParaRPr lang="fr-FR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204">
                <a:solidFill>
                  <a:srgbClr val="FFFFFF"/>
                </a:solidFill>
              </a:rPr>
              <a:t>OUR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35">
                <a:solidFill>
                  <a:srgbClr val="FFFFFF"/>
                </a:solidFill>
              </a:rPr>
              <a:t>STARTING</a:t>
            </a:r>
            <a:r>
              <a:rPr sz="2800" spc="-75">
                <a:solidFill>
                  <a:srgbClr val="FFFFFF"/>
                </a:solidFill>
              </a:rPr>
              <a:t> </a:t>
            </a:r>
            <a:r>
              <a:rPr sz="2800" spc="90">
                <a:solidFill>
                  <a:srgbClr val="FFFFFF"/>
                </a:solidFill>
              </a:rPr>
              <a:t>POINT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78329" y="2416301"/>
            <a:ext cx="1047115" cy="1205865"/>
          </a:xfrm>
          <a:custGeom>
            <a:avLst/>
            <a:gdLst/>
            <a:ahLst/>
            <a:cxnLst/>
            <a:rect l="l" t="t" r="r" b="b"/>
            <a:pathLst>
              <a:path w="1047114" h="1205864">
                <a:moveTo>
                  <a:pt x="523494" y="0"/>
                </a:moveTo>
                <a:lnTo>
                  <a:pt x="0" y="261747"/>
                </a:lnTo>
                <a:lnTo>
                  <a:pt x="0" y="943737"/>
                </a:lnTo>
                <a:lnTo>
                  <a:pt x="523494" y="1205484"/>
                </a:lnTo>
                <a:lnTo>
                  <a:pt x="1046988" y="943737"/>
                </a:lnTo>
                <a:lnTo>
                  <a:pt x="1046988" y="261747"/>
                </a:lnTo>
                <a:lnTo>
                  <a:pt x="52349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4102" y="2851861"/>
            <a:ext cx="6140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34,</a:t>
            </a:r>
            <a:r>
              <a:rPr lang="fr-FR" sz="1700" spc="-80" dirty="0">
                <a:solidFill>
                  <a:srgbClr val="FFFFFF"/>
                </a:solidFill>
                <a:latin typeface="Trebuchet MS"/>
                <a:cs typeface="Trebuchet MS"/>
              </a:rPr>
              <a:t>874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138" y="2851861"/>
            <a:ext cx="8788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0">
                <a:latin typeface="Trebuchet MS"/>
                <a:cs typeface="Trebuchet MS"/>
              </a:rPr>
              <a:t>P</a:t>
            </a:r>
            <a:r>
              <a:rPr sz="1700" spc="-40">
                <a:latin typeface="Trebuchet MS"/>
                <a:cs typeface="Trebuchet MS"/>
              </a:rPr>
              <a:t>r</a:t>
            </a:r>
            <a:r>
              <a:rPr sz="1700" spc="20">
                <a:latin typeface="Trebuchet MS"/>
                <a:cs typeface="Trebuchet MS"/>
              </a:rPr>
              <a:t>o</a:t>
            </a:r>
            <a:r>
              <a:rPr sz="1700" spc="-95">
                <a:latin typeface="Trebuchet MS"/>
                <a:cs typeface="Trebuchet MS"/>
              </a:rPr>
              <a:t>spec</a:t>
            </a:r>
            <a:r>
              <a:rPr sz="1700" spc="-85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8447" y="3427476"/>
            <a:ext cx="1069975" cy="1228725"/>
            <a:chOff x="1298447" y="3427476"/>
            <a:chExt cx="1069975" cy="1228725"/>
          </a:xfrm>
        </p:grpSpPr>
        <p:sp>
          <p:nvSpPr>
            <p:cNvPr id="7" name="object 7"/>
            <p:cNvSpPr/>
            <p:nvPr/>
          </p:nvSpPr>
          <p:spPr>
            <a:xfrm>
              <a:off x="1309877" y="3438906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0" y="261747"/>
                  </a:lnTo>
                  <a:lnTo>
                    <a:pt x="0" y="943737"/>
                  </a:lnTo>
                  <a:lnTo>
                    <a:pt x="523494" y="1205484"/>
                  </a:lnTo>
                  <a:lnTo>
                    <a:pt x="1046988" y="943737"/>
                  </a:lnTo>
                  <a:lnTo>
                    <a:pt x="1046988" y="261747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9877" y="3438906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3737"/>
                  </a:lnTo>
                  <a:lnTo>
                    <a:pt x="523494" y="1205484"/>
                  </a:lnTo>
                  <a:lnTo>
                    <a:pt x="0" y="943737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79244" y="3875023"/>
            <a:ext cx="5060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957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336" y="3875023"/>
            <a:ext cx="7035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40">
                <a:latin typeface="Trebuchet MS"/>
                <a:cs typeface="Trebuchet MS"/>
              </a:rPr>
              <a:t>D</a:t>
            </a:r>
            <a:r>
              <a:rPr sz="1700" spc="-10">
                <a:latin typeface="Trebuchet MS"/>
                <a:cs typeface="Trebuchet MS"/>
              </a:rPr>
              <a:t>on</a:t>
            </a:r>
            <a:r>
              <a:rPr sz="1700" spc="-20">
                <a:latin typeface="Trebuchet MS"/>
                <a:cs typeface="Trebuchet MS"/>
              </a:rPr>
              <a:t>o</a:t>
            </a:r>
            <a:r>
              <a:rPr sz="1700" spc="-10">
                <a:latin typeface="Trebuchet MS"/>
                <a:cs typeface="Trebuchet MS"/>
              </a:rPr>
              <a:t>rs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66900" y="3427476"/>
            <a:ext cx="1633855" cy="2251075"/>
            <a:chOff x="1866900" y="3427476"/>
            <a:chExt cx="1633855" cy="2251075"/>
          </a:xfrm>
        </p:grpSpPr>
        <p:sp>
          <p:nvSpPr>
            <p:cNvPr id="12" name="object 12"/>
            <p:cNvSpPr/>
            <p:nvPr/>
          </p:nvSpPr>
          <p:spPr>
            <a:xfrm>
              <a:off x="2442209" y="3438906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3737"/>
                  </a:lnTo>
                  <a:lnTo>
                    <a:pt x="523494" y="1205484"/>
                  </a:lnTo>
                  <a:lnTo>
                    <a:pt x="0" y="943737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8329" y="4461510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0" y="261746"/>
                  </a:lnTo>
                  <a:lnTo>
                    <a:pt x="0" y="943736"/>
                  </a:lnTo>
                  <a:lnTo>
                    <a:pt x="523494" y="1205483"/>
                  </a:lnTo>
                  <a:lnTo>
                    <a:pt x="1046988" y="943736"/>
                  </a:lnTo>
                  <a:lnTo>
                    <a:pt x="1046988" y="261746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8329" y="4461510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4" h="1205864">
                  <a:moveTo>
                    <a:pt x="523494" y="0"/>
                  </a:moveTo>
                  <a:lnTo>
                    <a:pt x="1046988" y="261746"/>
                  </a:lnTo>
                  <a:lnTo>
                    <a:pt x="1046988" y="943736"/>
                  </a:lnTo>
                  <a:lnTo>
                    <a:pt x="523494" y="1205483"/>
                  </a:lnTo>
                  <a:lnTo>
                    <a:pt x="0" y="943736"/>
                  </a:lnTo>
                  <a:lnTo>
                    <a:pt x="0" y="261746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138" y="4897627"/>
            <a:ext cx="5378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90">
                <a:latin typeface="Trebuchet MS"/>
                <a:cs typeface="Trebuchet MS"/>
              </a:rPr>
              <a:t>C</a:t>
            </a:r>
            <a:r>
              <a:rPr sz="1700" spc="-40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4568" y="4450079"/>
            <a:ext cx="1633855" cy="2249805"/>
            <a:chOff x="734568" y="4450079"/>
            <a:chExt cx="1633855" cy="2249805"/>
          </a:xfrm>
        </p:grpSpPr>
        <p:sp>
          <p:nvSpPr>
            <p:cNvPr id="18" name="object 18"/>
            <p:cNvSpPr/>
            <p:nvPr/>
          </p:nvSpPr>
          <p:spPr>
            <a:xfrm>
              <a:off x="745998" y="4461509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2" y="262127"/>
                  </a:lnTo>
                  <a:lnTo>
                    <a:pt x="1048512" y="943355"/>
                  </a:lnTo>
                  <a:lnTo>
                    <a:pt x="524255" y="1205483"/>
                  </a:lnTo>
                  <a:lnTo>
                    <a:pt x="0" y="943355"/>
                  </a:lnTo>
                  <a:lnTo>
                    <a:pt x="0" y="262127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9877" y="5484113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4" h="1203959">
                  <a:moveTo>
                    <a:pt x="523494" y="0"/>
                  </a:moveTo>
                  <a:lnTo>
                    <a:pt x="0" y="261747"/>
                  </a:lnTo>
                  <a:lnTo>
                    <a:pt x="0" y="942213"/>
                  </a:lnTo>
                  <a:lnTo>
                    <a:pt x="523494" y="1203960"/>
                  </a:lnTo>
                  <a:lnTo>
                    <a:pt x="1046988" y="942213"/>
                  </a:lnTo>
                  <a:lnTo>
                    <a:pt x="1046988" y="261747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9877" y="5484113"/>
              <a:ext cx="1047115" cy="1203960"/>
            </a:xfrm>
            <a:custGeom>
              <a:avLst/>
              <a:gdLst/>
              <a:ahLst/>
              <a:cxnLst/>
              <a:rect l="l" t="t" r="r" b="b"/>
              <a:pathLst>
                <a:path w="1047114" h="1203959">
                  <a:moveTo>
                    <a:pt x="523494" y="0"/>
                  </a:moveTo>
                  <a:lnTo>
                    <a:pt x="1046988" y="261747"/>
                  </a:lnTo>
                  <a:lnTo>
                    <a:pt x="1046988" y="942213"/>
                  </a:lnTo>
                  <a:lnTo>
                    <a:pt x="523494" y="1203960"/>
                  </a:lnTo>
                  <a:lnTo>
                    <a:pt x="0" y="942213"/>
                  </a:lnTo>
                  <a:lnTo>
                    <a:pt x="0" y="261747"/>
                  </a:lnTo>
                  <a:lnTo>
                    <a:pt x="523494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3344" y="5919927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42210" y="5484114"/>
            <a:ext cx="1047115" cy="1203960"/>
          </a:xfrm>
          <a:custGeom>
            <a:avLst/>
            <a:gdLst/>
            <a:ahLst/>
            <a:cxnLst/>
            <a:rect l="l" t="t" r="r" b="b"/>
            <a:pathLst>
              <a:path w="1047114" h="1203959">
                <a:moveTo>
                  <a:pt x="523494" y="0"/>
                </a:moveTo>
                <a:lnTo>
                  <a:pt x="1046988" y="261747"/>
                </a:lnTo>
                <a:lnTo>
                  <a:pt x="1046988" y="942213"/>
                </a:lnTo>
                <a:lnTo>
                  <a:pt x="523494" y="1203960"/>
                </a:lnTo>
                <a:lnTo>
                  <a:pt x="0" y="942213"/>
                </a:lnTo>
                <a:lnTo>
                  <a:pt x="0" y="261747"/>
                </a:lnTo>
                <a:lnTo>
                  <a:pt x="523494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90903" y="1970277"/>
            <a:ext cx="7433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79745" algn="l"/>
              </a:tabLst>
            </a:pPr>
            <a:r>
              <a:rPr sz="2000" b="1" spc="155">
                <a:solidFill>
                  <a:srgbClr val="4776CD"/>
                </a:solidFill>
                <a:latin typeface="Trebuchet MS"/>
                <a:cs typeface="Trebuchet MS"/>
              </a:rPr>
              <a:t>Ca</a:t>
            </a:r>
            <a:r>
              <a:rPr sz="2000" b="1" spc="35">
                <a:solidFill>
                  <a:srgbClr val="4776CD"/>
                </a:solidFill>
                <a:latin typeface="Trebuchet MS"/>
                <a:cs typeface="Trebuchet MS"/>
              </a:rPr>
              <a:t>mpaign</a:t>
            </a:r>
            <a:r>
              <a:rPr sz="2000" b="1" spc="-9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6169</a:t>
            </a:r>
            <a:r>
              <a:rPr sz="2000" b="1">
                <a:solidFill>
                  <a:srgbClr val="4776CD"/>
                </a:solidFill>
                <a:latin typeface="Trebuchet MS"/>
                <a:cs typeface="Trebuchet MS"/>
              </a:rPr>
              <a:t>	</a:t>
            </a:r>
            <a:r>
              <a:rPr sz="2000" b="1" spc="155">
                <a:solidFill>
                  <a:srgbClr val="4776CD"/>
                </a:solidFill>
                <a:latin typeface="Trebuchet MS"/>
                <a:cs typeface="Trebuchet MS"/>
              </a:rPr>
              <a:t>Ca</a:t>
            </a:r>
            <a:r>
              <a:rPr sz="2000" b="1" spc="35">
                <a:solidFill>
                  <a:srgbClr val="4776CD"/>
                </a:solidFill>
                <a:latin typeface="Trebuchet MS"/>
                <a:cs typeface="Trebuchet MS"/>
              </a:rPr>
              <a:t>mpaign</a:t>
            </a:r>
            <a:r>
              <a:rPr sz="2000" b="1" spc="-90">
                <a:solidFill>
                  <a:srgbClr val="4776CD"/>
                </a:solidFill>
                <a:latin typeface="Trebuchet MS"/>
                <a:cs typeface="Trebuchet MS"/>
              </a:rPr>
              <a:t> </a:t>
            </a:r>
            <a:r>
              <a:rPr lang="fr-FR" sz="2000" b="1" spc="-70">
                <a:solidFill>
                  <a:srgbClr val="4776CD"/>
                </a:solidFill>
                <a:latin typeface="Trebuchet MS"/>
                <a:cs typeface="Trebuchet MS"/>
              </a:rPr>
              <a:t>7244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37526" y="2416301"/>
            <a:ext cx="1049020" cy="1205865"/>
          </a:xfrm>
          <a:custGeom>
            <a:avLst/>
            <a:gdLst/>
            <a:ahLst/>
            <a:cxnLst/>
            <a:rect l="l" t="t" r="r" b="b"/>
            <a:pathLst>
              <a:path w="1049020" h="1205864">
                <a:moveTo>
                  <a:pt x="524255" y="0"/>
                </a:moveTo>
                <a:lnTo>
                  <a:pt x="0" y="262127"/>
                </a:lnTo>
                <a:lnTo>
                  <a:pt x="0" y="943356"/>
                </a:lnTo>
                <a:lnTo>
                  <a:pt x="524255" y="1205484"/>
                </a:lnTo>
                <a:lnTo>
                  <a:pt x="1048512" y="943356"/>
                </a:lnTo>
                <a:lnTo>
                  <a:pt x="1048512" y="262127"/>
                </a:lnTo>
                <a:lnTo>
                  <a:pt x="52425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55077" y="2851861"/>
            <a:ext cx="6140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25,645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70111" y="2851861"/>
            <a:ext cx="8788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0">
                <a:latin typeface="Trebuchet MS"/>
                <a:cs typeface="Trebuchet MS"/>
              </a:rPr>
              <a:t>P</a:t>
            </a:r>
            <a:r>
              <a:rPr sz="1700" spc="-40">
                <a:latin typeface="Trebuchet MS"/>
                <a:cs typeface="Trebuchet MS"/>
              </a:rPr>
              <a:t>r</a:t>
            </a:r>
            <a:r>
              <a:rPr sz="1700" spc="20">
                <a:latin typeface="Trebuchet MS"/>
                <a:cs typeface="Trebuchet MS"/>
              </a:rPr>
              <a:t>o</a:t>
            </a:r>
            <a:r>
              <a:rPr sz="1700" spc="-95">
                <a:latin typeface="Trebuchet MS"/>
                <a:cs typeface="Trebuchet MS"/>
              </a:rPr>
              <a:t>spec</a:t>
            </a:r>
            <a:r>
              <a:rPr sz="1700" spc="-85">
                <a:latin typeface="Trebuchet MS"/>
                <a:cs typeface="Trebuchet MS"/>
              </a:rPr>
              <a:t>t</a:t>
            </a:r>
            <a:r>
              <a:rPr sz="1700" spc="-35"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057643" y="3427476"/>
            <a:ext cx="1071880" cy="1228725"/>
            <a:chOff x="7057643" y="3427476"/>
            <a:chExt cx="1071880" cy="1228725"/>
          </a:xfrm>
        </p:grpSpPr>
        <p:sp>
          <p:nvSpPr>
            <p:cNvPr id="29" name="object 29"/>
            <p:cNvSpPr/>
            <p:nvPr/>
          </p:nvSpPr>
          <p:spPr>
            <a:xfrm>
              <a:off x="7069073" y="3438906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0" y="262128"/>
                  </a:lnTo>
                  <a:lnTo>
                    <a:pt x="0" y="943356"/>
                  </a:lnTo>
                  <a:lnTo>
                    <a:pt x="524255" y="1205484"/>
                  </a:lnTo>
                  <a:lnTo>
                    <a:pt x="1048511" y="943356"/>
                  </a:lnTo>
                  <a:lnTo>
                    <a:pt x="1048511" y="262128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69073" y="3438906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1" y="262128"/>
                  </a:lnTo>
                  <a:lnTo>
                    <a:pt x="1048511" y="943356"/>
                  </a:lnTo>
                  <a:lnTo>
                    <a:pt x="524255" y="1205484"/>
                  </a:lnTo>
                  <a:lnTo>
                    <a:pt x="0" y="943356"/>
                  </a:lnTo>
                  <a:lnTo>
                    <a:pt x="0" y="262128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18069" y="3875023"/>
            <a:ext cx="3505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40">
                <a:solidFill>
                  <a:srgbClr val="FFFFFF"/>
                </a:solidFill>
                <a:latin typeface="Trebuchet MS"/>
                <a:cs typeface="Trebuchet MS"/>
              </a:rPr>
              <a:t>217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1386" y="3875023"/>
            <a:ext cx="70358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fr-FR" sz="1700" spc="-90" err="1">
                <a:latin typeface="Trebuchet MS"/>
              </a:rPr>
              <a:t>Donors</a:t>
            </a:r>
            <a:endParaRPr sz="1700" spc="-90">
              <a:latin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26095" y="3427476"/>
            <a:ext cx="1635760" cy="2251075"/>
            <a:chOff x="7626095" y="3427476"/>
            <a:chExt cx="1635760" cy="2251075"/>
          </a:xfrm>
        </p:grpSpPr>
        <p:sp>
          <p:nvSpPr>
            <p:cNvPr id="34" name="object 34"/>
            <p:cNvSpPr/>
            <p:nvPr/>
          </p:nvSpPr>
          <p:spPr>
            <a:xfrm>
              <a:off x="8201405" y="3438906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2" y="262128"/>
                  </a:lnTo>
                  <a:lnTo>
                    <a:pt x="1048512" y="943356"/>
                  </a:lnTo>
                  <a:lnTo>
                    <a:pt x="524255" y="1205484"/>
                  </a:lnTo>
                  <a:lnTo>
                    <a:pt x="0" y="943356"/>
                  </a:lnTo>
                  <a:lnTo>
                    <a:pt x="0" y="262128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37525" y="4461510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0" y="262127"/>
                  </a:lnTo>
                  <a:lnTo>
                    <a:pt x="0" y="943355"/>
                  </a:lnTo>
                  <a:lnTo>
                    <a:pt x="524255" y="1205483"/>
                  </a:lnTo>
                  <a:lnTo>
                    <a:pt x="1048512" y="943355"/>
                  </a:lnTo>
                  <a:lnTo>
                    <a:pt x="1048512" y="262127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37525" y="4461510"/>
              <a:ext cx="1049020" cy="1205865"/>
            </a:xfrm>
            <a:custGeom>
              <a:avLst/>
              <a:gdLst/>
              <a:ahLst/>
              <a:cxnLst/>
              <a:rect l="l" t="t" r="r" b="b"/>
              <a:pathLst>
                <a:path w="1049020" h="1205864">
                  <a:moveTo>
                    <a:pt x="524255" y="0"/>
                  </a:moveTo>
                  <a:lnTo>
                    <a:pt x="1048512" y="262127"/>
                  </a:lnTo>
                  <a:lnTo>
                    <a:pt x="1048512" y="943355"/>
                  </a:lnTo>
                  <a:lnTo>
                    <a:pt x="524255" y="1205483"/>
                  </a:lnTo>
                  <a:lnTo>
                    <a:pt x="0" y="943355"/>
                  </a:lnTo>
                  <a:lnTo>
                    <a:pt x="0" y="262127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770111" y="4897627"/>
            <a:ext cx="5378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>
                <a:latin typeface="Trebuchet MS"/>
                <a:cs typeface="Trebuchet MS"/>
              </a:rPr>
              <a:t>C</a:t>
            </a:r>
            <a:r>
              <a:rPr sz="1700" spc="-40">
                <a:latin typeface="Trebuchet MS"/>
                <a:cs typeface="Trebuchet MS"/>
              </a:rPr>
              <a:t>osts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95288" y="4450079"/>
            <a:ext cx="1633855" cy="2249805"/>
            <a:chOff x="6495288" y="4450079"/>
            <a:chExt cx="1633855" cy="2249805"/>
          </a:xfrm>
        </p:grpSpPr>
        <p:sp>
          <p:nvSpPr>
            <p:cNvPr id="40" name="object 40"/>
            <p:cNvSpPr/>
            <p:nvPr/>
          </p:nvSpPr>
          <p:spPr>
            <a:xfrm>
              <a:off x="6506718" y="4461509"/>
              <a:ext cx="1047115" cy="1205865"/>
            </a:xfrm>
            <a:custGeom>
              <a:avLst/>
              <a:gdLst/>
              <a:ahLst/>
              <a:cxnLst/>
              <a:rect l="l" t="t" r="r" b="b"/>
              <a:pathLst>
                <a:path w="1047115" h="1205864">
                  <a:moveTo>
                    <a:pt x="523493" y="0"/>
                  </a:moveTo>
                  <a:lnTo>
                    <a:pt x="1046987" y="261746"/>
                  </a:lnTo>
                  <a:lnTo>
                    <a:pt x="1046987" y="943736"/>
                  </a:lnTo>
                  <a:lnTo>
                    <a:pt x="523493" y="1205483"/>
                  </a:lnTo>
                  <a:lnTo>
                    <a:pt x="0" y="943736"/>
                  </a:lnTo>
                  <a:lnTo>
                    <a:pt x="0" y="261746"/>
                  </a:lnTo>
                  <a:lnTo>
                    <a:pt x="523493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69074" y="5484113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5" y="0"/>
                  </a:moveTo>
                  <a:lnTo>
                    <a:pt x="0" y="262128"/>
                  </a:lnTo>
                  <a:lnTo>
                    <a:pt x="0" y="941832"/>
                  </a:lnTo>
                  <a:lnTo>
                    <a:pt x="524255" y="1203960"/>
                  </a:lnTo>
                  <a:lnTo>
                    <a:pt x="1048511" y="941832"/>
                  </a:lnTo>
                  <a:lnTo>
                    <a:pt x="1048511" y="262128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69074" y="5484113"/>
              <a:ext cx="1049020" cy="1203960"/>
            </a:xfrm>
            <a:custGeom>
              <a:avLst/>
              <a:gdLst/>
              <a:ahLst/>
              <a:cxnLst/>
              <a:rect l="l" t="t" r="r" b="b"/>
              <a:pathLst>
                <a:path w="1049020" h="1203959">
                  <a:moveTo>
                    <a:pt x="524255" y="0"/>
                  </a:moveTo>
                  <a:lnTo>
                    <a:pt x="1048511" y="262128"/>
                  </a:lnTo>
                  <a:lnTo>
                    <a:pt x="1048511" y="941832"/>
                  </a:lnTo>
                  <a:lnTo>
                    <a:pt x="524255" y="1203960"/>
                  </a:lnTo>
                  <a:lnTo>
                    <a:pt x="0" y="941832"/>
                  </a:lnTo>
                  <a:lnTo>
                    <a:pt x="0" y="262128"/>
                  </a:lnTo>
                  <a:lnTo>
                    <a:pt x="524255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954395" y="5919927"/>
            <a:ext cx="102044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700" spc="-55">
                <a:latin typeface="Trebuchet MS"/>
                <a:cs typeface="Trebuchet MS"/>
              </a:rPr>
              <a:t>Revenue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201406" y="5484114"/>
            <a:ext cx="1049020" cy="1203960"/>
          </a:xfrm>
          <a:custGeom>
            <a:avLst/>
            <a:gdLst/>
            <a:ahLst/>
            <a:cxnLst/>
            <a:rect l="l" t="t" r="r" b="b"/>
            <a:pathLst>
              <a:path w="1049020" h="1203959">
                <a:moveTo>
                  <a:pt x="524255" y="0"/>
                </a:moveTo>
                <a:lnTo>
                  <a:pt x="1048512" y="262128"/>
                </a:lnTo>
                <a:lnTo>
                  <a:pt x="1048512" y="941832"/>
                </a:lnTo>
                <a:lnTo>
                  <a:pt x="524255" y="1203960"/>
                </a:lnTo>
                <a:lnTo>
                  <a:pt x="0" y="941832"/>
                </a:lnTo>
                <a:lnTo>
                  <a:pt x="0" y="262128"/>
                </a:lnTo>
                <a:lnTo>
                  <a:pt x="524255" y="0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38943" y="2226564"/>
            <a:ext cx="904240" cy="10795"/>
          </a:xfrm>
          <a:custGeom>
            <a:avLst/>
            <a:gdLst/>
            <a:ahLst/>
            <a:cxnLst/>
            <a:rect l="l" t="t" r="r" b="b"/>
            <a:pathLst>
              <a:path w="904240" h="10794">
                <a:moveTo>
                  <a:pt x="903731" y="0"/>
                </a:moveTo>
                <a:lnTo>
                  <a:pt x="0" y="0"/>
                </a:lnTo>
                <a:lnTo>
                  <a:pt x="0" y="10668"/>
                </a:lnTo>
                <a:lnTo>
                  <a:pt x="903731" y="10668"/>
                </a:lnTo>
                <a:lnTo>
                  <a:pt x="90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327640" y="1967229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>
                <a:latin typeface="Calibri"/>
                <a:cs typeface="Calibri"/>
              </a:rPr>
              <a:t>Δ</a:t>
            </a:r>
            <a:r>
              <a:rPr sz="1800" b="1" spc="30">
                <a:latin typeface="Trebuchet MS"/>
                <a:cs typeface="Trebuchet MS"/>
              </a:rPr>
              <a:t>%</a:t>
            </a:r>
            <a:r>
              <a:rPr sz="1800" b="1" spc="-90">
                <a:latin typeface="Trebuchet MS"/>
                <a:cs typeface="Trebuchet MS"/>
              </a:rPr>
              <a:t> </a:t>
            </a:r>
            <a:r>
              <a:rPr sz="1800" b="1" spc="-25">
                <a:latin typeface="Trebuchet MS"/>
                <a:cs typeface="Trebuchet MS"/>
              </a:rPr>
              <a:t>vs</a:t>
            </a:r>
            <a:r>
              <a:rPr sz="1800" b="1" spc="-80">
                <a:latin typeface="Trebuchet MS"/>
                <a:cs typeface="Trebuchet MS"/>
              </a:rPr>
              <a:t> </a:t>
            </a:r>
            <a:r>
              <a:rPr sz="1800" b="1" spc="-60">
                <a:latin typeface="Trebuchet MS"/>
                <a:cs typeface="Trebuchet MS"/>
              </a:rPr>
              <a:t>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583671" y="2669540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lang="fr-FR" sz="1800" spc="15">
                <a:solidFill>
                  <a:srgbClr val="C00000"/>
                </a:solidFill>
                <a:latin typeface="Trebuchet MS"/>
                <a:cs typeface="Trebuchet MS"/>
              </a:rPr>
              <a:t>6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83671" y="3793363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lang="fr-FR" sz="1800" spc="15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069830" y="1953005"/>
            <a:ext cx="1483360" cy="4672965"/>
          </a:xfrm>
          <a:custGeom>
            <a:avLst/>
            <a:gdLst/>
            <a:ahLst/>
            <a:cxnLst/>
            <a:rect l="l" t="t" r="r" b="b"/>
            <a:pathLst>
              <a:path w="1483359" h="4672965">
                <a:moveTo>
                  <a:pt x="0" y="247142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2" y="0"/>
                </a:lnTo>
                <a:lnTo>
                  <a:pt x="1235710" y="0"/>
                </a:lnTo>
                <a:lnTo>
                  <a:pt x="1285526" y="5019"/>
                </a:lnTo>
                <a:lnTo>
                  <a:pt x="1331922" y="19417"/>
                </a:lnTo>
                <a:lnTo>
                  <a:pt x="1373903" y="42199"/>
                </a:lnTo>
                <a:lnTo>
                  <a:pt x="1410477" y="72374"/>
                </a:lnTo>
                <a:lnTo>
                  <a:pt x="1440652" y="108948"/>
                </a:lnTo>
                <a:lnTo>
                  <a:pt x="1463434" y="150929"/>
                </a:lnTo>
                <a:lnTo>
                  <a:pt x="1477832" y="197325"/>
                </a:lnTo>
                <a:lnTo>
                  <a:pt x="1482852" y="247142"/>
                </a:lnTo>
                <a:lnTo>
                  <a:pt x="1482852" y="4425442"/>
                </a:lnTo>
                <a:lnTo>
                  <a:pt x="1477832" y="4475248"/>
                </a:lnTo>
                <a:lnTo>
                  <a:pt x="1463434" y="4521638"/>
                </a:lnTo>
                <a:lnTo>
                  <a:pt x="1440652" y="4563618"/>
                </a:lnTo>
                <a:lnTo>
                  <a:pt x="1410477" y="4600195"/>
                </a:lnTo>
                <a:lnTo>
                  <a:pt x="1373903" y="4630374"/>
                </a:lnTo>
                <a:lnTo>
                  <a:pt x="1331922" y="4653161"/>
                </a:lnTo>
                <a:lnTo>
                  <a:pt x="1285526" y="4667562"/>
                </a:lnTo>
                <a:lnTo>
                  <a:pt x="1235710" y="4672584"/>
                </a:lnTo>
                <a:lnTo>
                  <a:pt x="247142" y="4672584"/>
                </a:lnTo>
                <a:lnTo>
                  <a:pt x="197325" y="4667562"/>
                </a:lnTo>
                <a:lnTo>
                  <a:pt x="150929" y="4653161"/>
                </a:lnTo>
                <a:lnTo>
                  <a:pt x="108948" y="4630374"/>
                </a:lnTo>
                <a:lnTo>
                  <a:pt x="72374" y="4600195"/>
                </a:lnTo>
                <a:lnTo>
                  <a:pt x="42199" y="4563618"/>
                </a:lnTo>
                <a:lnTo>
                  <a:pt x="19417" y="4521638"/>
                </a:lnTo>
                <a:lnTo>
                  <a:pt x="5019" y="4475248"/>
                </a:lnTo>
                <a:lnTo>
                  <a:pt x="0" y="4425442"/>
                </a:lnTo>
                <a:lnTo>
                  <a:pt x="0" y="247142"/>
                </a:lnTo>
                <a:close/>
              </a:path>
            </a:pathLst>
          </a:custGeom>
          <a:ln w="2286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BBA32520-A397-4F55-973D-ACDEC31B1E30}"/>
              </a:ext>
            </a:extLst>
          </p:cNvPr>
          <p:cNvSpPr txBox="1"/>
          <p:nvPr/>
        </p:nvSpPr>
        <p:spPr>
          <a:xfrm>
            <a:off x="2045841" y="4812866"/>
            <a:ext cx="80873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 dirty="0">
                <a:solidFill>
                  <a:srgbClr val="FFFFFF"/>
                </a:solidFill>
                <a:latin typeface="Trebuchet MS"/>
                <a:cs typeface="Trebuchet MS"/>
              </a:rPr>
              <a:t>  30,340 EUR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2BE4FECD-4BA0-4D1D-BE44-EEBB7D02C6E7}"/>
              </a:ext>
            </a:extLst>
          </p:cNvPr>
          <p:cNvSpPr txBox="1"/>
          <p:nvPr/>
        </p:nvSpPr>
        <p:spPr>
          <a:xfrm>
            <a:off x="1472649" y="5835775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 dirty="0">
                <a:solidFill>
                  <a:srgbClr val="FFFFFF"/>
                </a:solidFill>
                <a:latin typeface="Trebuchet MS"/>
                <a:cs typeface="Trebuchet MS"/>
              </a:rPr>
              <a:t>  98,654 EUR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A725F775-99A1-4918-8934-77809C8A1CEE}"/>
              </a:ext>
            </a:extLst>
          </p:cNvPr>
          <p:cNvSpPr txBox="1"/>
          <p:nvPr/>
        </p:nvSpPr>
        <p:spPr>
          <a:xfrm>
            <a:off x="7797036" y="4796419"/>
            <a:ext cx="80873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14,105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A81A191F-3907-4269-89E1-EF364CB902D3}"/>
              </a:ext>
            </a:extLst>
          </p:cNvPr>
          <p:cNvSpPr txBox="1"/>
          <p:nvPr/>
        </p:nvSpPr>
        <p:spPr>
          <a:xfrm>
            <a:off x="7220577" y="5844230"/>
            <a:ext cx="83389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700" spc="-85">
                <a:solidFill>
                  <a:srgbClr val="FFFFFF"/>
                </a:solidFill>
                <a:latin typeface="Trebuchet MS"/>
                <a:cs typeface="Trebuchet MS"/>
              </a:rPr>
              <a:t>  18,616 EUR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5" name="object 49">
            <a:extLst>
              <a:ext uri="{FF2B5EF4-FFF2-40B4-BE49-F238E27FC236}">
                <a16:creationId xmlns:a16="http://schemas.microsoft.com/office/drawing/2014/main" id="{AC21C092-E16C-4EA0-BCB3-3BB1B1C2F9A9}"/>
              </a:ext>
            </a:extLst>
          </p:cNvPr>
          <p:cNvSpPr txBox="1"/>
          <p:nvPr/>
        </p:nvSpPr>
        <p:spPr>
          <a:xfrm>
            <a:off x="10559793" y="4812866"/>
            <a:ext cx="6833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lang="fr-FR" spc="15">
                <a:solidFill>
                  <a:srgbClr val="C00000"/>
                </a:solidFill>
                <a:latin typeface="Trebuchet MS"/>
                <a:cs typeface="Trebuchet MS"/>
              </a:rPr>
              <a:t>54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9F7B77AA-2F60-4900-A573-1AFA45511192}"/>
              </a:ext>
            </a:extLst>
          </p:cNvPr>
          <p:cNvSpPr txBox="1"/>
          <p:nvPr/>
        </p:nvSpPr>
        <p:spPr>
          <a:xfrm>
            <a:off x="10571732" y="5905957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lang="fr-FR" sz="1800" spc="15">
                <a:solidFill>
                  <a:srgbClr val="C00000"/>
                </a:solidFill>
                <a:latin typeface="Trebuchet MS"/>
                <a:cs typeface="Trebuchet MS"/>
              </a:rPr>
              <a:t>81</a:t>
            </a:r>
            <a:r>
              <a:rPr sz="1800" spc="15">
                <a:solidFill>
                  <a:srgbClr val="C00000"/>
                </a:solidFill>
                <a:latin typeface="Trebuchet MS"/>
                <a:cs typeface="Trebuchet MS"/>
              </a:rPr>
              <a:t>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0436" y="606551"/>
            <a:ext cx="11300460" cy="1089401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sz="2800" spc="365">
                <a:solidFill>
                  <a:srgbClr val="FFFFFF"/>
                </a:solidFill>
              </a:rPr>
              <a:t>WH</a:t>
            </a:r>
            <a:r>
              <a:rPr sz="2800" spc="-70">
                <a:solidFill>
                  <a:srgbClr val="FFFFFF"/>
                </a:solidFill>
              </a:rPr>
              <a:t>A</a:t>
            </a:r>
            <a:r>
              <a:rPr sz="2800" spc="60">
                <a:solidFill>
                  <a:srgbClr val="FFFFFF"/>
                </a:solidFill>
              </a:rPr>
              <a:t>T</a:t>
            </a:r>
            <a:r>
              <a:rPr sz="2800" spc="-360">
                <a:solidFill>
                  <a:srgbClr val="FFFFFF"/>
                </a:solidFill>
              </a:rPr>
              <a:t> </a:t>
            </a:r>
            <a:r>
              <a:rPr sz="2800" spc="55">
                <a:solidFill>
                  <a:srgbClr val="FFFFFF"/>
                </a:solidFill>
              </a:rPr>
              <a:t>ARE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215">
                <a:solidFill>
                  <a:srgbClr val="FFFFFF"/>
                </a:solidFill>
              </a:rPr>
              <a:t>OU</a:t>
            </a:r>
            <a:r>
              <a:rPr sz="2800" spc="195">
                <a:solidFill>
                  <a:srgbClr val="FFFFFF"/>
                </a:solidFill>
              </a:rPr>
              <a:t>R</a:t>
            </a:r>
            <a:r>
              <a:rPr lang="fr-FR" sz="2800" spc="195">
                <a:solidFill>
                  <a:srgbClr val="FFFFFF"/>
                </a:solidFill>
              </a:rPr>
              <a:t> MAIN</a:t>
            </a:r>
            <a:r>
              <a:rPr sz="2800" spc="-415">
                <a:solidFill>
                  <a:srgbClr val="FFFFFF"/>
                </a:solidFill>
              </a:rPr>
              <a:t> </a:t>
            </a:r>
            <a:r>
              <a:rPr sz="2800" spc="-120">
                <a:solidFill>
                  <a:srgbClr val="FFFFFF"/>
                </a:solidFill>
              </a:rPr>
              <a:t>T</a:t>
            </a:r>
            <a:r>
              <a:rPr sz="2800" spc="114">
                <a:solidFill>
                  <a:srgbClr val="FFFFFF"/>
                </a:solidFill>
              </a:rPr>
              <a:t>OOLS?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922115" y="4440936"/>
            <a:ext cx="2075496" cy="2417060"/>
            <a:chOff x="922115" y="4440936"/>
            <a:chExt cx="2075496" cy="2417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115" y="5012436"/>
              <a:ext cx="2075496" cy="1845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1620" y="4440936"/>
              <a:ext cx="821436" cy="5806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0420" y="3441191"/>
            <a:ext cx="1191000" cy="2009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1024" y="2016439"/>
            <a:ext cx="814050" cy="175767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4C96CA-F063-47EF-AF6C-377EDE3C1F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1915" y="2438841"/>
            <a:ext cx="2050756" cy="1392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2EDC56-8040-4B4B-8DAA-CC46FE662590}"/>
              </a:ext>
            </a:extLst>
          </p:cNvPr>
          <p:cNvSpPr txBox="1"/>
          <p:nvPr/>
        </p:nvSpPr>
        <p:spPr>
          <a:xfrm>
            <a:off x="3240851" y="2854320"/>
            <a:ext cx="325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Donor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ID,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zipcode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province,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language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DOB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8EEB5-311E-4DDB-8A66-F53AA49503EE}"/>
              </a:ext>
            </a:extLst>
          </p:cNvPr>
          <p:cNvSpPr txBox="1"/>
          <p:nvPr/>
        </p:nvSpPr>
        <p:spPr>
          <a:xfrm>
            <a:off x="7994520" y="2191808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Campaign </a:t>
            </a:r>
            <a:r>
              <a:rPr lang="fr-FR" b="1" err="1"/>
              <a:t>Historical</a:t>
            </a:r>
            <a:r>
              <a:rPr lang="fr-FR" b="1"/>
              <a:t> Information</a:t>
            </a:r>
          </a:p>
          <a:p>
            <a:r>
              <a:rPr lang="fr-FR"/>
              <a:t>Train -&gt;  Campaign 6169</a:t>
            </a:r>
          </a:p>
          <a:p>
            <a:r>
              <a:rPr lang="fr-FR"/>
              <a:t>Test -&gt; Campaign 7244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CD006-1EAA-4673-AF2C-F76103B2C394}"/>
              </a:ext>
            </a:extLst>
          </p:cNvPr>
          <p:cNvSpPr txBox="1"/>
          <p:nvPr/>
        </p:nvSpPr>
        <p:spPr>
          <a:xfrm>
            <a:off x="3240851" y="5270415"/>
            <a:ext cx="325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Campaign ID,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Donor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ID, </a:t>
            </a:r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,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753E-FC5A-49A1-AC55-79F15E5FF465}"/>
              </a:ext>
            </a:extLst>
          </p:cNvPr>
          <p:cNvSpPr txBox="1"/>
          <p:nvPr/>
        </p:nvSpPr>
        <p:spPr>
          <a:xfrm>
            <a:off x="8819675" y="526089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Donor</a:t>
            </a:r>
            <a:r>
              <a:rPr lang="fr-F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82058"/>
            <a:ext cx="4618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5">
                <a:solidFill>
                  <a:srgbClr val="FFFFFF"/>
                </a:solidFill>
              </a:rPr>
              <a:t>DATA</a:t>
            </a:r>
            <a:r>
              <a:rPr sz="4000" spc="-185">
                <a:solidFill>
                  <a:srgbClr val="FFFFFF"/>
                </a:solidFill>
              </a:rPr>
              <a:t> </a:t>
            </a:r>
            <a:r>
              <a:rPr sz="4000" spc="60">
                <a:solidFill>
                  <a:srgbClr val="FFFFFF"/>
                </a:solidFill>
              </a:rPr>
              <a:t>PREPARATION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spc="155">
                <a:solidFill>
                  <a:srgbClr val="FFFFFF"/>
                </a:solidFill>
              </a:rPr>
              <a:t>CLEANING</a:t>
            </a:r>
            <a:r>
              <a:rPr sz="2800" spc="-70">
                <a:solidFill>
                  <a:srgbClr val="FFFFFF"/>
                </a:solidFill>
              </a:rPr>
              <a:t> </a:t>
            </a:r>
            <a:r>
              <a:rPr sz="2800" spc="30">
                <a:solidFill>
                  <a:srgbClr val="FFFFFF"/>
                </a:solidFill>
              </a:rPr>
              <a:t>PROCESS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756916" y="2342388"/>
            <a:ext cx="1910080" cy="1673860"/>
            <a:chOff x="2756916" y="2342388"/>
            <a:chExt cx="1910080" cy="1673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7624" y="2610612"/>
              <a:ext cx="234670" cy="14051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248" y="2624328"/>
              <a:ext cx="160020" cy="13304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5684" y="2342388"/>
              <a:ext cx="1860804" cy="1146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916" y="2503944"/>
              <a:ext cx="1502663" cy="9113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308" y="2356104"/>
              <a:ext cx="1786128" cy="10713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40176" y="2571369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0176" y="2863976"/>
            <a:ext cx="1142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5683" y="3681984"/>
            <a:ext cx="1861185" cy="1673860"/>
            <a:chOff x="2805683" y="3681984"/>
            <a:chExt cx="1861185" cy="167386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7623" y="3950208"/>
              <a:ext cx="234670" cy="14051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7247" y="3963924"/>
              <a:ext cx="160020" cy="13304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5683" y="3681984"/>
              <a:ext cx="1860804" cy="11460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4639" y="3982212"/>
              <a:ext cx="1802891" cy="5897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5307" y="3695700"/>
              <a:ext cx="1786128" cy="107137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08757" y="4039870"/>
            <a:ext cx="1459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05683" y="5021579"/>
            <a:ext cx="2807335" cy="1183005"/>
            <a:chOff x="2805683" y="5021579"/>
            <a:chExt cx="2807335" cy="118300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2967" y="5204523"/>
              <a:ext cx="2439924" cy="2361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2591" y="5218175"/>
              <a:ext cx="2365248" cy="1615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5683" y="5021579"/>
              <a:ext cx="1860804" cy="11460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9879" y="5029199"/>
              <a:ext cx="1770888" cy="11750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5307" y="5035295"/>
              <a:ext cx="1786128" cy="10713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125470" y="5091429"/>
            <a:ext cx="122428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100" spc="-90" err="1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lang="fr-FR" sz="2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2100" spc="-90" err="1">
                <a:solidFill>
                  <a:srgbClr val="FFFFFF"/>
                </a:solidFill>
                <a:latin typeface="Trebuchet MS"/>
                <a:cs typeface="Trebuchet MS"/>
              </a:rPr>
              <a:t>dummy</a:t>
            </a:r>
            <a:r>
              <a:rPr lang="fr-FR" sz="2100" spc="-90">
                <a:solidFill>
                  <a:srgbClr val="FFFFFF"/>
                </a:solidFill>
                <a:latin typeface="Trebuchet MS"/>
                <a:cs typeface="Trebuchet MS"/>
              </a:rPr>
              <a:t> variables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80076" y="3950208"/>
            <a:ext cx="1861185" cy="2217420"/>
            <a:chOff x="5180076" y="3950208"/>
            <a:chExt cx="1861185" cy="221742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6" y="3950208"/>
              <a:ext cx="236156" cy="14051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1640" y="3963924"/>
              <a:ext cx="161544" cy="13304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076" y="5021580"/>
              <a:ext cx="1860803" cy="11460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2268" y="5169408"/>
              <a:ext cx="1837943" cy="8945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9700" y="5035296"/>
              <a:ext cx="1786127" cy="107137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476747" y="5230748"/>
            <a:ext cx="1274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eation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4640" y="5509666"/>
            <a:ext cx="1480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25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80076" y="2610611"/>
            <a:ext cx="1861185" cy="2217420"/>
            <a:chOff x="5180076" y="2610611"/>
            <a:chExt cx="1861185" cy="221742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6" y="2610611"/>
              <a:ext cx="236156" cy="14051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01640" y="2624327"/>
              <a:ext cx="161544" cy="13304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076" y="3681983"/>
              <a:ext cx="1860803" cy="11460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58384" y="3829824"/>
              <a:ext cx="1504188" cy="8945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19700" y="3695700"/>
              <a:ext cx="1786127" cy="107137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501640" y="3890898"/>
            <a:ext cx="1184910" cy="6248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1435" marR="5080" indent="301625">
              <a:lnSpc>
                <a:spcPts val="2200"/>
              </a:lnSpc>
              <a:spcBef>
                <a:spcPts val="440"/>
              </a:spcBef>
            </a:pPr>
            <a:r>
              <a:rPr sz="2100" spc="-7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1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100" spc="-145">
                <a:solidFill>
                  <a:srgbClr val="FFFFFF"/>
                </a:solidFill>
                <a:latin typeface="Trebuchet MS"/>
                <a:cs typeface="Trebuchet MS"/>
              </a:rPr>
              <a:t>matting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180076" y="2342388"/>
            <a:ext cx="2807335" cy="1146175"/>
            <a:chOff x="5180076" y="2342388"/>
            <a:chExt cx="2807335" cy="1146175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7360" y="2525331"/>
              <a:ext cx="2439924" cy="2361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86984" y="2538984"/>
              <a:ext cx="2365248" cy="16154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0076" y="2342388"/>
              <a:ext cx="1860803" cy="114604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01640" y="2490228"/>
              <a:ext cx="1293875" cy="8945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19700" y="2356104"/>
              <a:ext cx="1786127" cy="1071372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684011" y="2551303"/>
            <a:ext cx="8610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5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0211" y="2830195"/>
            <a:ext cx="706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555992" y="2342388"/>
            <a:ext cx="1861185" cy="1146175"/>
            <a:chOff x="7555992" y="2342388"/>
            <a:chExt cx="1861185" cy="1146175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5992" y="2342388"/>
              <a:ext cx="1860803" cy="11460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42860" y="2490228"/>
              <a:ext cx="1760220" cy="8945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95616" y="2356104"/>
              <a:ext cx="1786127" cy="1071372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824978" y="2551303"/>
            <a:ext cx="1328420" cy="6248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13360" marR="5080" indent="-201295">
              <a:lnSpc>
                <a:spcPts val="2200"/>
              </a:lnSpc>
              <a:spcBef>
                <a:spcPts val="439"/>
              </a:spcBef>
            </a:pPr>
            <a:r>
              <a:rPr sz="2100" spc="-2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raining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7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9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311820" y="3825240"/>
            <a:ext cx="2172031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079142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lang="fr-FR" sz="2800" spc="155">
                <a:solidFill>
                  <a:srgbClr val="FFFFFF"/>
                </a:solidFill>
              </a:rPr>
              <a:t>DATA TIMELINE (CONSIDERED PAST 5 YEARS DATA)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2940176" y="2571369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0176" y="2863976"/>
            <a:ext cx="1142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6747" y="5230748"/>
            <a:ext cx="1274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eation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4640" y="5509666"/>
            <a:ext cx="1480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25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84011" y="2551303"/>
            <a:ext cx="8610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5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0211" y="2830195"/>
            <a:ext cx="706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24978" y="2551303"/>
            <a:ext cx="1328420" cy="6248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13360" marR="5080" indent="-201295">
              <a:lnSpc>
                <a:spcPts val="2200"/>
              </a:lnSpc>
              <a:spcBef>
                <a:spcPts val="439"/>
              </a:spcBef>
            </a:pPr>
            <a:r>
              <a:rPr sz="2100" spc="-2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20">
                <a:solidFill>
                  <a:srgbClr val="FFFFFF"/>
                </a:solidFill>
                <a:latin typeface="Trebuchet MS"/>
                <a:cs typeface="Trebuchet MS"/>
              </a:rPr>
              <a:t>raining</a:t>
            </a:r>
            <a:r>
              <a:rPr sz="2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7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100" spc="-114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9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B1907EB-A1F5-4655-92E8-D1C8EA1CB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0911" y="3732524"/>
            <a:ext cx="11309985" cy="1260868"/>
          </a:xfrm>
          <a:prstGeom prst="rect">
            <a:avLst/>
          </a:prstGeom>
        </p:spPr>
      </p:pic>
      <p:sp>
        <p:nvSpPr>
          <p:cNvPr id="57" name="object 8">
            <a:extLst>
              <a:ext uri="{FF2B5EF4-FFF2-40B4-BE49-F238E27FC236}">
                <a16:creationId xmlns:a16="http://schemas.microsoft.com/office/drawing/2014/main" id="{74C15A7E-0DD1-408E-9052-897ABF0E8F97}"/>
              </a:ext>
            </a:extLst>
          </p:cNvPr>
          <p:cNvSpPr/>
          <p:nvPr/>
        </p:nvSpPr>
        <p:spPr>
          <a:xfrm>
            <a:off x="914400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8">
            <a:extLst>
              <a:ext uri="{FF2B5EF4-FFF2-40B4-BE49-F238E27FC236}">
                <a16:creationId xmlns:a16="http://schemas.microsoft.com/office/drawing/2014/main" id="{53424DAB-E9E6-4C09-BF7D-FDCC7BC59D3D}"/>
              </a:ext>
            </a:extLst>
          </p:cNvPr>
          <p:cNvSpPr/>
          <p:nvPr/>
        </p:nvSpPr>
        <p:spPr>
          <a:xfrm>
            <a:off x="2626168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C3E3F5BC-DA7E-47F3-8D21-C50D3C6AF414}"/>
              </a:ext>
            </a:extLst>
          </p:cNvPr>
          <p:cNvSpPr/>
          <p:nvPr/>
        </p:nvSpPr>
        <p:spPr>
          <a:xfrm>
            <a:off x="4419600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8">
            <a:extLst>
              <a:ext uri="{FF2B5EF4-FFF2-40B4-BE49-F238E27FC236}">
                <a16:creationId xmlns:a16="http://schemas.microsoft.com/office/drawing/2014/main" id="{BCB2FABB-8B48-416C-B755-1620A0E939D7}"/>
              </a:ext>
            </a:extLst>
          </p:cNvPr>
          <p:cNvSpPr/>
          <p:nvPr/>
        </p:nvSpPr>
        <p:spPr>
          <a:xfrm>
            <a:off x="6066853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8">
            <a:extLst>
              <a:ext uri="{FF2B5EF4-FFF2-40B4-BE49-F238E27FC236}">
                <a16:creationId xmlns:a16="http://schemas.microsoft.com/office/drawing/2014/main" id="{E79C2A86-8B52-4EFB-BB76-0096A58BCB3D}"/>
              </a:ext>
            </a:extLst>
          </p:cNvPr>
          <p:cNvSpPr/>
          <p:nvPr/>
        </p:nvSpPr>
        <p:spPr>
          <a:xfrm>
            <a:off x="7742875" y="4057062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379DB224-F5CE-40E1-BA87-D21087EC6A1F}"/>
              </a:ext>
            </a:extLst>
          </p:cNvPr>
          <p:cNvSpPr/>
          <p:nvPr/>
        </p:nvSpPr>
        <p:spPr>
          <a:xfrm>
            <a:off x="9442613" y="4067927"/>
            <a:ext cx="628015" cy="570230"/>
          </a:xfrm>
          <a:custGeom>
            <a:avLst/>
            <a:gdLst/>
            <a:ahLst/>
            <a:cxnLst/>
            <a:rect l="l" t="t" r="r" b="b"/>
            <a:pathLst>
              <a:path w="628014" h="570229">
                <a:moveTo>
                  <a:pt x="313944" y="0"/>
                </a:moveTo>
                <a:lnTo>
                  <a:pt x="263028" y="3731"/>
                </a:lnTo>
                <a:lnTo>
                  <a:pt x="214725" y="14532"/>
                </a:lnTo>
                <a:lnTo>
                  <a:pt x="169682" y="31817"/>
                </a:lnTo>
                <a:lnTo>
                  <a:pt x="128546" y="54998"/>
                </a:lnTo>
                <a:lnTo>
                  <a:pt x="91963" y="83486"/>
                </a:lnTo>
                <a:lnTo>
                  <a:pt x="60582" y="116695"/>
                </a:lnTo>
                <a:lnTo>
                  <a:pt x="35047" y="154037"/>
                </a:lnTo>
                <a:lnTo>
                  <a:pt x="16008" y="194925"/>
                </a:lnTo>
                <a:lnTo>
                  <a:pt x="4109" y="238771"/>
                </a:lnTo>
                <a:lnTo>
                  <a:pt x="0" y="284988"/>
                </a:lnTo>
                <a:lnTo>
                  <a:pt x="4109" y="331204"/>
                </a:lnTo>
                <a:lnTo>
                  <a:pt x="16008" y="375050"/>
                </a:lnTo>
                <a:lnTo>
                  <a:pt x="35047" y="415938"/>
                </a:lnTo>
                <a:lnTo>
                  <a:pt x="60582" y="453280"/>
                </a:lnTo>
                <a:lnTo>
                  <a:pt x="91963" y="486489"/>
                </a:lnTo>
                <a:lnTo>
                  <a:pt x="128546" y="514977"/>
                </a:lnTo>
                <a:lnTo>
                  <a:pt x="169682" y="538158"/>
                </a:lnTo>
                <a:lnTo>
                  <a:pt x="214725" y="555443"/>
                </a:lnTo>
                <a:lnTo>
                  <a:pt x="263028" y="566244"/>
                </a:lnTo>
                <a:lnTo>
                  <a:pt x="313944" y="569976"/>
                </a:lnTo>
                <a:lnTo>
                  <a:pt x="364859" y="566244"/>
                </a:lnTo>
                <a:lnTo>
                  <a:pt x="413162" y="555443"/>
                </a:lnTo>
                <a:lnTo>
                  <a:pt x="458205" y="538158"/>
                </a:lnTo>
                <a:lnTo>
                  <a:pt x="499341" y="514977"/>
                </a:lnTo>
                <a:lnTo>
                  <a:pt x="535924" y="486489"/>
                </a:lnTo>
                <a:lnTo>
                  <a:pt x="567305" y="453280"/>
                </a:lnTo>
                <a:lnTo>
                  <a:pt x="592840" y="415938"/>
                </a:lnTo>
                <a:lnTo>
                  <a:pt x="611879" y="375050"/>
                </a:lnTo>
                <a:lnTo>
                  <a:pt x="623778" y="331204"/>
                </a:lnTo>
                <a:lnTo>
                  <a:pt x="627888" y="284988"/>
                </a:lnTo>
                <a:lnTo>
                  <a:pt x="623778" y="238771"/>
                </a:lnTo>
                <a:lnTo>
                  <a:pt x="611879" y="194925"/>
                </a:lnTo>
                <a:lnTo>
                  <a:pt x="592840" y="154037"/>
                </a:lnTo>
                <a:lnTo>
                  <a:pt x="567305" y="116695"/>
                </a:lnTo>
                <a:lnTo>
                  <a:pt x="535924" y="83486"/>
                </a:lnTo>
                <a:lnTo>
                  <a:pt x="499341" y="54998"/>
                </a:lnTo>
                <a:lnTo>
                  <a:pt x="458205" y="31817"/>
                </a:lnTo>
                <a:lnTo>
                  <a:pt x="413162" y="14532"/>
                </a:lnTo>
                <a:lnTo>
                  <a:pt x="364859" y="3731"/>
                </a:lnTo>
                <a:lnTo>
                  <a:pt x="31394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9BE7E5D5-58CD-43F6-B362-60DEC58A943A}"/>
              </a:ext>
            </a:extLst>
          </p:cNvPr>
          <p:cNvSpPr/>
          <p:nvPr/>
        </p:nvSpPr>
        <p:spPr>
          <a:xfrm>
            <a:off x="1247457" y="2327576"/>
            <a:ext cx="5105021" cy="1729486"/>
          </a:xfrm>
          <a:custGeom>
            <a:avLst/>
            <a:gdLst/>
            <a:ahLst/>
            <a:cxnLst/>
            <a:rect l="l" t="t" r="r" b="b"/>
            <a:pathLst>
              <a:path w="4796155" h="2250440">
                <a:moveTo>
                  <a:pt x="0" y="2250185"/>
                </a:moveTo>
                <a:lnTo>
                  <a:pt x="7238" y="33527"/>
                </a:lnTo>
              </a:path>
              <a:path w="4796155" h="2250440">
                <a:moveTo>
                  <a:pt x="4785359" y="2249423"/>
                </a:moveTo>
                <a:lnTo>
                  <a:pt x="4785359" y="0"/>
                </a:lnTo>
              </a:path>
              <a:path w="4796155" h="2250440">
                <a:moveTo>
                  <a:pt x="4796028" y="47243"/>
                </a:moveTo>
                <a:lnTo>
                  <a:pt x="7619" y="47243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9E94C329-42BF-4A3A-8535-B36379A837DB}"/>
              </a:ext>
            </a:extLst>
          </p:cNvPr>
          <p:cNvSpPr txBox="1"/>
          <p:nvPr/>
        </p:nvSpPr>
        <p:spPr>
          <a:xfrm>
            <a:off x="809020" y="4213098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>
                <a:latin typeface="Trebuchet MS"/>
                <a:cs typeface="Trebuchet MS"/>
              </a:rPr>
              <a:t>A</a:t>
            </a:r>
            <a:r>
              <a:rPr sz="1800" spc="-305">
                <a:latin typeface="Trebuchet MS"/>
                <a:cs typeface="Trebuchet MS"/>
              </a:rPr>
              <a:t>u</a:t>
            </a:r>
            <a:r>
              <a:rPr sz="1800" spc="-225">
                <a:latin typeface="Trebuchet MS"/>
                <a:cs typeface="Trebuchet MS"/>
              </a:rPr>
              <a:t>g</a:t>
            </a:r>
            <a:r>
              <a:rPr sz="1800" spc="-215">
                <a:latin typeface="Trebuchet MS"/>
                <a:cs typeface="Trebuchet MS"/>
              </a:rPr>
              <a:t> </a:t>
            </a:r>
            <a:r>
              <a:rPr sz="1800" spc="-310">
                <a:latin typeface="Trebuchet MS"/>
                <a:cs typeface="Trebuchet MS"/>
              </a:rPr>
              <a:t>4,</a:t>
            </a:r>
            <a:r>
              <a:rPr sz="1800" spc="-190">
                <a:latin typeface="Trebuchet MS"/>
                <a:cs typeface="Trebuchet MS"/>
              </a:rPr>
              <a:t> </a:t>
            </a:r>
            <a:r>
              <a:rPr sz="1800" spc="-260">
                <a:latin typeface="Trebuchet MS"/>
                <a:cs typeface="Trebuchet MS"/>
              </a:rPr>
              <a:t>2</a:t>
            </a:r>
            <a:r>
              <a:rPr sz="1800" spc="-380">
                <a:latin typeface="Trebuchet MS"/>
                <a:cs typeface="Trebuchet MS"/>
              </a:rPr>
              <a:t>0</a:t>
            </a:r>
            <a:r>
              <a:rPr sz="1800" spc="-385">
                <a:latin typeface="Trebuchet MS"/>
                <a:cs typeface="Trebuchet MS"/>
              </a:rPr>
              <a:t>1</a:t>
            </a:r>
            <a:r>
              <a:rPr lang="fr-FR" spc="-254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BC40E749-99A0-4953-807D-74C320CB4018}"/>
              </a:ext>
            </a:extLst>
          </p:cNvPr>
          <p:cNvSpPr txBox="1"/>
          <p:nvPr/>
        </p:nvSpPr>
        <p:spPr>
          <a:xfrm>
            <a:off x="2499297" y="4213098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>
                <a:latin typeface="Trebuchet MS"/>
                <a:cs typeface="Trebuchet MS"/>
              </a:rPr>
              <a:t>May</a:t>
            </a:r>
            <a:r>
              <a:rPr sz="1800" spc="-200">
                <a:latin typeface="Trebuchet MS"/>
                <a:cs typeface="Trebuchet MS"/>
              </a:rPr>
              <a:t> </a:t>
            </a:r>
            <a:r>
              <a:rPr sz="1800" spc="-380">
                <a:latin typeface="Trebuchet MS"/>
                <a:cs typeface="Trebuchet MS"/>
              </a:rPr>
              <a:t>1</a:t>
            </a:r>
            <a:r>
              <a:rPr sz="1800" spc="-390">
                <a:latin typeface="Trebuchet MS"/>
                <a:cs typeface="Trebuchet MS"/>
              </a:rPr>
              <a:t>8</a:t>
            </a:r>
            <a:r>
              <a:rPr sz="1800" spc="-365">
                <a:latin typeface="Trebuchet MS"/>
                <a:cs typeface="Trebuchet MS"/>
              </a:rPr>
              <a:t>,</a:t>
            </a:r>
            <a:r>
              <a:rPr sz="1800" spc="-185">
                <a:latin typeface="Trebuchet MS"/>
                <a:cs typeface="Trebuchet MS"/>
              </a:rPr>
              <a:t> </a:t>
            </a:r>
            <a:r>
              <a:rPr sz="1800" spc="-265">
                <a:latin typeface="Trebuchet MS"/>
                <a:cs typeface="Trebuchet MS"/>
              </a:rPr>
              <a:t>2</a:t>
            </a:r>
            <a:r>
              <a:rPr sz="1800" spc="-380">
                <a:latin typeface="Trebuchet MS"/>
                <a:cs typeface="Trebuchet MS"/>
              </a:rPr>
              <a:t>0</a:t>
            </a:r>
            <a:r>
              <a:rPr sz="1800" spc="-385">
                <a:latin typeface="Trebuchet MS"/>
                <a:cs typeface="Trebuchet MS"/>
              </a:rPr>
              <a:t>1</a:t>
            </a:r>
            <a:r>
              <a:rPr lang="fr-FR" spc="-204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21">
            <a:extLst>
              <a:ext uri="{FF2B5EF4-FFF2-40B4-BE49-F238E27FC236}">
                <a16:creationId xmlns:a16="http://schemas.microsoft.com/office/drawing/2014/main" id="{2CF2D911-FC79-4860-A899-836CBF6A73DE}"/>
              </a:ext>
            </a:extLst>
          </p:cNvPr>
          <p:cNvSpPr txBox="1"/>
          <p:nvPr/>
        </p:nvSpPr>
        <p:spPr>
          <a:xfrm>
            <a:off x="4267422" y="4206965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245">
                <a:latin typeface="Trebuchet MS"/>
                <a:cs typeface="Trebuchet MS"/>
              </a:rPr>
              <a:t>Ja</a:t>
            </a:r>
            <a:r>
              <a:rPr lang="fr-FR" sz="1800" spc="-260">
                <a:latin typeface="Trebuchet MS"/>
                <a:cs typeface="Trebuchet MS"/>
              </a:rPr>
              <a:t>n</a:t>
            </a:r>
            <a:r>
              <a:rPr lang="fr-FR" sz="1800" spc="-204">
                <a:latin typeface="Trebuchet MS"/>
                <a:cs typeface="Trebuchet MS"/>
              </a:rPr>
              <a:t> </a:t>
            </a:r>
            <a:r>
              <a:rPr lang="fr-FR" sz="1800" spc="-560">
                <a:latin typeface="Trebuchet MS"/>
                <a:cs typeface="Trebuchet MS"/>
              </a:rPr>
              <a:t>1</a:t>
            </a:r>
            <a:r>
              <a:rPr lang="fr-FR" sz="1800" spc="-390">
                <a:latin typeface="Trebuchet MS"/>
                <a:cs typeface="Trebuchet MS"/>
              </a:rPr>
              <a:t>,</a:t>
            </a:r>
            <a:r>
              <a:rPr lang="fr-FR" sz="1800" spc="-200">
                <a:latin typeface="Trebuchet MS"/>
                <a:cs typeface="Trebuchet MS"/>
              </a:rPr>
              <a:t> </a:t>
            </a:r>
            <a:r>
              <a:rPr lang="fr-FR" sz="1800" spc="-265">
                <a:latin typeface="Trebuchet MS"/>
                <a:cs typeface="Trebuchet MS"/>
              </a:rPr>
              <a:t>2</a:t>
            </a:r>
            <a:r>
              <a:rPr lang="fr-FR" sz="1800" spc="-380">
                <a:latin typeface="Trebuchet MS"/>
                <a:cs typeface="Trebuchet MS"/>
              </a:rPr>
              <a:t>0</a:t>
            </a:r>
            <a:r>
              <a:rPr lang="fr-FR" sz="1800" spc="-385">
                <a:latin typeface="Trebuchet MS"/>
                <a:cs typeface="Trebuchet MS"/>
              </a:rPr>
              <a:t>1</a:t>
            </a:r>
            <a:r>
              <a:rPr lang="fr-FR" spc="-185">
                <a:latin typeface="Trebuchet MS"/>
                <a:cs typeface="Trebuchet MS"/>
              </a:rPr>
              <a:t>5</a:t>
            </a:r>
            <a:endParaRPr lang="fr-FR" sz="1800">
              <a:latin typeface="Trebuchet MS"/>
              <a:cs typeface="Trebuchet MS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76AFF417-0F03-4675-A32F-B7376F0B583C}"/>
              </a:ext>
            </a:extLst>
          </p:cNvPr>
          <p:cNvSpPr txBox="1"/>
          <p:nvPr/>
        </p:nvSpPr>
        <p:spPr>
          <a:xfrm>
            <a:off x="5953760" y="4206965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335" err="1">
                <a:latin typeface="Trebuchet MS"/>
                <a:cs typeface="Trebuchet MS"/>
              </a:rPr>
              <a:t>A</a:t>
            </a:r>
            <a:r>
              <a:rPr lang="fr-FR" sz="1800" spc="-305" err="1">
                <a:latin typeface="Trebuchet MS"/>
                <a:cs typeface="Trebuchet MS"/>
              </a:rPr>
              <a:t>u</a:t>
            </a:r>
            <a:r>
              <a:rPr lang="fr-FR" sz="1800" spc="-225" err="1">
                <a:latin typeface="Trebuchet MS"/>
                <a:cs typeface="Trebuchet MS"/>
              </a:rPr>
              <a:t>g</a:t>
            </a:r>
            <a:r>
              <a:rPr lang="fr-FR" sz="1800" spc="-215">
                <a:latin typeface="Trebuchet MS"/>
                <a:cs typeface="Trebuchet MS"/>
              </a:rPr>
              <a:t> </a:t>
            </a:r>
            <a:r>
              <a:rPr lang="fr-FR" sz="1800" spc="-310">
                <a:latin typeface="Trebuchet MS"/>
                <a:cs typeface="Trebuchet MS"/>
              </a:rPr>
              <a:t>4,</a:t>
            </a:r>
            <a:r>
              <a:rPr lang="fr-FR" sz="1800" spc="-190">
                <a:latin typeface="Trebuchet MS"/>
                <a:cs typeface="Trebuchet MS"/>
              </a:rPr>
              <a:t> </a:t>
            </a:r>
            <a:r>
              <a:rPr lang="fr-FR" sz="1800" spc="-260">
                <a:latin typeface="Trebuchet MS"/>
                <a:cs typeface="Trebuchet MS"/>
              </a:rPr>
              <a:t>2</a:t>
            </a:r>
            <a:r>
              <a:rPr lang="fr-FR" sz="1800" spc="-380">
                <a:latin typeface="Trebuchet MS"/>
                <a:cs typeface="Trebuchet MS"/>
              </a:rPr>
              <a:t>0</a:t>
            </a:r>
            <a:r>
              <a:rPr lang="fr-FR" sz="1800" spc="-385">
                <a:latin typeface="Trebuchet MS"/>
                <a:cs typeface="Trebuchet MS"/>
              </a:rPr>
              <a:t>1</a:t>
            </a:r>
            <a:r>
              <a:rPr lang="fr-FR" sz="1800" spc="-170">
                <a:latin typeface="Trebuchet MS"/>
                <a:cs typeface="Trebuchet MS"/>
              </a:rPr>
              <a:t>8</a:t>
            </a:r>
            <a:endParaRPr lang="fr-FR" sz="1800">
              <a:latin typeface="Trebuchet MS"/>
              <a:cs typeface="Trebuchet MS"/>
            </a:endParaRPr>
          </a:p>
        </p:txBody>
      </p:sp>
      <p:sp>
        <p:nvSpPr>
          <p:cNvPr id="68" name="object 24">
            <a:extLst>
              <a:ext uri="{FF2B5EF4-FFF2-40B4-BE49-F238E27FC236}">
                <a16:creationId xmlns:a16="http://schemas.microsoft.com/office/drawing/2014/main" id="{35CE0AF0-24AB-43BC-8089-6406E5BDB616}"/>
              </a:ext>
            </a:extLst>
          </p:cNvPr>
          <p:cNvSpPr txBox="1"/>
          <p:nvPr/>
        </p:nvSpPr>
        <p:spPr>
          <a:xfrm>
            <a:off x="7640098" y="4192317"/>
            <a:ext cx="90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>
                <a:latin typeface="Trebuchet MS"/>
                <a:cs typeface="Trebuchet MS"/>
              </a:rPr>
              <a:t>May</a:t>
            </a:r>
            <a:r>
              <a:rPr sz="1800" spc="-200">
                <a:latin typeface="Trebuchet MS"/>
                <a:cs typeface="Trebuchet MS"/>
              </a:rPr>
              <a:t> </a:t>
            </a:r>
            <a:r>
              <a:rPr sz="1800" spc="-380">
                <a:latin typeface="Trebuchet MS"/>
                <a:cs typeface="Trebuchet MS"/>
              </a:rPr>
              <a:t>1</a:t>
            </a:r>
            <a:r>
              <a:rPr sz="1800" spc="-390">
                <a:latin typeface="Trebuchet MS"/>
                <a:cs typeface="Trebuchet MS"/>
              </a:rPr>
              <a:t>8</a:t>
            </a:r>
            <a:r>
              <a:rPr sz="1800" spc="-365">
                <a:latin typeface="Trebuchet MS"/>
                <a:cs typeface="Trebuchet MS"/>
              </a:rPr>
              <a:t>,</a:t>
            </a:r>
            <a:r>
              <a:rPr sz="1800" spc="-185">
                <a:latin typeface="Trebuchet MS"/>
                <a:cs typeface="Trebuchet MS"/>
              </a:rPr>
              <a:t> </a:t>
            </a:r>
            <a:r>
              <a:rPr sz="1800" spc="-265">
                <a:latin typeface="Trebuchet MS"/>
                <a:cs typeface="Trebuchet MS"/>
              </a:rPr>
              <a:t>2</a:t>
            </a:r>
            <a:r>
              <a:rPr sz="1800" spc="-380">
                <a:latin typeface="Trebuchet MS"/>
                <a:cs typeface="Trebuchet MS"/>
              </a:rPr>
              <a:t>0</a:t>
            </a:r>
            <a:r>
              <a:rPr sz="1800" spc="-385">
                <a:latin typeface="Trebuchet MS"/>
                <a:cs typeface="Trebuchet MS"/>
              </a:rPr>
              <a:t>1</a:t>
            </a:r>
            <a:r>
              <a:rPr sz="1800" spc="-185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9" name="object 25">
            <a:extLst>
              <a:ext uri="{FF2B5EF4-FFF2-40B4-BE49-F238E27FC236}">
                <a16:creationId xmlns:a16="http://schemas.microsoft.com/office/drawing/2014/main" id="{A086463D-68E5-4C78-A5BA-1991B07B1A3C}"/>
              </a:ext>
            </a:extLst>
          </p:cNvPr>
          <p:cNvSpPr txBox="1"/>
          <p:nvPr/>
        </p:nvSpPr>
        <p:spPr>
          <a:xfrm>
            <a:off x="9329611" y="4192618"/>
            <a:ext cx="9548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305">
                <a:latin typeface="Trebuchet MS"/>
                <a:cs typeface="Trebuchet MS"/>
              </a:rPr>
              <a:t>May</a:t>
            </a:r>
            <a:r>
              <a:rPr lang="fr-FR" sz="1800" spc="-200">
                <a:latin typeface="Trebuchet MS"/>
                <a:cs typeface="Trebuchet MS"/>
              </a:rPr>
              <a:t> </a:t>
            </a:r>
            <a:r>
              <a:rPr lang="fr-FR" spc="-390">
                <a:latin typeface="Trebuchet MS"/>
                <a:cs typeface="Trebuchet MS"/>
              </a:rPr>
              <a:t>4 , 2020</a:t>
            </a:r>
            <a:endParaRPr lang="fr-FR" sz="1800">
              <a:latin typeface="Trebuchet MS"/>
              <a:cs typeface="Trebuchet M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B2376-F3F4-40FC-8BDC-498A53898614}"/>
              </a:ext>
            </a:extLst>
          </p:cNvPr>
          <p:cNvSpPr txBox="1"/>
          <p:nvPr/>
        </p:nvSpPr>
        <p:spPr>
          <a:xfrm>
            <a:off x="2819400" y="1956931"/>
            <a:ext cx="16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TRAIN DATASET</a:t>
            </a:r>
          </a:p>
        </p:txBody>
      </p:sp>
      <p:sp>
        <p:nvSpPr>
          <p:cNvPr id="71" name="object 26">
            <a:extLst>
              <a:ext uri="{FF2B5EF4-FFF2-40B4-BE49-F238E27FC236}">
                <a16:creationId xmlns:a16="http://schemas.microsoft.com/office/drawing/2014/main" id="{70D60645-497F-4BFA-8F53-AC1DE9EF08B6}"/>
              </a:ext>
            </a:extLst>
          </p:cNvPr>
          <p:cNvSpPr/>
          <p:nvPr/>
        </p:nvSpPr>
        <p:spPr>
          <a:xfrm>
            <a:off x="2993642" y="2842537"/>
            <a:ext cx="5105021" cy="1229172"/>
          </a:xfrm>
          <a:custGeom>
            <a:avLst/>
            <a:gdLst/>
            <a:ahLst/>
            <a:cxnLst/>
            <a:rect l="l" t="t" r="r" b="b"/>
            <a:pathLst>
              <a:path w="4796155" h="2250440">
                <a:moveTo>
                  <a:pt x="0" y="2250185"/>
                </a:moveTo>
                <a:lnTo>
                  <a:pt x="7238" y="33527"/>
                </a:lnTo>
              </a:path>
              <a:path w="4796155" h="2250440">
                <a:moveTo>
                  <a:pt x="4785359" y="2249423"/>
                </a:moveTo>
                <a:lnTo>
                  <a:pt x="4785359" y="0"/>
                </a:lnTo>
              </a:path>
              <a:path w="4796155" h="2250440">
                <a:moveTo>
                  <a:pt x="4796028" y="47243"/>
                </a:moveTo>
                <a:lnTo>
                  <a:pt x="7619" y="47243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3E5393-54A6-4E3A-970B-7630A31175C0}"/>
              </a:ext>
            </a:extLst>
          </p:cNvPr>
          <p:cNvSpPr txBox="1"/>
          <p:nvPr/>
        </p:nvSpPr>
        <p:spPr>
          <a:xfrm>
            <a:off x="4831970" y="2532872"/>
            <a:ext cx="16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TEST DATASET</a:t>
            </a:r>
          </a:p>
        </p:txBody>
      </p:sp>
      <p:sp>
        <p:nvSpPr>
          <p:cNvPr id="73" name="object 26">
            <a:extLst>
              <a:ext uri="{FF2B5EF4-FFF2-40B4-BE49-F238E27FC236}">
                <a16:creationId xmlns:a16="http://schemas.microsoft.com/office/drawing/2014/main" id="{CDF9D9E3-B649-430D-AEBF-5D80F88D7E20}"/>
              </a:ext>
            </a:extLst>
          </p:cNvPr>
          <p:cNvSpPr/>
          <p:nvPr/>
        </p:nvSpPr>
        <p:spPr>
          <a:xfrm>
            <a:off x="4689030" y="3296243"/>
            <a:ext cx="5105021" cy="775466"/>
          </a:xfrm>
          <a:custGeom>
            <a:avLst/>
            <a:gdLst/>
            <a:ahLst/>
            <a:cxnLst/>
            <a:rect l="l" t="t" r="r" b="b"/>
            <a:pathLst>
              <a:path w="4796155" h="2250440">
                <a:moveTo>
                  <a:pt x="0" y="2250185"/>
                </a:moveTo>
                <a:lnTo>
                  <a:pt x="7238" y="33527"/>
                </a:lnTo>
              </a:path>
              <a:path w="4796155" h="2250440">
                <a:moveTo>
                  <a:pt x="4785359" y="2249423"/>
                </a:moveTo>
                <a:lnTo>
                  <a:pt x="4785359" y="0"/>
                </a:lnTo>
              </a:path>
              <a:path w="4796155" h="2250440">
                <a:moveTo>
                  <a:pt x="4796028" y="47243"/>
                </a:moveTo>
                <a:lnTo>
                  <a:pt x="7619" y="47243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A8B65A-FD80-4A23-9618-9A715AC4E75A}"/>
              </a:ext>
            </a:extLst>
          </p:cNvPr>
          <p:cNvSpPr txBox="1"/>
          <p:nvPr/>
        </p:nvSpPr>
        <p:spPr>
          <a:xfrm>
            <a:off x="6352478" y="2930296"/>
            <a:ext cx="19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NEW CAMPAIGN</a:t>
            </a:r>
          </a:p>
        </p:txBody>
      </p:sp>
      <p:sp>
        <p:nvSpPr>
          <p:cNvPr id="75" name="object 32">
            <a:extLst>
              <a:ext uri="{FF2B5EF4-FFF2-40B4-BE49-F238E27FC236}">
                <a16:creationId xmlns:a16="http://schemas.microsoft.com/office/drawing/2014/main" id="{FCDE2D64-5861-4D1E-A6BF-FB81FBADD353}"/>
              </a:ext>
            </a:extLst>
          </p:cNvPr>
          <p:cNvSpPr/>
          <p:nvPr/>
        </p:nvSpPr>
        <p:spPr>
          <a:xfrm>
            <a:off x="7220459" y="4659753"/>
            <a:ext cx="1932939" cy="603885"/>
          </a:xfrm>
          <a:custGeom>
            <a:avLst/>
            <a:gdLst/>
            <a:ahLst/>
            <a:cxnLst/>
            <a:rect l="l" t="t" r="r" b="b"/>
            <a:pathLst>
              <a:path w="1932940" h="603885">
                <a:moveTo>
                  <a:pt x="0" y="603504"/>
                </a:moveTo>
                <a:lnTo>
                  <a:pt x="0" y="0"/>
                </a:lnTo>
              </a:path>
              <a:path w="1932940" h="603885">
                <a:moveTo>
                  <a:pt x="1932432" y="603504"/>
                </a:moveTo>
                <a:lnTo>
                  <a:pt x="1932432" y="0"/>
                </a:ln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6E3D3-9919-4F34-BF82-9C47DCCA1669}"/>
              </a:ext>
            </a:extLst>
          </p:cNvPr>
          <p:cNvSpPr txBox="1"/>
          <p:nvPr/>
        </p:nvSpPr>
        <p:spPr>
          <a:xfrm>
            <a:off x="6694868" y="5317930"/>
            <a:ext cx="169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Sept 4,2018</a:t>
            </a:r>
          </a:p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Target Variable (Train)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D8BE7D-3BAF-4540-BE70-F5F5B02A5D91}"/>
              </a:ext>
            </a:extLst>
          </p:cNvPr>
          <p:cNvSpPr txBox="1"/>
          <p:nvPr/>
        </p:nvSpPr>
        <p:spPr>
          <a:xfrm>
            <a:off x="8739030" y="5308187"/>
            <a:ext cx="169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June 18,2019</a:t>
            </a:r>
          </a:p>
          <a:p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Target Variable (Test)</a:t>
            </a:r>
          </a:p>
        </p:txBody>
      </p:sp>
    </p:spTree>
    <p:extLst>
      <p:ext uri="{BB962C8B-B14F-4D97-AF65-F5344CB8AC3E}">
        <p14:creationId xmlns:p14="http://schemas.microsoft.com/office/powerpoint/2010/main" val="399151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282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676</Words>
  <Application>Microsoft Office PowerPoint</Application>
  <PresentationFormat>Widescreen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 OVERVIEW</vt:lpstr>
      <vt:lpstr>BACKGROUND</vt:lpstr>
      <vt:lpstr> COMPANY AND OBJECTIVE</vt:lpstr>
      <vt:lpstr> OUR STARTING POINT</vt:lpstr>
      <vt:lpstr> WHAT ARE OUR MAIN TOOLS?</vt:lpstr>
      <vt:lpstr>DATA PREPARATION</vt:lpstr>
      <vt:lpstr> CLEANING PROCESS</vt:lpstr>
      <vt:lpstr> DATA TIMELINE (CONSIDERED PAST 5 YEARS DATA)</vt:lpstr>
      <vt:lpstr> WITHOUT AND WITH FEATURE SELECTION METHODS</vt:lpstr>
      <vt:lpstr> FEATURE SELECTION – PAST-BEHAVIOR MATTERS</vt:lpstr>
      <vt:lpstr>MODEL BUILDING AND VALIDATION</vt:lpstr>
      <vt:lpstr>PowerPoint Presentation</vt:lpstr>
      <vt:lpstr> ROC CURVES</vt:lpstr>
      <vt:lpstr> CUMULATIVE RESPONSES / GAINS CURVE</vt:lpstr>
      <vt:lpstr> CUMULATIVE RESPONSES / GAINS CURVE</vt:lpstr>
      <vt:lpstr>INSIGHTS</vt:lpstr>
      <vt:lpstr>PowerPoint Presentation</vt:lpstr>
      <vt:lpstr> HOW THINGS WOULD BE DIFFERENT WITH OUR MODEL?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Brussel Muscle Analytica</dc:title>
  <dc:creator>Castillo Acosta Mario</dc:creator>
  <cp:lastModifiedBy>KARTHIKEYAN1 Arunkkumar</cp:lastModifiedBy>
  <cp:revision>1</cp:revision>
  <dcterms:created xsi:type="dcterms:W3CDTF">2022-12-05T20:31:44Z</dcterms:created>
  <dcterms:modified xsi:type="dcterms:W3CDTF">2023-01-09T06:30:16Z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2022-12-05T00:00:00Z</vt:filetime>
  </property>
</Properties>
</file>