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9.jpg" ContentType="image/jpg"/>
  <Override PartName="/ppt/media/image34.jpg" ContentType="image/jpg"/>
  <Override PartName="/ppt/media/image35.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0" r:id="rId3"/>
    <p:sldId id="259" r:id="rId4"/>
    <p:sldId id="260" r:id="rId5"/>
    <p:sldId id="258" r:id="rId6"/>
    <p:sldId id="295" r:id="rId7"/>
    <p:sldId id="265" r:id="rId8"/>
    <p:sldId id="267" r:id="rId9"/>
    <p:sldId id="268" r:id="rId10"/>
    <p:sldId id="272" r:id="rId11"/>
    <p:sldId id="274" r:id="rId12"/>
    <p:sldId id="275" r:id="rId13"/>
    <p:sldId id="277" r:id="rId14"/>
    <p:sldId id="279" r:id="rId15"/>
    <p:sldId id="266" r:id="rId16"/>
    <p:sldId id="287" r:id="rId17"/>
    <p:sldId id="294" r:id="rId18"/>
    <p:sldId id="269" r:id="rId19"/>
    <p:sldId id="271" r:id="rId20"/>
    <p:sldId id="292" r:id="rId21"/>
    <p:sldId id="288" r:id="rId22"/>
    <p:sldId id="293" r:id="rId23"/>
    <p:sldId id="283" r:id="rId24"/>
    <p:sldId id="296" r:id="rId25"/>
    <p:sldId id="285" r:id="rId26"/>
    <p:sldId id="281" r:id="rId2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p:cViewPr varScale="1">
        <p:scale>
          <a:sx n="60" d="100"/>
          <a:sy n="60" d="100"/>
        </p:scale>
        <p:origin x="10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23D2F-394A-453B-935B-3D64E8AD428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9FF070D3-38CD-4EB5-B48E-B4F8DC67F9F7}">
      <dgm:prSet/>
      <dgm:spPr/>
      <dgm:t>
        <a:bodyPr/>
        <a:lstStyle/>
        <a:p>
          <a:pPr rtl="0"/>
          <a:r>
            <a:rPr lang="en-US" dirty="0" smtClean="0"/>
            <a:t>Attendance Reports</a:t>
          </a:r>
          <a:endParaRPr lang="en-IN" dirty="0"/>
        </a:p>
      </dgm:t>
    </dgm:pt>
    <dgm:pt modelId="{D2C799D6-986B-43C7-9B45-BC0A4F25E0C4}" type="parTrans" cxnId="{AA82F171-10EB-4CD1-9B50-1A4A5C17ABBC}">
      <dgm:prSet/>
      <dgm:spPr/>
      <dgm:t>
        <a:bodyPr/>
        <a:lstStyle/>
        <a:p>
          <a:endParaRPr lang="en-US"/>
        </a:p>
      </dgm:t>
    </dgm:pt>
    <dgm:pt modelId="{E071239A-40F9-4085-BB17-FA41F65C2DE8}" type="sibTrans" cxnId="{AA82F171-10EB-4CD1-9B50-1A4A5C17ABBC}">
      <dgm:prSet/>
      <dgm:spPr/>
      <dgm:t>
        <a:bodyPr/>
        <a:lstStyle/>
        <a:p>
          <a:endParaRPr lang="en-US"/>
        </a:p>
      </dgm:t>
    </dgm:pt>
    <dgm:pt modelId="{DD5DFF83-BA3B-4195-BF63-67DCFA91A67E}">
      <dgm:prSet/>
      <dgm:spPr/>
      <dgm:t>
        <a:bodyPr/>
        <a:lstStyle/>
        <a:p>
          <a:pPr rtl="0"/>
          <a:r>
            <a:rPr lang="en-US" smtClean="0"/>
            <a:t>Daily attendance report – Day wise attendance along with user punch distance , in and out time and ISD selfie  </a:t>
          </a:r>
          <a:endParaRPr lang="en-IN"/>
        </a:p>
      </dgm:t>
    </dgm:pt>
    <dgm:pt modelId="{B5E08670-CDF1-4F74-B49D-69A7508C2494}" type="parTrans" cxnId="{9F7C6462-B556-471B-970D-B84F801863AB}">
      <dgm:prSet/>
      <dgm:spPr/>
      <dgm:t>
        <a:bodyPr/>
        <a:lstStyle/>
        <a:p>
          <a:endParaRPr lang="en-US"/>
        </a:p>
      </dgm:t>
    </dgm:pt>
    <dgm:pt modelId="{6C418323-8F2F-4C71-9AC9-97ADC75DD75D}" type="sibTrans" cxnId="{9F7C6462-B556-471B-970D-B84F801863AB}">
      <dgm:prSet/>
      <dgm:spPr/>
      <dgm:t>
        <a:bodyPr/>
        <a:lstStyle/>
        <a:p>
          <a:endParaRPr lang="en-US"/>
        </a:p>
      </dgm:t>
    </dgm:pt>
    <dgm:pt modelId="{58B11EE3-213B-47F1-96E2-1DA34D474578}">
      <dgm:prSet/>
      <dgm:spPr/>
      <dgm:t>
        <a:bodyPr/>
        <a:lstStyle/>
        <a:p>
          <a:pPr rtl="0"/>
          <a:r>
            <a:rPr lang="en-US" smtClean="0"/>
            <a:t>Monthly In –out Report – Monthly ISD attendance status with in –out time and working hours</a:t>
          </a:r>
          <a:endParaRPr lang="en-IN"/>
        </a:p>
      </dgm:t>
    </dgm:pt>
    <dgm:pt modelId="{9872883F-9817-443E-8F9F-0C2E9CBA62D5}" type="parTrans" cxnId="{E307842B-0218-47F0-8F33-32762A11D221}">
      <dgm:prSet/>
      <dgm:spPr/>
      <dgm:t>
        <a:bodyPr/>
        <a:lstStyle/>
        <a:p>
          <a:endParaRPr lang="en-US"/>
        </a:p>
      </dgm:t>
    </dgm:pt>
    <dgm:pt modelId="{0819BD7F-5A30-49B0-9BE7-C24C6A8A4E01}" type="sibTrans" cxnId="{E307842B-0218-47F0-8F33-32762A11D221}">
      <dgm:prSet/>
      <dgm:spPr/>
      <dgm:t>
        <a:bodyPr/>
        <a:lstStyle/>
        <a:p>
          <a:endParaRPr lang="en-US"/>
        </a:p>
      </dgm:t>
    </dgm:pt>
    <dgm:pt modelId="{43CE2C90-DFA5-4FAB-B6DA-83B272161121}">
      <dgm:prSet/>
      <dgm:spPr/>
      <dgm:t>
        <a:bodyPr/>
        <a:lstStyle/>
        <a:p>
          <a:pPr rtl="0"/>
          <a:r>
            <a:rPr lang="en-US" smtClean="0"/>
            <a:t>Final Attendance Report –  All approved RFC and leave approved will updated in final attendance </a:t>
          </a:r>
          <a:endParaRPr lang="en-IN"/>
        </a:p>
      </dgm:t>
    </dgm:pt>
    <dgm:pt modelId="{332D0C54-8BBB-4FE8-AC0C-4CD42EC3AB12}" type="parTrans" cxnId="{D1C93DD8-2FC8-437B-891F-EB9238EB2E2F}">
      <dgm:prSet/>
      <dgm:spPr/>
      <dgm:t>
        <a:bodyPr/>
        <a:lstStyle/>
        <a:p>
          <a:endParaRPr lang="en-US"/>
        </a:p>
      </dgm:t>
    </dgm:pt>
    <dgm:pt modelId="{96869FD4-7CDF-4459-902D-D1DF1CE7E590}" type="sibTrans" cxnId="{D1C93DD8-2FC8-437B-891F-EB9238EB2E2F}">
      <dgm:prSet/>
      <dgm:spPr/>
      <dgm:t>
        <a:bodyPr/>
        <a:lstStyle/>
        <a:p>
          <a:endParaRPr lang="en-US"/>
        </a:p>
      </dgm:t>
    </dgm:pt>
    <dgm:pt modelId="{765BD48C-89C4-4269-9C01-953A3A13A2E8}">
      <dgm:prSet/>
      <dgm:spPr/>
      <dgm:t>
        <a:bodyPr/>
        <a:lstStyle/>
        <a:p>
          <a:pPr rtl="0"/>
          <a:r>
            <a:rPr lang="en-US" smtClean="0"/>
            <a:t>Leave Report – All Leave request raised by ISD along with their status </a:t>
          </a:r>
          <a:endParaRPr lang="en-IN"/>
        </a:p>
      </dgm:t>
    </dgm:pt>
    <dgm:pt modelId="{F76EE02D-288D-47AB-A499-738FD4858D09}" type="parTrans" cxnId="{0A625DFA-FEF1-4123-A99B-092730570DCC}">
      <dgm:prSet/>
      <dgm:spPr/>
      <dgm:t>
        <a:bodyPr/>
        <a:lstStyle/>
        <a:p>
          <a:endParaRPr lang="en-US"/>
        </a:p>
      </dgm:t>
    </dgm:pt>
    <dgm:pt modelId="{739B883F-3775-4DF9-836E-9378B5B7A563}" type="sibTrans" cxnId="{0A625DFA-FEF1-4123-A99B-092730570DCC}">
      <dgm:prSet/>
      <dgm:spPr/>
      <dgm:t>
        <a:bodyPr/>
        <a:lstStyle/>
        <a:p>
          <a:endParaRPr lang="en-US"/>
        </a:p>
      </dgm:t>
    </dgm:pt>
    <dgm:pt modelId="{FEB20184-1656-4C67-9E5D-A069B20CC191}">
      <dgm:prSet/>
      <dgm:spPr/>
      <dgm:t>
        <a:bodyPr/>
        <a:lstStyle/>
        <a:p>
          <a:pPr rtl="0"/>
          <a:r>
            <a:rPr lang="en-US" smtClean="0"/>
            <a:t>RFC Report- All  RFC request raised by ISD along with their status </a:t>
          </a:r>
          <a:endParaRPr lang="en-IN"/>
        </a:p>
      </dgm:t>
    </dgm:pt>
    <dgm:pt modelId="{D1E70C7A-33A1-4B69-84B5-4A2699700353}" type="parTrans" cxnId="{D726E2FD-BCA2-49C2-8CBE-27C1CB43C042}">
      <dgm:prSet/>
      <dgm:spPr/>
      <dgm:t>
        <a:bodyPr/>
        <a:lstStyle/>
        <a:p>
          <a:endParaRPr lang="en-US"/>
        </a:p>
      </dgm:t>
    </dgm:pt>
    <dgm:pt modelId="{8BF0C3C3-27FB-4208-AB2D-D1C38A8F8423}" type="sibTrans" cxnId="{D726E2FD-BCA2-49C2-8CBE-27C1CB43C042}">
      <dgm:prSet/>
      <dgm:spPr/>
      <dgm:t>
        <a:bodyPr/>
        <a:lstStyle/>
        <a:p>
          <a:endParaRPr lang="en-US"/>
        </a:p>
      </dgm:t>
    </dgm:pt>
    <dgm:pt modelId="{A7038A46-6151-44C1-8FEE-4D8767905F30}" type="pres">
      <dgm:prSet presAssocID="{67B23D2F-394A-453B-935B-3D64E8AD4282}" presName="Name0" presStyleCnt="0">
        <dgm:presLayoutVars>
          <dgm:chPref val="3"/>
          <dgm:dir/>
          <dgm:animLvl val="lvl"/>
          <dgm:resizeHandles/>
        </dgm:presLayoutVars>
      </dgm:prSet>
      <dgm:spPr/>
      <dgm:t>
        <a:bodyPr/>
        <a:lstStyle/>
        <a:p>
          <a:endParaRPr lang="en-IN"/>
        </a:p>
      </dgm:t>
    </dgm:pt>
    <dgm:pt modelId="{A43F4B1A-8356-4942-B8E7-52B713B7B3F9}" type="pres">
      <dgm:prSet presAssocID="{9FF070D3-38CD-4EB5-B48E-B4F8DC67F9F7}" presName="horFlow" presStyleCnt="0"/>
      <dgm:spPr/>
    </dgm:pt>
    <dgm:pt modelId="{C0824CEA-8130-4B47-AD62-71E4CB7B6C04}" type="pres">
      <dgm:prSet presAssocID="{9FF070D3-38CD-4EB5-B48E-B4F8DC67F9F7}" presName="bigChev" presStyleLbl="node1" presStyleIdx="0" presStyleCnt="1"/>
      <dgm:spPr/>
      <dgm:t>
        <a:bodyPr/>
        <a:lstStyle/>
        <a:p>
          <a:endParaRPr lang="en-IN"/>
        </a:p>
      </dgm:t>
    </dgm:pt>
    <dgm:pt modelId="{EF7058A5-8BA0-4F6B-88EB-6A2EA5181393}" type="pres">
      <dgm:prSet presAssocID="{B5E08670-CDF1-4F74-B49D-69A7508C2494}" presName="parTrans" presStyleCnt="0"/>
      <dgm:spPr/>
    </dgm:pt>
    <dgm:pt modelId="{52ADA2CA-9BF3-44F8-8008-9C47580F3416}" type="pres">
      <dgm:prSet presAssocID="{DD5DFF83-BA3B-4195-BF63-67DCFA91A67E}" presName="node" presStyleLbl="alignAccFollowNode1" presStyleIdx="0" presStyleCnt="5">
        <dgm:presLayoutVars>
          <dgm:bulletEnabled val="1"/>
        </dgm:presLayoutVars>
      </dgm:prSet>
      <dgm:spPr/>
      <dgm:t>
        <a:bodyPr/>
        <a:lstStyle/>
        <a:p>
          <a:endParaRPr lang="en-IN"/>
        </a:p>
      </dgm:t>
    </dgm:pt>
    <dgm:pt modelId="{7B132935-0B7E-475F-A577-8C558374BC6D}" type="pres">
      <dgm:prSet presAssocID="{6C418323-8F2F-4C71-9AC9-97ADC75DD75D}" presName="sibTrans" presStyleCnt="0"/>
      <dgm:spPr/>
    </dgm:pt>
    <dgm:pt modelId="{171D96E1-737B-4151-B3F2-945DF1368379}" type="pres">
      <dgm:prSet presAssocID="{58B11EE3-213B-47F1-96E2-1DA34D474578}" presName="node" presStyleLbl="alignAccFollowNode1" presStyleIdx="1" presStyleCnt="5">
        <dgm:presLayoutVars>
          <dgm:bulletEnabled val="1"/>
        </dgm:presLayoutVars>
      </dgm:prSet>
      <dgm:spPr/>
      <dgm:t>
        <a:bodyPr/>
        <a:lstStyle/>
        <a:p>
          <a:endParaRPr lang="en-IN"/>
        </a:p>
      </dgm:t>
    </dgm:pt>
    <dgm:pt modelId="{16CE39F4-E734-4196-B6DC-04282F9405CC}" type="pres">
      <dgm:prSet presAssocID="{0819BD7F-5A30-49B0-9BE7-C24C6A8A4E01}" presName="sibTrans" presStyleCnt="0"/>
      <dgm:spPr/>
    </dgm:pt>
    <dgm:pt modelId="{90A86DFB-13C4-4348-962B-DC4EBFCC42DE}" type="pres">
      <dgm:prSet presAssocID="{43CE2C90-DFA5-4FAB-B6DA-83B272161121}" presName="node" presStyleLbl="alignAccFollowNode1" presStyleIdx="2" presStyleCnt="5">
        <dgm:presLayoutVars>
          <dgm:bulletEnabled val="1"/>
        </dgm:presLayoutVars>
      </dgm:prSet>
      <dgm:spPr/>
      <dgm:t>
        <a:bodyPr/>
        <a:lstStyle/>
        <a:p>
          <a:endParaRPr lang="en-IN"/>
        </a:p>
      </dgm:t>
    </dgm:pt>
    <dgm:pt modelId="{1026C432-F4F9-49CD-BB1F-585E2DE91CB4}" type="pres">
      <dgm:prSet presAssocID="{96869FD4-7CDF-4459-902D-D1DF1CE7E590}" presName="sibTrans" presStyleCnt="0"/>
      <dgm:spPr/>
    </dgm:pt>
    <dgm:pt modelId="{1C3D99A5-6D23-4416-AE3D-C66294F8FA86}" type="pres">
      <dgm:prSet presAssocID="{765BD48C-89C4-4269-9C01-953A3A13A2E8}" presName="node" presStyleLbl="alignAccFollowNode1" presStyleIdx="3" presStyleCnt="5">
        <dgm:presLayoutVars>
          <dgm:bulletEnabled val="1"/>
        </dgm:presLayoutVars>
      </dgm:prSet>
      <dgm:spPr/>
      <dgm:t>
        <a:bodyPr/>
        <a:lstStyle/>
        <a:p>
          <a:endParaRPr lang="en-IN"/>
        </a:p>
      </dgm:t>
    </dgm:pt>
    <dgm:pt modelId="{33567809-88BC-4B83-8D23-FD7939B376BC}" type="pres">
      <dgm:prSet presAssocID="{739B883F-3775-4DF9-836E-9378B5B7A563}" presName="sibTrans" presStyleCnt="0"/>
      <dgm:spPr/>
    </dgm:pt>
    <dgm:pt modelId="{1D6BAAFD-0EC8-475D-B242-DA4550B6260F}" type="pres">
      <dgm:prSet presAssocID="{FEB20184-1656-4C67-9E5D-A069B20CC191}" presName="node" presStyleLbl="alignAccFollowNode1" presStyleIdx="4" presStyleCnt="5">
        <dgm:presLayoutVars>
          <dgm:bulletEnabled val="1"/>
        </dgm:presLayoutVars>
      </dgm:prSet>
      <dgm:spPr/>
      <dgm:t>
        <a:bodyPr/>
        <a:lstStyle/>
        <a:p>
          <a:endParaRPr lang="en-IN"/>
        </a:p>
      </dgm:t>
    </dgm:pt>
  </dgm:ptLst>
  <dgm:cxnLst>
    <dgm:cxn modelId="{0A625DFA-FEF1-4123-A99B-092730570DCC}" srcId="{9FF070D3-38CD-4EB5-B48E-B4F8DC67F9F7}" destId="{765BD48C-89C4-4269-9C01-953A3A13A2E8}" srcOrd="3" destOrd="0" parTransId="{F76EE02D-288D-47AB-A499-738FD4858D09}" sibTransId="{739B883F-3775-4DF9-836E-9378B5B7A563}"/>
    <dgm:cxn modelId="{D1C93DD8-2FC8-437B-891F-EB9238EB2E2F}" srcId="{9FF070D3-38CD-4EB5-B48E-B4F8DC67F9F7}" destId="{43CE2C90-DFA5-4FAB-B6DA-83B272161121}" srcOrd="2" destOrd="0" parTransId="{332D0C54-8BBB-4FE8-AC0C-4CD42EC3AB12}" sibTransId="{96869FD4-7CDF-4459-902D-D1DF1CE7E590}"/>
    <dgm:cxn modelId="{D726E2FD-BCA2-49C2-8CBE-27C1CB43C042}" srcId="{9FF070D3-38CD-4EB5-B48E-B4F8DC67F9F7}" destId="{FEB20184-1656-4C67-9E5D-A069B20CC191}" srcOrd="4" destOrd="0" parTransId="{D1E70C7A-33A1-4B69-84B5-4A2699700353}" sibTransId="{8BF0C3C3-27FB-4208-AB2D-D1C38A8F8423}"/>
    <dgm:cxn modelId="{A27D3D9B-D505-4C4C-AB93-866AF86E212C}" type="presOf" srcId="{43CE2C90-DFA5-4FAB-B6DA-83B272161121}" destId="{90A86DFB-13C4-4348-962B-DC4EBFCC42DE}" srcOrd="0" destOrd="0" presId="urn:microsoft.com/office/officeart/2005/8/layout/lProcess3"/>
    <dgm:cxn modelId="{9F7C6462-B556-471B-970D-B84F801863AB}" srcId="{9FF070D3-38CD-4EB5-B48E-B4F8DC67F9F7}" destId="{DD5DFF83-BA3B-4195-BF63-67DCFA91A67E}" srcOrd="0" destOrd="0" parTransId="{B5E08670-CDF1-4F74-B49D-69A7508C2494}" sibTransId="{6C418323-8F2F-4C71-9AC9-97ADC75DD75D}"/>
    <dgm:cxn modelId="{AA7D097A-2DF9-4E82-87BB-DD2BF61EC26F}" type="presOf" srcId="{58B11EE3-213B-47F1-96E2-1DA34D474578}" destId="{171D96E1-737B-4151-B3F2-945DF1368379}" srcOrd="0" destOrd="0" presId="urn:microsoft.com/office/officeart/2005/8/layout/lProcess3"/>
    <dgm:cxn modelId="{50557816-F150-4191-8F5E-53F8CF22A665}" type="presOf" srcId="{FEB20184-1656-4C67-9E5D-A069B20CC191}" destId="{1D6BAAFD-0EC8-475D-B242-DA4550B6260F}" srcOrd="0" destOrd="0" presId="urn:microsoft.com/office/officeart/2005/8/layout/lProcess3"/>
    <dgm:cxn modelId="{AA82F171-10EB-4CD1-9B50-1A4A5C17ABBC}" srcId="{67B23D2F-394A-453B-935B-3D64E8AD4282}" destId="{9FF070D3-38CD-4EB5-B48E-B4F8DC67F9F7}" srcOrd="0" destOrd="0" parTransId="{D2C799D6-986B-43C7-9B45-BC0A4F25E0C4}" sibTransId="{E071239A-40F9-4085-BB17-FA41F65C2DE8}"/>
    <dgm:cxn modelId="{3020E87B-A451-404B-8CA2-1E0847349DBF}" type="presOf" srcId="{765BD48C-89C4-4269-9C01-953A3A13A2E8}" destId="{1C3D99A5-6D23-4416-AE3D-C66294F8FA86}" srcOrd="0" destOrd="0" presId="urn:microsoft.com/office/officeart/2005/8/layout/lProcess3"/>
    <dgm:cxn modelId="{C9F15199-0A11-41CF-B504-6B738DFF0FBF}" type="presOf" srcId="{67B23D2F-394A-453B-935B-3D64E8AD4282}" destId="{A7038A46-6151-44C1-8FEE-4D8767905F30}" srcOrd="0" destOrd="0" presId="urn:microsoft.com/office/officeart/2005/8/layout/lProcess3"/>
    <dgm:cxn modelId="{E307842B-0218-47F0-8F33-32762A11D221}" srcId="{9FF070D3-38CD-4EB5-B48E-B4F8DC67F9F7}" destId="{58B11EE3-213B-47F1-96E2-1DA34D474578}" srcOrd="1" destOrd="0" parTransId="{9872883F-9817-443E-8F9F-0C2E9CBA62D5}" sibTransId="{0819BD7F-5A30-49B0-9BE7-C24C6A8A4E01}"/>
    <dgm:cxn modelId="{309FDB74-F75C-4466-8FBF-CB9358D5A863}" type="presOf" srcId="{DD5DFF83-BA3B-4195-BF63-67DCFA91A67E}" destId="{52ADA2CA-9BF3-44F8-8008-9C47580F3416}" srcOrd="0" destOrd="0" presId="urn:microsoft.com/office/officeart/2005/8/layout/lProcess3"/>
    <dgm:cxn modelId="{D03917BF-3C47-4EB5-A5EE-BE87B975BD43}" type="presOf" srcId="{9FF070D3-38CD-4EB5-B48E-B4F8DC67F9F7}" destId="{C0824CEA-8130-4B47-AD62-71E4CB7B6C04}" srcOrd="0" destOrd="0" presId="urn:microsoft.com/office/officeart/2005/8/layout/lProcess3"/>
    <dgm:cxn modelId="{543E763C-1645-48DC-B384-7034F3295ADB}" type="presParOf" srcId="{A7038A46-6151-44C1-8FEE-4D8767905F30}" destId="{A43F4B1A-8356-4942-B8E7-52B713B7B3F9}" srcOrd="0" destOrd="0" presId="urn:microsoft.com/office/officeart/2005/8/layout/lProcess3"/>
    <dgm:cxn modelId="{68D797D6-3DB4-4E2F-A843-F22997946F21}" type="presParOf" srcId="{A43F4B1A-8356-4942-B8E7-52B713B7B3F9}" destId="{C0824CEA-8130-4B47-AD62-71E4CB7B6C04}" srcOrd="0" destOrd="0" presId="urn:microsoft.com/office/officeart/2005/8/layout/lProcess3"/>
    <dgm:cxn modelId="{A14A087A-67DC-4310-A0EA-15554BB95D42}" type="presParOf" srcId="{A43F4B1A-8356-4942-B8E7-52B713B7B3F9}" destId="{EF7058A5-8BA0-4F6B-88EB-6A2EA5181393}" srcOrd="1" destOrd="0" presId="urn:microsoft.com/office/officeart/2005/8/layout/lProcess3"/>
    <dgm:cxn modelId="{AE735F6D-D8EA-44B9-8898-11E55596D498}" type="presParOf" srcId="{A43F4B1A-8356-4942-B8E7-52B713B7B3F9}" destId="{52ADA2CA-9BF3-44F8-8008-9C47580F3416}" srcOrd="2" destOrd="0" presId="urn:microsoft.com/office/officeart/2005/8/layout/lProcess3"/>
    <dgm:cxn modelId="{40A643D9-EA09-4DDA-84EA-01550183ED90}" type="presParOf" srcId="{A43F4B1A-8356-4942-B8E7-52B713B7B3F9}" destId="{7B132935-0B7E-475F-A577-8C558374BC6D}" srcOrd="3" destOrd="0" presId="urn:microsoft.com/office/officeart/2005/8/layout/lProcess3"/>
    <dgm:cxn modelId="{0FA4D5F4-080E-4869-B7A3-B5FEC4A5E2CA}" type="presParOf" srcId="{A43F4B1A-8356-4942-B8E7-52B713B7B3F9}" destId="{171D96E1-737B-4151-B3F2-945DF1368379}" srcOrd="4" destOrd="0" presId="urn:microsoft.com/office/officeart/2005/8/layout/lProcess3"/>
    <dgm:cxn modelId="{0DD2EE1F-CB61-48CD-96B7-4121B6D478D4}" type="presParOf" srcId="{A43F4B1A-8356-4942-B8E7-52B713B7B3F9}" destId="{16CE39F4-E734-4196-B6DC-04282F9405CC}" srcOrd="5" destOrd="0" presId="urn:microsoft.com/office/officeart/2005/8/layout/lProcess3"/>
    <dgm:cxn modelId="{B3FDDDE9-9E06-4D7A-B73C-1417B201AF54}" type="presParOf" srcId="{A43F4B1A-8356-4942-B8E7-52B713B7B3F9}" destId="{90A86DFB-13C4-4348-962B-DC4EBFCC42DE}" srcOrd="6" destOrd="0" presId="urn:microsoft.com/office/officeart/2005/8/layout/lProcess3"/>
    <dgm:cxn modelId="{C39551A5-A212-4456-96C7-BDC52057C45F}" type="presParOf" srcId="{A43F4B1A-8356-4942-B8E7-52B713B7B3F9}" destId="{1026C432-F4F9-49CD-BB1F-585E2DE91CB4}" srcOrd="7" destOrd="0" presId="urn:microsoft.com/office/officeart/2005/8/layout/lProcess3"/>
    <dgm:cxn modelId="{F085AF83-3447-4D0A-B36F-55F6C59CC7AB}" type="presParOf" srcId="{A43F4B1A-8356-4942-B8E7-52B713B7B3F9}" destId="{1C3D99A5-6D23-4416-AE3D-C66294F8FA86}" srcOrd="8" destOrd="0" presId="urn:microsoft.com/office/officeart/2005/8/layout/lProcess3"/>
    <dgm:cxn modelId="{ABF449D6-F6D0-4E3D-A06D-4BB29F9BC15B}" type="presParOf" srcId="{A43F4B1A-8356-4942-B8E7-52B713B7B3F9}" destId="{33567809-88BC-4B83-8D23-FD7939B376BC}" srcOrd="9" destOrd="0" presId="urn:microsoft.com/office/officeart/2005/8/layout/lProcess3"/>
    <dgm:cxn modelId="{A5A2B9FA-5FA1-4B1B-B047-EFFAB1823492}" type="presParOf" srcId="{A43F4B1A-8356-4942-B8E7-52B713B7B3F9}" destId="{1D6BAAFD-0EC8-475D-B242-DA4550B6260F}" srcOrd="1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169BAC-3BA6-41B0-9BAF-A2A7BBCA8E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B91A2231-2685-46F8-9A12-2690FD713A67}">
      <dgm:prSet/>
      <dgm:spPr/>
      <dgm:t>
        <a:bodyPr/>
        <a:lstStyle/>
        <a:p>
          <a:pPr rtl="0"/>
          <a:r>
            <a:rPr lang="en-US" smtClean="0"/>
            <a:t>Sales  Reports</a:t>
          </a:r>
          <a:endParaRPr lang="en-IN"/>
        </a:p>
      </dgm:t>
    </dgm:pt>
    <dgm:pt modelId="{84D42A24-F785-4C19-9522-DD032A33B7CC}" type="parTrans" cxnId="{16B1CD92-9ABA-4790-B075-0DE8964717A5}">
      <dgm:prSet/>
      <dgm:spPr/>
      <dgm:t>
        <a:bodyPr/>
        <a:lstStyle/>
        <a:p>
          <a:endParaRPr lang="en-US"/>
        </a:p>
      </dgm:t>
    </dgm:pt>
    <dgm:pt modelId="{29CCB736-B1D6-454D-BE8C-E896F065EC2E}" type="sibTrans" cxnId="{16B1CD92-9ABA-4790-B075-0DE8964717A5}">
      <dgm:prSet/>
      <dgm:spPr/>
      <dgm:t>
        <a:bodyPr/>
        <a:lstStyle/>
        <a:p>
          <a:endParaRPr lang="en-US"/>
        </a:p>
      </dgm:t>
    </dgm:pt>
    <dgm:pt modelId="{C9793060-E96E-4825-8B9B-890B3427EDC2}">
      <dgm:prSet/>
      <dgm:spPr/>
      <dgm:t>
        <a:bodyPr/>
        <a:lstStyle/>
        <a:p>
          <a:pPr rtl="0"/>
          <a:r>
            <a:rPr lang="en-US" dirty="0" smtClean="0"/>
            <a:t>Sales Entry -  Month wise sales made by ISD</a:t>
          </a:r>
          <a:endParaRPr lang="en-IN" dirty="0"/>
        </a:p>
      </dgm:t>
    </dgm:pt>
    <dgm:pt modelId="{9AD665B3-A051-4BC7-93EF-3612E70C29D9}" type="parTrans" cxnId="{C56811E6-C4AC-4BB1-B601-38D86EA85840}">
      <dgm:prSet/>
      <dgm:spPr/>
      <dgm:t>
        <a:bodyPr/>
        <a:lstStyle/>
        <a:p>
          <a:endParaRPr lang="en-US"/>
        </a:p>
      </dgm:t>
    </dgm:pt>
    <dgm:pt modelId="{C2F0229D-A773-470F-A4A1-FAABA0795E83}" type="sibTrans" cxnId="{C56811E6-C4AC-4BB1-B601-38D86EA85840}">
      <dgm:prSet/>
      <dgm:spPr/>
      <dgm:t>
        <a:bodyPr/>
        <a:lstStyle/>
        <a:p>
          <a:endParaRPr lang="en-US"/>
        </a:p>
      </dgm:t>
    </dgm:pt>
    <dgm:pt modelId="{0678686D-6F0A-47A5-A882-DA13C3848349}">
      <dgm:prSet/>
      <dgm:spPr/>
      <dgm:t>
        <a:bodyPr/>
        <a:lstStyle/>
        <a:p>
          <a:pPr rtl="0"/>
          <a:r>
            <a:rPr lang="en-US" dirty="0" smtClean="0"/>
            <a:t>MTD Sales Report -  Month till date sales data</a:t>
          </a:r>
          <a:endParaRPr lang="en-IN" dirty="0"/>
        </a:p>
      </dgm:t>
    </dgm:pt>
    <dgm:pt modelId="{DA28316B-3D25-4A81-B649-6005BA68CBBA}" type="parTrans" cxnId="{819ECD84-8F75-4DC0-87C3-F4E47D1525AF}">
      <dgm:prSet/>
      <dgm:spPr/>
      <dgm:t>
        <a:bodyPr/>
        <a:lstStyle/>
        <a:p>
          <a:endParaRPr lang="en-US"/>
        </a:p>
      </dgm:t>
    </dgm:pt>
    <dgm:pt modelId="{22494EA5-CC0B-4EEE-8842-13A6CA12AFCA}" type="sibTrans" cxnId="{819ECD84-8F75-4DC0-87C3-F4E47D1525AF}">
      <dgm:prSet/>
      <dgm:spPr/>
      <dgm:t>
        <a:bodyPr/>
        <a:lstStyle/>
        <a:p>
          <a:endParaRPr lang="en-US"/>
        </a:p>
      </dgm:t>
    </dgm:pt>
    <dgm:pt modelId="{E605EC9E-20E8-4AA3-8D2E-170C5BC992F6}">
      <dgm:prSet/>
      <dgm:spPr/>
      <dgm:t>
        <a:bodyPr/>
        <a:lstStyle/>
        <a:p>
          <a:pPr rtl="0"/>
          <a:r>
            <a:rPr lang="en-US" dirty="0" smtClean="0"/>
            <a:t>Target vs Achievement Report – ISD wise target and achievement and productivity </a:t>
          </a:r>
          <a:endParaRPr lang="en-IN" dirty="0"/>
        </a:p>
      </dgm:t>
    </dgm:pt>
    <dgm:pt modelId="{17745CB1-F6F0-424D-9267-C98CB20C4EFC}" type="parTrans" cxnId="{33449199-909D-47A9-B0F4-E8EAC75DBA20}">
      <dgm:prSet/>
      <dgm:spPr/>
      <dgm:t>
        <a:bodyPr/>
        <a:lstStyle/>
        <a:p>
          <a:endParaRPr lang="en-US"/>
        </a:p>
      </dgm:t>
    </dgm:pt>
    <dgm:pt modelId="{DA1E31F7-A0D8-4E05-8DC4-C5C8AB72914F}" type="sibTrans" cxnId="{33449199-909D-47A9-B0F4-E8EAC75DBA20}">
      <dgm:prSet/>
      <dgm:spPr/>
      <dgm:t>
        <a:bodyPr/>
        <a:lstStyle/>
        <a:p>
          <a:endParaRPr lang="en-US"/>
        </a:p>
      </dgm:t>
    </dgm:pt>
    <dgm:pt modelId="{9C50BEB1-ADC2-47CE-9412-5A3A0116632F}">
      <dgm:prSet/>
      <dgm:spPr/>
      <dgm:t>
        <a:bodyPr/>
        <a:lstStyle/>
        <a:p>
          <a:pPr rtl="0"/>
          <a:r>
            <a:rPr lang="en-US" dirty="0" smtClean="0"/>
            <a:t>Competition Report – Competition Brand sales entry </a:t>
          </a:r>
          <a:endParaRPr lang="en-IN" dirty="0"/>
        </a:p>
      </dgm:t>
    </dgm:pt>
    <dgm:pt modelId="{31600A37-C807-4C4A-A36A-9DEBABAAE3A8}" type="parTrans" cxnId="{73ED6BC7-16C1-4AA3-9818-D5DF1AE49C5D}">
      <dgm:prSet/>
      <dgm:spPr/>
      <dgm:t>
        <a:bodyPr/>
        <a:lstStyle/>
        <a:p>
          <a:endParaRPr lang="en-US"/>
        </a:p>
      </dgm:t>
    </dgm:pt>
    <dgm:pt modelId="{19461555-13AD-453B-BC13-13B5BEFAAF71}" type="sibTrans" cxnId="{73ED6BC7-16C1-4AA3-9818-D5DF1AE49C5D}">
      <dgm:prSet/>
      <dgm:spPr/>
      <dgm:t>
        <a:bodyPr/>
        <a:lstStyle/>
        <a:p>
          <a:endParaRPr lang="en-US"/>
        </a:p>
      </dgm:t>
    </dgm:pt>
    <dgm:pt modelId="{38F1838D-440D-425B-9421-E3E3BC6FF12B}">
      <dgm:prSet/>
      <dgm:spPr/>
      <dgm:t>
        <a:bodyPr/>
        <a:lstStyle/>
        <a:p>
          <a:pPr rtl="0"/>
          <a:r>
            <a:rPr lang="en-US" dirty="0" smtClean="0"/>
            <a:t>Counter Display Report -  Dealer counter display entry report </a:t>
          </a:r>
          <a:endParaRPr lang="en-IN" dirty="0"/>
        </a:p>
      </dgm:t>
    </dgm:pt>
    <dgm:pt modelId="{30AA8125-0F89-4D39-9160-D1007153FC84}" type="parTrans" cxnId="{73340C9C-E551-4B49-9F12-64D2DEF36C2D}">
      <dgm:prSet/>
      <dgm:spPr/>
      <dgm:t>
        <a:bodyPr/>
        <a:lstStyle/>
        <a:p>
          <a:endParaRPr lang="en-US"/>
        </a:p>
      </dgm:t>
    </dgm:pt>
    <dgm:pt modelId="{5764F29D-C356-4ED0-9077-ED53878DA093}" type="sibTrans" cxnId="{73340C9C-E551-4B49-9F12-64D2DEF36C2D}">
      <dgm:prSet/>
      <dgm:spPr/>
      <dgm:t>
        <a:bodyPr/>
        <a:lstStyle/>
        <a:p>
          <a:endParaRPr lang="en-US"/>
        </a:p>
      </dgm:t>
    </dgm:pt>
    <dgm:pt modelId="{D2EE9170-58FE-4E8C-8F6D-2CA31790B314}" type="pres">
      <dgm:prSet presAssocID="{BB169BAC-3BA6-41B0-9BAF-A2A7BBCA8E6D}" presName="Name0" presStyleCnt="0">
        <dgm:presLayoutVars>
          <dgm:chPref val="3"/>
          <dgm:dir/>
          <dgm:animLvl val="lvl"/>
          <dgm:resizeHandles/>
        </dgm:presLayoutVars>
      </dgm:prSet>
      <dgm:spPr/>
      <dgm:t>
        <a:bodyPr/>
        <a:lstStyle/>
        <a:p>
          <a:endParaRPr lang="en-IN"/>
        </a:p>
      </dgm:t>
    </dgm:pt>
    <dgm:pt modelId="{889773E4-EDA5-4BC7-B180-D4034B8A2D31}" type="pres">
      <dgm:prSet presAssocID="{B91A2231-2685-46F8-9A12-2690FD713A67}" presName="horFlow" presStyleCnt="0"/>
      <dgm:spPr/>
    </dgm:pt>
    <dgm:pt modelId="{CD9BA912-6549-4F05-A097-E6DED790E61E}" type="pres">
      <dgm:prSet presAssocID="{B91A2231-2685-46F8-9A12-2690FD713A67}" presName="bigChev" presStyleLbl="node1" presStyleIdx="0" presStyleCnt="1"/>
      <dgm:spPr/>
      <dgm:t>
        <a:bodyPr/>
        <a:lstStyle/>
        <a:p>
          <a:endParaRPr lang="en-IN"/>
        </a:p>
      </dgm:t>
    </dgm:pt>
    <dgm:pt modelId="{71FB1B89-B91C-4906-8B47-B07433B07A1E}" type="pres">
      <dgm:prSet presAssocID="{9AD665B3-A051-4BC7-93EF-3612E70C29D9}" presName="parTrans" presStyleCnt="0"/>
      <dgm:spPr/>
    </dgm:pt>
    <dgm:pt modelId="{285DBFC1-E21D-437C-AED4-2AD5EE68D841}" type="pres">
      <dgm:prSet presAssocID="{C9793060-E96E-4825-8B9B-890B3427EDC2}" presName="node" presStyleLbl="alignAccFollowNode1" presStyleIdx="0" presStyleCnt="5">
        <dgm:presLayoutVars>
          <dgm:bulletEnabled val="1"/>
        </dgm:presLayoutVars>
      </dgm:prSet>
      <dgm:spPr/>
      <dgm:t>
        <a:bodyPr/>
        <a:lstStyle/>
        <a:p>
          <a:endParaRPr lang="en-IN"/>
        </a:p>
      </dgm:t>
    </dgm:pt>
    <dgm:pt modelId="{D646B026-6BBE-4A90-B5E5-B40D0247179F}" type="pres">
      <dgm:prSet presAssocID="{C2F0229D-A773-470F-A4A1-FAABA0795E83}" presName="sibTrans" presStyleCnt="0"/>
      <dgm:spPr/>
    </dgm:pt>
    <dgm:pt modelId="{A8B86B14-28DD-43A8-B992-9727BD465484}" type="pres">
      <dgm:prSet presAssocID="{0678686D-6F0A-47A5-A882-DA13C3848349}" presName="node" presStyleLbl="alignAccFollowNode1" presStyleIdx="1" presStyleCnt="5">
        <dgm:presLayoutVars>
          <dgm:bulletEnabled val="1"/>
        </dgm:presLayoutVars>
      </dgm:prSet>
      <dgm:spPr/>
      <dgm:t>
        <a:bodyPr/>
        <a:lstStyle/>
        <a:p>
          <a:endParaRPr lang="en-IN"/>
        </a:p>
      </dgm:t>
    </dgm:pt>
    <dgm:pt modelId="{1AC6DC88-92E3-45DA-92E3-94235A915914}" type="pres">
      <dgm:prSet presAssocID="{22494EA5-CC0B-4EEE-8842-13A6CA12AFCA}" presName="sibTrans" presStyleCnt="0"/>
      <dgm:spPr/>
    </dgm:pt>
    <dgm:pt modelId="{045997A4-300B-4A53-BCBB-88BCBD2A3FFF}" type="pres">
      <dgm:prSet presAssocID="{E605EC9E-20E8-4AA3-8D2E-170C5BC992F6}" presName="node" presStyleLbl="alignAccFollowNode1" presStyleIdx="2" presStyleCnt="5">
        <dgm:presLayoutVars>
          <dgm:bulletEnabled val="1"/>
        </dgm:presLayoutVars>
      </dgm:prSet>
      <dgm:spPr/>
      <dgm:t>
        <a:bodyPr/>
        <a:lstStyle/>
        <a:p>
          <a:endParaRPr lang="en-IN"/>
        </a:p>
      </dgm:t>
    </dgm:pt>
    <dgm:pt modelId="{6023E964-4052-425D-9ECD-E3A0E4BC9E69}" type="pres">
      <dgm:prSet presAssocID="{DA1E31F7-A0D8-4E05-8DC4-C5C8AB72914F}" presName="sibTrans" presStyleCnt="0"/>
      <dgm:spPr/>
    </dgm:pt>
    <dgm:pt modelId="{75E37E67-28DF-4DCE-8BC5-48944CAED02E}" type="pres">
      <dgm:prSet presAssocID="{9C50BEB1-ADC2-47CE-9412-5A3A0116632F}" presName="node" presStyleLbl="alignAccFollowNode1" presStyleIdx="3" presStyleCnt="5">
        <dgm:presLayoutVars>
          <dgm:bulletEnabled val="1"/>
        </dgm:presLayoutVars>
      </dgm:prSet>
      <dgm:spPr/>
      <dgm:t>
        <a:bodyPr/>
        <a:lstStyle/>
        <a:p>
          <a:endParaRPr lang="en-IN"/>
        </a:p>
      </dgm:t>
    </dgm:pt>
    <dgm:pt modelId="{F2747E94-33A0-47A7-975D-8535FAD2DB72}" type="pres">
      <dgm:prSet presAssocID="{19461555-13AD-453B-BC13-13B5BEFAAF71}" presName="sibTrans" presStyleCnt="0"/>
      <dgm:spPr/>
    </dgm:pt>
    <dgm:pt modelId="{11E4A822-8671-4CD6-9DEB-685F5BCA0D24}" type="pres">
      <dgm:prSet presAssocID="{38F1838D-440D-425B-9421-E3E3BC6FF12B}" presName="node" presStyleLbl="alignAccFollowNode1" presStyleIdx="4" presStyleCnt="5">
        <dgm:presLayoutVars>
          <dgm:bulletEnabled val="1"/>
        </dgm:presLayoutVars>
      </dgm:prSet>
      <dgm:spPr/>
      <dgm:t>
        <a:bodyPr/>
        <a:lstStyle/>
        <a:p>
          <a:endParaRPr lang="en-IN"/>
        </a:p>
      </dgm:t>
    </dgm:pt>
  </dgm:ptLst>
  <dgm:cxnLst>
    <dgm:cxn modelId="{92FD551E-16D5-4641-A4DC-0E2D3F56D602}" type="presOf" srcId="{9C50BEB1-ADC2-47CE-9412-5A3A0116632F}" destId="{75E37E67-28DF-4DCE-8BC5-48944CAED02E}" srcOrd="0" destOrd="0" presId="urn:microsoft.com/office/officeart/2005/8/layout/lProcess3"/>
    <dgm:cxn modelId="{6D6A4EB3-0FE9-42A0-A410-CD1DCCAFEF00}" type="presOf" srcId="{BB169BAC-3BA6-41B0-9BAF-A2A7BBCA8E6D}" destId="{D2EE9170-58FE-4E8C-8F6D-2CA31790B314}" srcOrd="0" destOrd="0" presId="urn:microsoft.com/office/officeart/2005/8/layout/lProcess3"/>
    <dgm:cxn modelId="{819ECD84-8F75-4DC0-87C3-F4E47D1525AF}" srcId="{B91A2231-2685-46F8-9A12-2690FD713A67}" destId="{0678686D-6F0A-47A5-A882-DA13C3848349}" srcOrd="1" destOrd="0" parTransId="{DA28316B-3D25-4A81-B649-6005BA68CBBA}" sibTransId="{22494EA5-CC0B-4EEE-8842-13A6CA12AFCA}"/>
    <dgm:cxn modelId="{16B1CD92-9ABA-4790-B075-0DE8964717A5}" srcId="{BB169BAC-3BA6-41B0-9BAF-A2A7BBCA8E6D}" destId="{B91A2231-2685-46F8-9A12-2690FD713A67}" srcOrd="0" destOrd="0" parTransId="{84D42A24-F785-4C19-9522-DD032A33B7CC}" sibTransId="{29CCB736-B1D6-454D-BE8C-E896F065EC2E}"/>
    <dgm:cxn modelId="{73ED6BC7-16C1-4AA3-9818-D5DF1AE49C5D}" srcId="{B91A2231-2685-46F8-9A12-2690FD713A67}" destId="{9C50BEB1-ADC2-47CE-9412-5A3A0116632F}" srcOrd="3" destOrd="0" parTransId="{31600A37-C807-4C4A-A36A-9DEBABAAE3A8}" sibTransId="{19461555-13AD-453B-BC13-13B5BEFAAF71}"/>
    <dgm:cxn modelId="{A67F18F0-2F7A-4BEE-ABF8-36D205202907}" type="presOf" srcId="{E605EC9E-20E8-4AA3-8D2E-170C5BC992F6}" destId="{045997A4-300B-4A53-BCBB-88BCBD2A3FFF}" srcOrd="0" destOrd="0" presId="urn:microsoft.com/office/officeart/2005/8/layout/lProcess3"/>
    <dgm:cxn modelId="{CE406413-4521-4A76-AB29-5DCDFD79A9C3}" type="presOf" srcId="{0678686D-6F0A-47A5-A882-DA13C3848349}" destId="{A8B86B14-28DD-43A8-B992-9727BD465484}" srcOrd="0" destOrd="0" presId="urn:microsoft.com/office/officeart/2005/8/layout/lProcess3"/>
    <dgm:cxn modelId="{73340C9C-E551-4B49-9F12-64D2DEF36C2D}" srcId="{B91A2231-2685-46F8-9A12-2690FD713A67}" destId="{38F1838D-440D-425B-9421-E3E3BC6FF12B}" srcOrd="4" destOrd="0" parTransId="{30AA8125-0F89-4D39-9160-D1007153FC84}" sibTransId="{5764F29D-C356-4ED0-9077-ED53878DA093}"/>
    <dgm:cxn modelId="{2DFA798D-017A-413C-A6E5-731EA2797281}" type="presOf" srcId="{B91A2231-2685-46F8-9A12-2690FD713A67}" destId="{CD9BA912-6549-4F05-A097-E6DED790E61E}" srcOrd="0" destOrd="0" presId="urn:microsoft.com/office/officeart/2005/8/layout/lProcess3"/>
    <dgm:cxn modelId="{C56811E6-C4AC-4BB1-B601-38D86EA85840}" srcId="{B91A2231-2685-46F8-9A12-2690FD713A67}" destId="{C9793060-E96E-4825-8B9B-890B3427EDC2}" srcOrd="0" destOrd="0" parTransId="{9AD665B3-A051-4BC7-93EF-3612E70C29D9}" sibTransId="{C2F0229D-A773-470F-A4A1-FAABA0795E83}"/>
    <dgm:cxn modelId="{33449199-909D-47A9-B0F4-E8EAC75DBA20}" srcId="{B91A2231-2685-46F8-9A12-2690FD713A67}" destId="{E605EC9E-20E8-4AA3-8D2E-170C5BC992F6}" srcOrd="2" destOrd="0" parTransId="{17745CB1-F6F0-424D-9267-C98CB20C4EFC}" sibTransId="{DA1E31F7-A0D8-4E05-8DC4-C5C8AB72914F}"/>
    <dgm:cxn modelId="{51C0ECFB-54E6-4159-A40F-BC81A44EB75C}" type="presOf" srcId="{C9793060-E96E-4825-8B9B-890B3427EDC2}" destId="{285DBFC1-E21D-437C-AED4-2AD5EE68D841}" srcOrd="0" destOrd="0" presId="urn:microsoft.com/office/officeart/2005/8/layout/lProcess3"/>
    <dgm:cxn modelId="{FC137030-4523-443D-B70E-82A1035F0A47}" type="presOf" srcId="{38F1838D-440D-425B-9421-E3E3BC6FF12B}" destId="{11E4A822-8671-4CD6-9DEB-685F5BCA0D24}" srcOrd="0" destOrd="0" presId="urn:microsoft.com/office/officeart/2005/8/layout/lProcess3"/>
    <dgm:cxn modelId="{6AC8A077-C32E-4549-9741-AA8F4B22CCA3}" type="presParOf" srcId="{D2EE9170-58FE-4E8C-8F6D-2CA31790B314}" destId="{889773E4-EDA5-4BC7-B180-D4034B8A2D31}" srcOrd="0" destOrd="0" presId="urn:microsoft.com/office/officeart/2005/8/layout/lProcess3"/>
    <dgm:cxn modelId="{82BAD84A-CEFC-4C9E-A610-4846688367F7}" type="presParOf" srcId="{889773E4-EDA5-4BC7-B180-D4034B8A2D31}" destId="{CD9BA912-6549-4F05-A097-E6DED790E61E}" srcOrd="0" destOrd="0" presId="urn:microsoft.com/office/officeart/2005/8/layout/lProcess3"/>
    <dgm:cxn modelId="{CFA84017-3BEA-4BC9-84F8-4DEA5624B9F2}" type="presParOf" srcId="{889773E4-EDA5-4BC7-B180-D4034B8A2D31}" destId="{71FB1B89-B91C-4906-8B47-B07433B07A1E}" srcOrd="1" destOrd="0" presId="urn:microsoft.com/office/officeart/2005/8/layout/lProcess3"/>
    <dgm:cxn modelId="{9B75E883-C90D-403A-B7A9-D5F0DEEF27C3}" type="presParOf" srcId="{889773E4-EDA5-4BC7-B180-D4034B8A2D31}" destId="{285DBFC1-E21D-437C-AED4-2AD5EE68D841}" srcOrd="2" destOrd="0" presId="urn:microsoft.com/office/officeart/2005/8/layout/lProcess3"/>
    <dgm:cxn modelId="{3B1B19BF-A951-4464-8AE1-270182C59404}" type="presParOf" srcId="{889773E4-EDA5-4BC7-B180-D4034B8A2D31}" destId="{D646B026-6BBE-4A90-B5E5-B40D0247179F}" srcOrd="3" destOrd="0" presId="urn:microsoft.com/office/officeart/2005/8/layout/lProcess3"/>
    <dgm:cxn modelId="{7A14E1BD-EB2D-4CF7-A8C8-1B5C8B023F10}" type="presParOf" srcId="{889773E4-EDA5-4BC7-B180-D4034B8A2D31}" destId="{A8B86B14-28DD-43A8-B992-9727BD465484}" srcOrd="4" destOrd="0" presId="urn:microsoft.com/office/officeart/2005/8/layout/lProcess3"/>
    <dgm:cxn modelId="{6AD7F42A-B42C-49C4-8F0A-3ADDEFEBBEA8}" type="presParOf" srcId="{889773E4-EDA5-4BC7-B180-D4034B8A2D31}" destId="{1AC6DC88-92E3-45DA-92E3-94235A915914}" srcOrd="5" destOrd="0" presId="urn:microsoft.com/office/officeart/2005/8/layout/lProcess3"/>
    <dgm:cxn modelId="{59A13473-FCE1-4556-AC91-2EFBFF11330E}" type="presParOf" srcId="{889773E4-EDA5-4BC7-B180-D4034B8A2D31}" destId="{045997A4-300B-4A53-BCBB-88BCBD2A3FFF}" srcOrd="6" destOrd="0" presId="urn:microsoft.com/office/officeart/2005/8/layout/lProcess3"/>
    <dgm:cxn modelId="{217BC3C6-18F5-4809-ADAE-806A291D5232}" type="presParOf" srcId="{889773E4-EDA5-4BC7-B180-D4034B8A2D31}" destId="{6023E964-4052-425D-9ECD-E3A0E4BC9E69}" srcOrd="7" destOrd="0" presId="urn:microsoft.com/office/officeart/2005/8/layout/lProcess3"/>
    <dgm:cxn modelId="{6A2A7BFC-0F11-41E9-8929-1BADFDB63382}" type="presParOf" srcId="{889773E4-EDA5-4BC7-B180-D4034B8A2D31}" destId="{75E37E67-28DF-4DCE-8BC5-48944CAED02E}" srcOrd="8" destOrd="0" presId="urn:microsoft.com/office/officeart/2005/8/layout/lProcess3"/>
    <dgm:cxn modelId="{093506CB-37C0-47E0-A906-D2DEADB95439}" type="presParOf" srcId="{889773E4-EDA5-4BC7-B180-D4034B8A2D31}" destId="{F2747E94-33A0-47A7-975D-8535FAD2DB72}" srcOrd="9" destOrd="0" presId="urn:microsoft.com/office/officeart/2005/8/layout/lProcess3"/>
    <dgm:cxn modelId="{8BB431E4-07CB-461E-A3D3-64876712C999}" type="presParOf" srcId="{889773E4-EDA5-4BC7-B180-D4034B8A2D31}" destId="{11E4A822-8671-4CD6-9DEB-685F5BCA0D24}" srcOrd="1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178A3E-46CF-4F47-AAB4-A7908EE83E9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EA5234CB-3690-4798-8999-E0A85A351066}">
      <dgm:prSet/>
      <dgm:spPr/>
      <dgm:t>
        <a:bodyPr/>
        <a:lstStyle/>
        <a:p>
          <a:pPr rtl="0"/>
          <a:r>
            <a:rPr lang="en-US" smtClean="0"/>
            <a:t>Other  Reports</a:t>
          </a:r>
          <a:endParaRPr lang="en-IN"/>
        </a:p>
      </dgm:t>
    </dgm:pt>
    <dgm:pt modelId="{A20D199B-5763-458D-81B8-C159A22E5CDE}" type="parTrans" cxnId="{9540C64D-4C94-4BBC-B801-C9C8774AE417}">
      <dgm:prSet/>
      <dgm:spPr/>
      <dgm:t>
        <a:bodyPr/>
        <a:lstStyle/>
        <a:p>
          <a:endParaRPr lang="en-US"/>
        </a:p>
      </dgm:t>
    </dgm:pt>
    <dgm:pt modelId="{515DE6A0-17D3-4CB1-A431-127580ABFA1C}" type="sibTrans" cxnId="{9540C64D-4C94-4BBC-B801-C9C8774AE417}">
      <dgm:prSet/>
      <dgm:spPr/>
      <dgm:t>
        <a:bodyPr/>
        <a:lstStyle/>
        <a:p>
          <a:endParaRPr lang="en-US"/>
        </a:p>
      </dgm:t>
    </dgm:pt>
    <dgm:pt modelId="{1997624B-E547-41FF-811F-E107036161EC}">
      <dgm:prSet/>
      <dgm:spPr/>
      <dgm:t>
        <a:bodyPr/>
        <a:lstStyle/>
        <a:p>
          <a:pPr rtl="0"/>
          <a:r>
            <a:rPr lang="en-US" dirty="0" smtClean="0"/>
            <a:t>Daily Automated mail report  - Daily automated reports on email along with attendance sales and productivity  summary </a:t>
          </a:r>
          <a:endParaRPr lang="en-IN" dirty="0"/>
        </a:p>
      </dgm:t>
    </dgm:pt>
    <dgm:pt modelId="{B7301C6D-98E3-444C-86F9-E9593D36D63E}" type="parTrans" cxnId="{F0C745F5-AFB1-4134-9AD7-01C9F52367FF}">
      <dgm:prSet/>
      <dgm:spPr/>
      <dgm:t>
        <a:bodyPr/>
        <a:lstStyle/>
        <a:p>
          <a:endParaRPr lang="en-US"/>
        </a:p>
      </dgm:t>
    </dgm:pt>
    <dgm:pt modelId="{4462B591-BE6E-404C-9F7C-DAF4DA3E3D4E}" type="sibTrans" cxnId="{F0C745F5-AFB1-4134-9AD7-01C9F52367FF}">
      <dgm:prSet/>
      <dgm:spPr/>
      <dgm:t>
        <a:bodyPr/>
        <a:lstStyle/>
        <a:p>
          <a:endParaRPr lang="en-US"/>
        </a:p>
      </dgm:t>
    </dgm:pt>
    <dgm:pt modelId="{815D6701-C065-4460-B338-3968C8E3DC1E}">
      <dgm:prSet/>
      <dgm:spPr/>
      <dgm:t>
        <a:bodyPr/>
        <a:lstStyle/>
        <a:p>
          <a:pPr rtl="0"/>
          <a:r>
            <a:rPr lang="en-US" dirty="0" smtClean="0"/>
            <a:t>Region &amp; Branch Wise summary report -  </a:t>
          </a:r>
          <a:endParaRPr lang="en-IN" dirty="0"/>
        </a:p>
      </dgm:t>
    </dgm:pt>
    <dgm:pt modelId="{49AA3082-EEAD-4961-8A46-E18A9440D460}" type="parTrans" cxnId="{854EBB5D-ACAB-4BFE-8EE9-BFA372ED92F6}">
      <dgm:prSet/>
      <dgm:spPr/>
      <dgm:t>
        <a:bodyPr/>
        <a:lstStyle/>
        <a:p>
          <a:endParaRPr lang="en-US"/>
        </a:p>
      </dgm:t>
    </dgm:pt>
    <dgm:pt modelId="{8F41F18A-D54D-4B56-9112-5E4DB0D82A96}" type="sibTrans" cxnId="{854EBB5D-ACAB-4BFE-8EE9-BFA372ED92F6}">
      <dgm:prSet/>
      <dgm:spPr/>
      <dgm:t>
        <a:bodyPr/>
        <a:lstStyle/>
        <a:p>
          <a:endParaRPr lang="en-US"/>
        </a:p>
      </dgm:t>
    </dgm:pt>
    <dgm:pt modelId="{3345F0E5-E6A6-4D5E-B51F-A8BE78E65440}">
      <dgm:prSet/>
      <dgm:spPr/>
      <dgm:t>
        <a:bodyPr/>
        <a:lstStyle/>
        <a:p>
          <a:pPr rtl="0"/>
          <a:r>
            <a:rPr lang="en-US" dirty="0" smtClean="0"/>
            <a:t>Customize report -  We can develop customized reports as per the client requirements.</a:t>
          </a:r>
          <a:endParaRPr lang="en-IN" dirty="0"/>
        </a:p>
      </dgm:t>
    </dgm:pt>
    <dgm:pt modelId="{89CA843C-1082-4691-AACA-59B967CFB02D}" type="parTrans" cxnId="{AAC9F288-8114-4C15-BBFC-ECDE67B8857A}">
      <dgm:prSet/>
      <dgm:spPr/>
      <dgm:t>
        <a:bodyPr/>
        <a:lstStyle/>
        <a:p>
          <a:endParaRPr lang="en-US"/>
        </a:p>
      </dgm:t>
    </dgm:pt>
    <dgm:pt modelId="{6B50F165-7B07-4A5E-AB72-0E124D4184AD}" type="sibTrans" cxnId="{AAC9F288-8114-4C15-BBFC-ECDE67B8857A}">
      <dgm:prSet/>
      <dgm:spPr/>
      <dgm:t>
        <a:bodyPr/>
        <a:lstStyle/>
        <a:p>
          <a:endParaRPr lang="en-US"/>
        </a:p>
      </dgm:t>
    </dgm:pt>
    <dgm:pt modelId="{87D7BEDC-25FF-4424-AF4B-C81B31FB1607}" type="pres">
      <dgm:prSet presAssocID="{72178A3E-46CF-4F47-AAB4-A7908EE83E92}" presName="Name0" presStyleCnt="0">
        <dgm:presLayoutVars>
          <dgm:chPref val="3"/>
          <dgm:dir/>
          <dgm:animLvl val="lvl"/>
          <dgm:resizeHandles/>
        </dgm:presLayoutVars>
      </dgm:prSet>
      <dgm:spPr/>
      <dgm:t>
        <a:bodyPr/>
        <a:lstStyle/>
        <a:p>
          <a:endParaRPr lang="en-IN"/>
        </a:p>
      </dgm:t>
    </dgm:pt>
    <dgm:pt modelId="{F3548551-0721-4366-86E8-F82947C459C3}" type="pres">
      <dgm:prSet presAssocID="{EA5234CB-3690-4798-8999-E0A85A351066}" presName="horFlow" presStyleCnt="0"/>
      <dgm:spPr/>
    </dgm:pt>
    <dgm:pt modelId="{89D2BA8B-4CF5-4CE8-89FD-465D973E03FF}" type="pres">
      <dgm:prSet presAssocID="{EA5234CB-3690-4798-8999-E0A85A351066}" presName="bigChev" presStyleLbl="node1" presStyleIdx="0" presStyleCnt="1"/>
      <dgm:spPr/>
      <dgm:t>
        <a:bodyPr/>
        <a:lstStyle/>
        <a:p>
          <a:endParaRPr lang="en-IN"/>
        </a:p>
      </dgm:t>
    </dgm:pt>
    <dgm:pt modelId="{4B59767A-8800-4F39-8939-47A53AEAF619}" type="pres">
      <dgm:prSet presAssocID="{B7301C6D-98E3-444C-86F9-E9593D36D63E}" presName="parTrans" presStyleCnt="0"/>
      <dgm:spPr/>
    </dgm:pt>
    <dgm:pt modelId="{70A81DA7-2ADF-4A9A-88C4-23FC4ED3ABF5}" type="pres">
      <dgm:prSet presAssocID="{1997624B-E547-41FF-811F-E107036161EC}" presName="node" presStyleLbl="alignAccFollowNode1" presStyleIdx="0" presStyleCnt="3">
        <dgm:presLayoutVars>
          <dgm:bulletEnabled val="1"/>
        </dgm:presLayoutVars>
      </dgm:prSet>
      <dgm:spPr/>
      <dgm:t>
        <a:bodyPr/>
        <a:lstStyle/>
        <a:p>
          <a:endParaRPr lang="en-IN"/>
        </a:p>
      </dgm:t>
    </dgm:pt>
    <dgm:pt modelId="{3B4E5738-3C56-44F3-B0B0-941B51843FDD}" type="pres">
      <dgm:prSet presAssocID="{4462B591-BE6E-404C-9F7C-DAF4DA3E3D4E}" presName="sibTrans" presStyleCnt="0"/>
      <dgm:spPr/>
    </dgm:pt>
    <dgm:pt modelId="{509803A3-2214-4BA6-87C3-FC792A1FD2E4}" type="pres">
      <dgm:prSet presAssocID="{815D6701-C065-4460-B338-3968C8E3DC1E}" presName="node" presStyleLbl="alignAccFollowNode1" presStyleIdx="1" presStyleCnt="3">
        <dgm:presLayoutVars>
          <dgm:bulletEnabled val="1"/>
        </dgm:presLayoutVars>
      </dgm:prSet>
      <dgm:spPr/>
      <dgm:t>
        <a:bodyPr/>
        <a:lstStyle/>
        <a:p>
          <a:endParaRPr lang="en-IN"/>
        </a:p>
      </dgm:t>
    </dgm:pt>
    <dgm:pt modelId="{5AA08B42-1B2F-459B-B692-DA33AADFA5A9}" type="pres">
      <dgm:prSet presAssocID="{8F41F18A-D54D-4B56-9112-5E4DB0D82A96}" presName="sibTrans" presStyleCnt="0"/>
      <dgm:spPr/>
    </dgm:pt>
    <dgm:pt modelId="{270CB591-4DBE-4725-93E9-133B949BA6DE}" type="pres">
      <dgm:prSet presAssocID="{3345F0E5-E6A6-4D5E-B51F-A8BE78E65440}" presName="node" presStyleLbl="alignAccFollowNode1" presStyleIdx="2" presStyleCnt="3">
        <dgm:presLayoutVars>
          <dgm:bulletEnabled val="1"/>
        </dgm:presLayoutVars>
      </dgm:prSet>
      <dgm:spPr/>
      <dgm:t>
        <a:bodyPr/>
        <a:lstStyle/>
        <a:p>
          <a:endParaRPr lang="en-IN"/>
        </a:p>
      </dgm:t>
    </dgm:pt>
  </dgm:ptLst>
  <dgm:cxnLst>
    <dgm:cxn modelId="{F8966B62-8C7C-4E94-BF5E-E4B545420099}" type="presOf" srcId="{815D6701-C065-4460-B338-3968C8E3DC1E}" destId="{509803A3-2214-4BA6-87C3-FC792A1FD2E4}" srcOrd="0" destOrd="0" presId="urn:microsoft.com/office/officeart/2005/8/layout/lProcess3"/>
    <dgm:cxn modelId="{E0CB2F5A-6048-4E2C-AEED-16350511E5BB}" type="presOf" srcId="{3345F0E5-E6A6-4D5E-B51F-A8BE78E65440}" destId="{270CB591-4DBE-4725-93E9-133B949BA6DE}" srcOrd="0" destOrd="0" presId="urn:microsoft.com/office/officeart/2005/8/layout/lProcess3"/>
    <dgm:cxn modelId="{0034F4FB-ACF1-4D4D-AF13-0177C7B417AE}" type="presOf" srcId="{72178A3E-46CF-4F47-AAB4-A7908EE83E92}" destId="{87D7BEDC-25FF-4424-AF4B-C81B31FB1607}" srcOrd="0" destOrd="0" presId="urn:microsoft.com/office/officeart/2005/8/layout/lProcess3"/>
    <dgm:cxn modelId="{F0C745F5-AFB1-4134-9AD7-01C9F52367FF}" srcId="{EA5234CB-3690-4798-8999-E0A85A351066}" destId="{1997624B-E547-41FF-811F-E107036161EC}" srcOrd="0" destOrd="0" parTransId="{B7301C6D-98E3-444C-86F9-E9593D36D63E}" sibTransId="{4462B591-BE6E-404C-9F7C-DAF4DA3E3D4E}"/>
    <dgm:cxn modelId="{09CFE00A-D482-48C5-A858-8C5404B8A124}" type="presOf" srcId="{EA5234CB-3690-4798-8999-E0A85A351066}" destId="{89D2BA8B-4CF5-4CE8-89FD-465D973E03FF}" srcOrd="0" destOrd="0" presId="urn:microsoft.com/office/officeart/2005/8/layout/lProcess3"/>
    <dgm:cxn modelId="{4640485C-7310-4E51-BEAF-08F0724C8574}" type="presOf" srcId="{1997624B-E547-41FF-811F-E107036161EC}" destId="{70A81DA7-2ADF-4A9A-88C4-23FC4ED3ABF5}" srcOrd="0" destOrd="0" presId="urn:microsoft.com/office/officeart/2005/8/layout/lProcess3"/>
    <dgm:cxn modelId="{9540C64D-4C94-4BBC-B801-C9C8774AE417}" srcId="{72178A3E-46CF-4F47-AAB4-A7908EE83E92}" destId="{EA5234CB-3690-4798-8999-E0A85A351066}" srcOrd="0" destOrd="0" parTransId="{A20D199B-5763-458D-81B8-C159A22E5CDE}" sibTransId="{515DE6A0-17D3-4CB1-A431-127580ABFA1C}"/>
    <dgm:cxn modelId="{AAC9F288-8114-4C15-BBFC-ECDE67B8857A}" srcId="{EA5234CB-3690-4798-8999-E0A85A351066}" destId="{3345F0E5-E6A6-4D5E-B51F-A8BE78E65440}" srcOrd="2" destOrd="0" parTransId="{89CA843C-1082-4691-AACA-59B967CFB02D}" sibTransId="{6B50F165-7B07-4A5E-AB72-0E124D4184AD}"/>
    <dgm:cxn modelId="{854EBB5D-ACAB-4BFE-8EE9-BFA372ED92F6}" srcId="{EA5234CB-3690-4798-8999-E0A85A351066}" destId="{815D6701-C065-4460-B338-3968C8E3DC1E}" srcOrd="1" destOrd="0" parTransId="{49AA3082-EEAD-4961-8A46-E18A9440D460}" sibTransId="{8F41F18A-D54D-4B56-9112-5E4DB0D82A96}"/>
    <dgm:cxn modelId="{6687109B-430E-47C3-BE80-225847D9DE03}" type="presParOf" srcId="{87D7BEDC-25FF-4424-AF4B-C81B31FB1607}" destId="{F3548551-0721-4366-86E8-F82947C459C3}" srcOrd="0" destOrd="0" presId="urn:microsoft.com/office/officeart/2005/8/layout/lProcess3"/>
    <dgm:cxn modelId="{31A464CF-12A3-4ADB-AABF-A79601BCC945}" type="presParOf" srcId="{F3548551-0721-4366-86E8-F82947C459C3}" destId="{89D2BA8B-4CF5-4CE8-89FD-465D973E03FF}" srcOrd="0" destOrd="0" presId="urn:microsoft.com/office/officeart/2005/8/layout/lProcess3"/>
    <dgm:cxn modelId="{286D6ABF-3948-4D2C-A878-5E7E42D1E93A}" type="presParOf" srcId="{F3548551-0721-4366-86E8-F82947C459C3}" destId="{4B59767A-8800-4F39-8939-47A53AEAF619}" srcOrd="1" destOrd="0" presId="urn:microsoft.com/office/officeart/2005/8/layout/lProcess3"/>
    <dgm:cxn modelId="{6D1BEF98-E381-4CBA-82E3-6F91D67794E4}" type="presParOf" srcId="{F3548551-0721-4366-86E8-F82947C459C3}" destId="{70A81DA7-2ADF-4A9A-88C4-23FC4ED3ABF5}" srcOrd="2" destOrd="0" presId="urn:microsoft.com/office/officeart/2005/8/layout/lProcess3"/>
    <dgm:cxn modelId="{13FF52A4-6783-4C40-B4DF-7A0B7D0705E2}" type="presParOf" srcId="{F3548551-0721-4366-86E8-F82947C459C3}" destId="{3B4E5738-3C56-44F3-B0B0-941B51843FDD}" srcOrd="3" destOrd="0" presId="urn:microsoft.com/office/officeart/2005/8/layout/lProcess3"/>
    <dgm:cxn modelId="{D00916D5-81A5-4AB6-8E76-59A623E6A714}" type="presParOf" srcId="{F3548551-0721-4366-86E8-F82947C459C3}" destId="{509803A3-2214-4BA6-87C3-FC792A1FD2E4}" srcOrd="4" destOrd="0" presId="urn:microsoft.com/office/officeart/2005/8/layout/lProcess3"/>
    <dgm:cxn modelId="{AA8973C4-E1B9-4174-825A-EDA9A51DBF54}" type="presParOf" srcId="{F3548551-0721-4366-86E8-F82947C459C3}" destId="{5AA08B42-1B2F-459B-B692-DA33AADFA5A9}" srcOrd="5" destOrd="0" presId="urn:microsoft.com/office/officeart/2005/8/layout/lProcess3"/>
    <dgm:cxn modelId="{7C1225C1-D5EC-424A-8F94-9F0C3B579768}" type="presParOf" srcId="{F3548551-0721-4366-86E8-F82947C459C3}" destId="{270CB591-4DBE-4725-93E9-133B949BA6DE}" srcOrd="6"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24CEA-8130-4B47-AD62-71E4CB7B6C04}">
      <dsp:nvSpPr>
        <dsp:cNvPr id="0" name=""/>
        <dsp:cNvSpPr/>
      </dsp:nvSpPr>
      <dsp:spPr>
        <a:xfrm>
          <a:off x="1742" y="770089"/>
          <a:ext cx="3579055" cy="1431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2225" rIns="0" bIns="22225" numCol="1" spcCol="1270" anchor="ctr" anchorCtr="0">
          <a:noAutofit/>
        </a:bodyPr>
        <a:lstStyle/>
        <a:p>
          <a:pPr lvl="0" algn="ctr" defTabSz="1555750" rtl="0">
            <a:lnSpc>
              <a:spcPct val="90000"/>
            </a:lnSpc>
            <a:spcBef>
              <a:spcPct val="0"/>
            </a:spcBef>
            <a:spcAft>
              <a:spcPct val="35000"/>
            </a:spcAft>
          </a:pPr>
          <a:r>
            <a:rPr lang="en-US" sz="3500" kern="1200" dirty="0" smtClean="0"/>
            <a:t>Attendance Reports</a:t>
          </a:r>
          <a:endParaRPr lang="en-IN" sz="3500" kern="1200" dirty="0"/>
        </a:p>
      </dsp:txBody>
      <dsp:txXfrm>
        <a:off x="717553" y="770089"/>
        <a:ext cx="2147433" cy="1431622"/>
      </dsp:txXfrm>
    </dsp:sp>
    <dsp:sp modelId="{52ADA2CA-9BF3-44F8-8008-9C47580F3416}">
      <dsp:nvSpPr>
        <dsp:cNvPr id="0" name=""/>
        <dsp:cNvSpPr/>
      </dsp:nvSpPr>
      <dsp:spPr>
        <a:xfrm>
          <a:off x="3115520"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Daily attendance report – Day wise attendance along with user punch distance , in and out time and ISD selfie  </a:t>
          </a:r>
          <a:endParaRPr lang="en-IN" sz="1400" kern="1200"/>
        </a:p>
      </dsp:txBody>
      <dsp:txXfrm>
        <a:off x="3709643" y="891777"/>
        <a:ext cx="1782370" cy="1188246"/>
      </dsp:txXfrm>
    </dsp:sp>
    <dsp:sp modelId="{171D96E1-737B-4151-B3F2-945DF1368379}">
      <dsp:nvSpPr>
        <dsp:cNvPr id="0" name=""/>
        <dsp:cNvSpPr/>
      </dsp:nvSpPr>
      <dsp:spPr>
        <a:xfrm>
          <a:off x="5670250"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Monthly In –out Report – Monthly ISD attendance status with in –out time and working hours</a:t>
          </a:r>
          <a:endParaRPr lang="en-IN" sz="1400" kern="1200"/>
        </a:p>
      </dsp:txBody>
      <dsp:txXfrm>
        <a:off x="6264373" y="891777"/>
        <a:ext cx="1782370" cy="1188246"/>
      </dsp:txXfrm>
    </dsp:sp>
    <dsp:sp modelId="{90A86DFB-13C4-4348-962B-DC4EBFCC42DE}">
      <dsp:nvSpPr>
        <dsp:cNvPr id="0" name=""/>
        <dsp:cNvSpPr/>
      </dsp:nvSpPr>
      <dsp:spPr>
        <a:xfrm>
          <a:off x="8224981"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Final Attendance Report –  All approved RFC and leave approved will updated in final attendance </a:t>
          </a:r>
          <a:endParaRPr lang="en-IN" sz="1400" kern="1200"/>
        </a:p>
      </dsp:txBody>
      <dsp:txXfrm>
        <a:off x="8819104" y="891777"/>
        <a:ext cx="1782370" cy="1188246"/>
      </dsp:txXfrm>
    </dsp:sp>
    <dsp:sp modelId="{1C3D99A5-6D23-4416-AE3D-C66294F8FA86}">
      <dsp:nvSpPr>
        <dsp:cNvPr id="0" name=""/>
        <dsp:cNvSpPr/>
      </dsp:nvSpPr>
      <dsp:spPr>
        <a:xfrm>
          <a:off x="10779711"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Leave Report – All Leave request raised by ISD along with their status </a:t>
          </a:r>
          <a:endParaRPr lang="en-IN" sz="1400" kern="1200"/>
        </a:p>
      </dsp:txBody>
      <dsp:txXfrm>
        <a:off x="11373834" y="891777"/>
        <a:ext cx="1782370" cy="1188246"/>
      </dsp:txXfrm>
    </dsp:sp>
    <dsp:sp modelId="{1D6BAAFD-0EC8-475D-B242-DA4550B6260F}">
      <dsp:nvSpPr>
        <dsp:cNvPr id="0" name=""/>
        <dsp:cNvSpPr/>
      </dsp:nvSpPr>
      <dsp:spPr>
        <a:xfrm>
          <a:off x="13334441"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RFC Report- All  RFC request raised by ISD along with their status </a:t>
          </a:r>
          <a:endParaRPr lang="en-IN" sz="1400" kern="1200"/>
        </a:p>
      </dsp:txBody>
      <dsp:txXfrm>
        <a:off x="13928564" y="891777"/>
        <a:ext cx="1782370" cy="11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BA912-6549-4F05-A097-E6DED790E61E}">
      <dsp:nvSpPr>
        <dsp:cNvPr id="0" name=""/>
        <dsp:cNvSpPr/>
      </dsp:nvSpPr>
      <dsp:spPr>
        <a:xfrm>
          <a:off x="1758" y="256936"/>
          <a:ext cx="3612505" cy="144500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lvl="0" algn="ctr" defTabSz="2178050" rtl="0">
            <a:lnSpc>
              <a:spcPct val="90000"/>
            </a:lnSpc>
            <a:spcBef>
              <a:spcPct val="0"/>
            </a:spcBef>
            <a:spcAft>
              <a:spcPct val="35000"/>
            </a:spcAft>
          </a:pPr>
          <a:r>
            <a:rPr lang="en-US" sz="4900" kern="1200" smtClean="0"/>
            <a:t>Sales  Reports</a:t>
          </a:r>
          <a:endParaRPr lang="en-IN" sz="4900" kern="1200"/>
        </a:p>
      </dsp:txBody>
      <dsp:txXfrm>
        <a:off x="724259" y="256936"/>
        <a:ext cx="2167503" cy="1445002"/>
      </dsp:txXfrm>
    </dsp:sp>
    <dsp:sp modelId="{285DBFC1-E21D-437C-AED4-2AD5EE68D841}">
      <dsp:nvSpPr>
        <dsp:cNvPr id="0" name=""/>
        <dsp:cNvSpPr/>
      </dsp:nvSpPr>
      <dsp:spPr>
        <a:xfrm>
          <a:off x="3144637"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Sales Entry -  Month wise sales made by ISD</a:t>
          </a:r>
          <a:endParaRPr lang="en-IN" sz="1600" kern="1200" dirty="0"/>
        </a:p>
      </dsp:txBody>
      <dsp:txXfrm>
        <a:off x="3744313" y="379762"/>
        <a:ext cx="1799028" cy="1199351"/>
      </dsp:txXfrm>
    </dsp:sp>
    <dsp:sp modelId="{A8B86B14-28DD-43A8-B992-9727BD465484}">
      <dsp:nvSpPr>
        <dsp:cNvPr id="0" name=""/>
        <dsp:cNvSpPr/>
      </dsp:nvSpPr>
      <dsp:spPr>
        <a:xfrm>
          <a:off x="5723243"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MTD Sales Report -  Month till date sales data</a:t>
          </a:r>
          <a:endParaRPr lang="en-IN" sz="1600" kern="1200" dirty="0"/>
        </a:p>
      </dsp:txBody>
      <dsp:txXfrm>
        <a:off x="6322919" y="379762"/>
        <a:ext cx="1799028" cy="1199351"/>
      </dsp:txXfrm>
    </dsp:sp>
    <dsp:sp modelId="{045997A4-300B-4A53-BCBB-88BCBD2A3FFF}">
      <dsp:nvSpPr>
        <dsp:cNvPr id="0" name=""/>
        <dsp:cNvSpPr/>
      </dsp:nvSpPr>
      <dsp:spPr>
        <a:xfrm>
          <a:off x="8301850"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Target vs Achievement Report – ISD wise target and achievement and productivity </a:t>
          </a:r>
          <a:endParaRPr lang="en-IN" sz="1600" kern="1200" dirty="0"/>
        </a:p>
      </dsp:txBody>
      <dsp:txXfrm>
        <a:off x="8901526" y="379762"/>
        <a:ext cx="1799028" cy="1199351"/>
      </dsp:txXfrm>
    </dsp:sp>
    <dsp:sp modelId="{75E37E67-28DF-4DCE-8BC5-48944CAED02E}">
      <dsp:nvSpPr>
        <dsp:cNvPr id="0" name=""/>
        <dsp:cNvSpPr/>
      </dsp:nvSpPr>
      <dsp:spPr>
        <a:xfrm>
          <a:off x="10880456"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Competition Report – Competition Brand sales entry </a:t>
          </a:r>
          <a:endParaRPr lang="en-IN" sz="1600" kern="1200" dirty="0"/>
        </a:p>
      </dsp:txBody>
      <dsp:txXfrm>
        <a:off x="11480132" y="379762"/>
        <a:ext cx="1799028" cy="1199351"/>
      </dsp:txXfrm>
    </dsp:sp>
    <dsp:sp modelId="{11E4A822-8671-4CD6-9DEB-685F5BCA0D24}">
      <dsp:nvSpPr>
        <dsp:cNvPr id="0" name=""/>
        <dsp:cNvSpPr/>
      </dsp:nvSpPr>
      <dsp:spPr>
        <a:xfrm>
          <a:off x="13459062"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Counter Display Report -  Dealer counter display entry report </a:t>
          </a:r>
          <a:endParaRPr lang="en-IN" sz="1600" kern="1200" dirty="0"/>
        </a:p>
      </dsp:txBody>
      <dsp:txXfrm>
        <a:off x="14058738" y="379762"/>
        <a:ext cx="1799028" cy="1199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2BA8B-4CF5-4CE8-89FD-465D973E03FF}">
      <dsp:nvSpPr>
        <dsp:cNvPr id="0" name=""/>
        <dsp:cNvSpPr/>
      </dsp:nvSpPr>
      <dsp:spPr>
        <a:xfrm>
          <a:off x="157557" y="497"/>
          <a:ext cx="3602533" cy="14410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lvl="0" algn="ctr" defTabSz="2178050" rtl="0">
            <a:lnSpc>
              <a:spcPct val="90000"/>
            </a:lnSpc>
            <a:spcBef>
              <a:spcPct val="0"/>
            </a:spcBef>
            <a:spcAft>
              <a:spcPct val="35000"/>
            </a:spcAft>
          </a:pPr>
          <a:r>
            <a:rPr lang="en-US" sz="4900" kern="1200" smtClean="0"/>
            <a:t>Other  Reports</a:t>
          </a:r>
          <a:endParaRPr lang="en-IN" sz="4900" kern="1200"/>
        </a:p>
      </dsp:txBody>
      <dsp:txXfrm>
        <a:off x="878064" y="497"/>
        <a:ext cx="2161520" cy="1441013"/>
      </dsp:txXfrm>
    </dsp:sp>
    <dsp:sp modelId="{70A81DA7-2ADF-4A9A-88C4-23FC4ED3ABF5}">
      <dsp:nvSpPr>
        <dsp:cNvPr id="0" name=""/>
        <dsp:cNvSpPr/>
      </dsp:nvSpPr>
      <dsp:spPr>
        <a:xfrm>
          <a:off x="3291762" y="122983"/>
          <a:ext cx="2990102" cy="119604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Daily Automated mail report  - Daily automated reports on email along with attendance sales and productivity  summary </a:t>
          </a:r>
          <a:endParaRPr lang="en-IN" sz="1400" kern="1200" dirty="0"/>
        </a:p>
      </dsp:txBody>
      <dsp:txXfrm>
        <a:off x="3889783" y="122983"/>
        <a:ext cx="1794061" cy="1196041"/>
      </dsp:txXfrm>
    </dsp:sp>
    <dsp:sp modelId="{509803A3-2214-4BA6-87C3-FC792A1FD2E4}">
      <dsp:nvSpPr>
        <dsp:cNvPr id="0" name=""/>
        <dsp:cNvSpPr/>
      </dsp:nvSpPr>
      <dsp:spPr>
        <a:xfrm>
          <a:off x="5863250" y="122983"/>
          <a:ext cx="2990102" cy="119604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Region &amp; Branch Wise summary report -  </a:t>
          </a:r>
          <a:endParaRPr lang="en-IN" sz="1400" kern="1200" dirty="0"/>
        </a:p>
      </dsp:txBody>
      <dsp:txXfrm>
        <a:off x="6461271" y="122983"/>
        <a:ext cx="1794061" cy="1196041"/>
      </dsp:txXfrm>
    </dsp:sp>
    <dsp:sp modelId="{270CB591-4DBE-4725-93E9-133B949BA6DE}">
      <dsp:nvSpPr>
        <dsp:cNvPr id="0" name=""/>
        <dsp:cNvSpPr/>
      </dsp:nvSpPr>
      <dsp:spPr>
        <a:xfrm>
          <a:off x="8434739" y="122983"/>
          <a:ext cx="2990102" cy="119604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Customize report -  We can develop customized reports as per the client requirements.</a:t>
          </a:r>
          <a:endParaRPr lang="en-IN" sz="1400" kern="1200" dirty="0"/>
        </a:p>
      </dsp:txBody>
      <dsp:txXfrm>
        <a:off x="9032760" y="122983"/>
        <a:ext cx="1794061" cy="119604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B7CF90A-E85E-4164-A57B-7C9B5CE9117E}" type="datetimeFigureOut">
              <a:rPr lang="en-IN" smtClean="0"/>
              <a:t>24/12/2022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7AB654C1-F849-45F1-AE18-DA0D11F08172}" type="slidenum">
              <a:rPr lang="en-IN" smtClean="0"/>
              <a:t>‹#›</a:t>
            </a:fld>
            <a:endParaRPr lang="en-IN"/>
          </a:p>
        </p:txBody>
      </p:sp>
    </p:spTree>
    <p:extLst>
      <p:ext uri="{BB962C8B-B14F-4D97-AF65-F5344CB8AC3E}">
        <p14:creationId xmlns:p14="http://schemas.microsoft.com/office/powerpoint/2010/main" val="257631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
            <a:ext cx="18288000" cy="2265680"/>
          </a:xfrm>
          <a:custGeom>
            <a:avLst/>
            <a:gdLst/>
            <a:ahLst/>
            <a:cxnLst/>
            <a:rect l="l" t="t" r="r" b="b"/>
            <a:pathLst>
              <a:path w="18288000" h="2265680">
                <a:moveTo>
                  <a:pt x="18287988" y="233730"/>
                </a:moveTo>
                <a:lnTo>
                  <a:pt x="2031339" y="233730"/>
                </a:lnTo>
                <a:lnTo>
                  <a:pt x="2265070" y="0"/>
                </a:lnTo>
                <a:lnTo>
                  <a:pt x="0" y="0"/>
                </a:lnTo>
                <a:lnTo>
                  <a:pt x="0" y="2265070"/>
                </a:lnTo>
                <a:lnTo>
                  <a:pt x="774039" y="1491030"/>
                </a:lnTo>
                <a:lnTo>
                  <a:pt x="18287988" y="1491030"/>
                </a:lnTo>
                <a:lnTo>
                  <a:pt x="18287988" y="233730"/>
                </a:lnTo>
                <a:close/>
              </a:path>
            </a:pathLst>
          </a:custGeom>
          <a:solidFill>
            <a:srgbClr val="5270FF"/>
          </a:solidFill>
        </p:spPr>
        <p:txBody>
          <a:bodyPr wrap="square" lIns="0" tIns="0" rIns="0" bIns="0" rtlCol="0"/>
          <a:lstStyle/>
          <a:p>
            <a:endParaRPr dirty="0"/>
          </a:p>
        </p:txBody>
      </p:sp>
      <p:sp>
        <p:nvSpPr>
          <p:cNvPr id="17" name="bg object 17"/>
          <p:cNvSpPr/>
          <p:nvPr/>
        </p:nvSpPr>
        <p:spPr>
          <a:xfrm>
            <a:off x="0" y="0"/>
            <a:ext cx="1759585" cy="1759585"/>
          </a:xfrm>
          <a:custGeom>
            <a:avLst/>
            <a:gdLst/>
            <a:ahLst/>
            <a:cxnLst/>
            <a:rect l="l" t="t" r="r" b="b"/>
            <a:pathLst>
              <a:path w="1759585" h="1759585">
                <a:moveTo>
                  <a:pt x="0" y="1759117"/>
                </a:moveTo>
                <a:lnTo>
                  <a:pt x="0" y="1495680"/>
                </a:lnTo>
                <a:lnTo>
                  <a:pt x="1495680" y="0"/>
                </a:lnTo>
                <a:lnTo>
                  <a:pt x="1759117" y="0"/>
                </a:lnTo>
                <a:lnTo>
                  <a:pt x="0" y="1759117"/>
                </a:lnTo>
                <a:close/>
              </a:path>
            </a:pathLst>
          </a:custGeom>
          <a:solidFill>
            <a:srgbClr val="FFFFFF"/>
          </a:solidFill>
        </p:spPr>
        <p:txBody>
          <a:bodyPr wrap="square" lIns="0" tIns="0" rIns="0" bIns="0" rtlCol="0"/>
          <a:lstStyle/>
          <a:p>
            <a:endParaRPr dirty="0"/>
          </a:p>
        </p:txBody>
      </p:sp>
      <p:sp>
        <p:nvSpPr>
          <p:cNvPr id="2" name="Holder 2"/>
          <p:cNvSpPr>
            <a:spLocks noGrp="1"/>
          </p:cNvSpPr>
          <p:nvPr>
            <p:ph type="ctrTitle"/>
          </p:nvPr>
        </p:nvSpPr>
        <p:spPr>
          <a:xfrm>
            <a:off x="4416534" y="169316"/>
            <a:ext cx="9454931" cy="1229360"/>
          </a:xfrm>
          <a:prstGeom prst="rect">
            <a:avLst/>
          </a:prstGeom>
        </p:spPr>
        <p:txBody>
          <a:bodyPr wrap="square" lIns="0" tIns="0" rIns="0" bIns="0">
            <a:spAutoFit/>
          </a:bodyPr>
          <a:lstStyle>
            <a:lvl1pPr>
              <a:defRPr sz="7900" b="1" i="0">
                <a:solidFill>
                  <a:srgbClr val="FEFFFD"/>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270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900" b="1" i="0">
                <a:solidFill>
                  <a:srgbClr val="FEFFFD"/>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839753" y="1931397"/>
            <a:ext cx="1200785" cy="1200785"/>
          </a:xfrm>
          <a:custGeom>
            <a:avLst/>
            <a:gdLst/>
            <a:ahLst/>
            <a:cxnLst/>
            <a:rect l="l" t="t" r="r" b="b"/>
            <a:pathLst>
              <a:path w="1200784" h="1200785">
                <a:moveTo>
                  <a:pt x="1122416" y="1200484"/>
                </a:moveTo>
                <a:lnTo>
                  <a:pt x="78067" y="1200484"/>
                </a:lnTo>
                <a:lnTo>
                  <a:pt x="47721" y="1194335"/>
                </a:lnTo>
                <a:lnTo>
                  <a:pt x="22902" y="1177581"/>
                </a:lnTo>
                <a:lnTo>
                  <a:pt x="6148" y="1152762"/>
                </a:lnTo>
                <a:lnTo>
                  <a:pt x="0" y="1122416"/>
                </a:lnTo>
                <a:lnTo>
                  <a:pt x="0" y="78067"/>
                </a:lnTo>
                <a:lnTo>
                  <a:pt x="6148" y="47721"/>
                </a:lnTo>
                <a:lnTo>
                  <a:pt x="22902" y="22902"/>
                </a:lnTo>
                <a:lnTo>
                  <a:pt x="47721" y="6148"/>
                </a:lnTo>
                <a:lnTo>
                  <a:pt x="78067" y="0"/>
                </a:lnTo>
                <a:lnTo>
                  <a:pt x="1122416" y="0"/>
                </a:lnTo>
                <a:lnTo>
                  <a:pt x="1152762" y="6148"/>
                </a:lnTo>
                <a:lnTo>
                  <a:pt x="1177581" y="22902"/>
                </a:lnTo>
                <a:lnTo>
                  <a:pt x="1194335" y="47721"/>
                </a:lnTo>
                <a:lnTo>
                  <a:pt x="1200484" y="78067"/>
                </a:lnTo>
                <a:lnTo>
                  <a:pt x="1200484" y="1122416"/>
                </a:lnTo>
                <a:lnTo>
                  <a:pt x="1194335" y="1152762"/>
                </a:lnTo>
                <a:lnTo>
                  <a:pt x="1177581" y="1177581"/>
                </a:lnTo>
                <a:lnTo>
                  <a:pt x="1152762" y="1194335"/>
                </a:lnTo>
                <a:lnTo>
                  <a:pt x="1122416" y="1200484"/>
                </a:lnTo>
                <a:close/>
              </a:path>
            </a:pathLst>
          </a:custGeom>
          <a:solidFill>
            <a:srgbClr val="5270FF"/>
          </a:solidFill>
        </p:spPr>
        <p:txBody>
          <a:bodyPr wrap="square" lIns="0" tIns="0" rIns="0" bIns="0" rtlCol="0"/>
          <a:lstStyle/>
          <a:p>
            <a:endParaRPr dirty="0"/>
          </a:p>
        </p:txBody>
      </p:sp>
      <p:sp>
        <p:nvSpPr>
          <p:cNvPr id="17" name="bg object 17"/>
          <p:cNvSpPr/>
          <p:nvPr/>
        </p:nvSpPr>
        <p:spPr>
          <a:xfrm>
            <a:off x="14045620" y="2259222"/>
            <a:ext cx="782320" cy="557530"/>
          </a:xfrm>
          <a:custGeom>
            <a:avLst/>
            <a:gdLst/>
            <a:ahLst/>
            <a:cxnLst/>
            <a:rect l="l" t="t" r="r" b="b"/>
            <a:pathLst>
              <a:path w="782319" h="557530">
                <a:moveTo>
                  <a:pt x="694753" y="557530"/>
                </a:moveTo>
                <a:lnTo>
                  <a:pt x="86946" y="557530"/>
                </a:lnTo>
                <a:lnTo>
                  <a:pt x="80896" y="556260"/>
                </a:lnTo>
                <a:lnTo>
                  <a:pt x="68915" y="554990"/>
                </a:lnTo>
                <a:lnTo>
                  <a:pt x="63098" y="552450"/>
                </a:lnTo>
                <a:lnTo>
                  <a:pt x="51812" y="548640"/>
                </a:lnTo>
                <a:lnTo>
                  <a:pt x="46452" y="544830"/>
                </a:lnTo>
                <a:lnTo>
                  <a:pt x="12309" y="510540"/>
                </a:lnTo>
                <a:lnTo>
                  <a:pt x="0" y="471170"/>
                </a:lnTo>
                <a:lnTo>
                  <a:pt x="120" y="85090"/>
                </a:lnTo>
                <a:lnTo>
                  <a:pt x="12309" y="45720"/>
                </a:lnTo>
                <a:lnTo>
                  <a:pt x="46452" y="11430"/>
                </a:lnTo>
                <a:lnTo>
                  <a:pt x="80896" y="0"/>
                </a:lnTo>
                <a:lnTo>
                  <a:pt x="700802" y="0"/>
                </a:lnTo>
                <a:lnTo>
                  <a:pt x="745404" y="19050"/>
                </a:lnTo>
                <a:lnTo>
                  <a:pt x="763448" y="36830"/>
                </a:lnTo>
                <a:lnTo>
                  <a:pt x="85760" y="36830"/>
                </a:lnTo>
                <a:lnTo>
                  <a:pt x="78572" y="38100"/>
                </a:lnTo>
                <a:lnTo>
                  <a:pt x="75082" y="39370"/>
                </a:lnTo>
                <a:lnTo>
                  <a:pt x="68311" y="41910"/>
                </a:lnTo>
                <a:lnTo>
                  <a:pt x="65095" y="44450"/>
                </a:lnTo>
                <a:lnTo>
                  <a:pt x="59001" y="48260"/>
                </a:lnTo>
                <a:lnTo>
                  <a:pt x="56182" y="50800"/>
                </a:lnTo>
                <a:lnTo>
                  <a:pt x="50998" y="55880"/>
                </a:lnTo>
                <a:lnTo>
                  <a:pt x="48684" y="58420"/>
                </a:lnTo>
                <a:lnTo>
                  <a:pt x="44610" y="64770"/>
                </a:lnTo>
                <a:lnTo>
                  <a:pt x="42889" y="67310"/>
                </a:lnTo>
                <a:lnTo>
                  <a:pt x="40080" y="74930"/>
                </a:lnTo>
                <a:lnTo>
                  <a:pt x="39019" y="77470"/>
                </a:lnTo>
                <a:lnTo>
                  <a:pt x="37583" y="85090"/>
                </a:lnTo>
                <a:lnTo>
                  <a:pt x="37222" y="88900"/>
                </a:lnTo>
                <a:lnTo>
                  <a:pt x="37222" y="468630"/>
                </a:lnTo>
                <a:lnTo>
                  <a:pt x="56182" y="506730"/>
                </a:lnTo>
                <a:lnTo>
                  <a:pt x="85760" y="519430"/>
                </a:lnTo>
                <a:lnTo>
                  <a:pt x="89389" y="520700"/>
                </a:lnTo>
                <a:lnTo>
                  <a:pt x="762599" y="520700"/>
                </a:lnTo>
                <a:lnTo>
                  <a:pt x="758742" y="525780"/>
                </a:lnTo>
                <a:lnTo>
                  <a:pt x="750103" y="534670"/>
                </a:lnTo>
                <a:lnTo>
                  <a:pt x="745404" y="538480"/>
                </a:lnTo>
                <a:lnTo>
                  <a:pt x="735247" y="544830"/>
                </a:lnTo>
                <a:lnTo>
                  <a:pt x="729886" y="548640"/>
                </a:lnTo>
                <a:lnTo>
                  <a:pt x="718600" y="552450"/>
                </a:lnTo>
                <a:lnTo>
                  <a:pt x="712784" y="554990"/>
                </a:lnTo>
                <a:lnTo>
                  <a:pt x="700802" y="556260"/>
                </a:lnTo>
                <a:lnTo>
                  <a:pt x="694753" y="557530"/>
                </a:lnTo>
                <a:close/>
              </a:path>
              <a:path w="782319" h="557530">
                <a:moveTo>
                  <a:pt x="762599" y="520700"/>
                </a:moveTo>
                <a:lnTo>
                  <a:pt x="692309" y="520700"/>
                </a:lnTo>
                <a:lnTo>
                  <a:pt x="695939" y="519430"/>
                </a:lnTo>
                <a:lnTo>
                  <a:pt x="703127" y="518160"/>
                </a:lnTo>
                <a:lnTo>
                  <a:pt x="706617" y="516890"/>
                </a:lnTo>
                <a:lnTo>
                  <a:pt x="737088" y="492760"/>
                </a:lnTo>
                <a:lnTo>
                  <a:pt x="744476" y="468630"/>
                </a:lnTo>
                <a:lnTo>
                  <a:pt x="744476" y="88900"/>
                </a:lnTo>
                <a:lnTo>
                  <a:pt x="744115" y="85090"/>
                </a:lnTo>
                <a:lnTo>
                  <a:pt x="742679" y="77470"/>
                </a:lnTo>
                <a:lnTo>
                  <a:pt x="741618" y="74930"/>
                </a:lnTo>
                <a:lnTo>
                  <a:pt x="738809" y="67310"/>
                </a:lnTo>
                <a:lnTo>
                  <a:pt x="737088" y="64770"/>
                </a:lnTo>
                <a:lnTo>
                  <a:pt x="733014" y="58420"/>
                </a:lnTo>
                <a:lnTo>
                  <a:pt x="730700" y="55880"/>
                </a:lnTo>
                <a:lnTo>
                  <a:pt x="725517" y="50800"/>
                </a:lnTo>
                <a:lnTo>
                  <a:pt x="722697" y="48260"/>
                </a:lnTo>
                <a:lnTo>
                  <a:pt x="716603" y="44450"/>
                </a:lnTo>
                <a:lnTo>
                  <a:pt x="713387" y="41910"/>
                </a:lnTo>
                <a:lnTo>
                  <a:pt x="706617" y="39370"/>
                </a:lnTo>
                <a:lnTo>
                  <a:pt x="703127" y="38100"/>
                </a:lnTo>
                <a:lnTo>
                  <a:pt x="695939" y="36830"/>
                </a:lnTo>
                <a:lnTo>
                  <a:pt x="763448" y="36830"/>
                </a:lnTo>
                <a:lnTo>
                  <a:pt x="781098" y="80010"/>
                </a:lnTo>
                <a:lnTo>
                  <a:pt x="781699" y="471170"/>
                </a:lnTo>
                <a:lnTo>
                  <a:pt x="781098" y="476250"/>
                </a:lnTo>
                <a:lnTo>
                  <a:pt x="778706" y="488950"/>
                </a:lnTo>
                <a:lnTo>
                  <a:pt x="776938" y="494030"/>
                </a:lnTo>
                <a:lnTo>
                  <a:pt x="772257" y="505460"/>
                </a:lnTo>
                <a:lnTo>
                  <a:pt x="769390" y="510540"/>
                </a:lnTo>
                <a:lnTo>
                  <a:pt x="762599" y="520700"/>
                </a:lnTo>
                <a:close/>
              </a:path>
              <a:path w="782319" h="557530">
                <a:moveTo>
                  <a:pt x="248062" y="297180"/>
                </a:moveTo>
                <a:lnTo>
                  <a:pt x="235843" y="297180"/>
                </a:lnTo>
                <a:lnTo>
                  <a:pt x="229793" y="295910"/>
                </a:lnTo>
                <a:lnTo>
                  <a:pt x="217812" y="294640"/>
                </a:lnTo>
                <a:lnTo>
                  <a:pt x="180493" y="274320"/>
                </a:lnTo>
                <a:lnTo>
                  <a:pt x="153658" y="233680"/>
                </a:lnTo>
                <a:lnTo>
                  <a:pt x="149010" y="196850"/>
                </a:lnTo>
                <a:lnTo>
                  <a:pt x="149487" y="191770"/>
                </a:lnTo>
                <a:lnTo>
                  <a:pt x="167969" y="147320"/>
                </a:lnTo>
                <a:lnTo>
                  <a:pt x="200694" y="120650"/>
                </a:lnTo>
                <a:lnTo>
                  <a:pt x="235841" y="110490"/>
                </a:lnTo>
                <a:lnTo>
                  <a:pt x="248062" y="110490"/>
                </a:lnTo>
                <a:lnTo>
                  <a:pt x="288573" y="123190"/>
                </a:lnTo>
                <a:lnTo>
                  <a:pt x="316783" y="148590"/>
                </a:lnTo>
                <a:lnTo>
                  <a:pt x="234657" y="148590"/>
                </a:lnTo>
                <a:lnTo>
                  <a:pt x="227469" y="149860"/>
                </a:lnTo>
                <a:lnTo>
                  <a:pt x="223979" y="151130"/>
                </a:lnTo>
                <a:lnTo>
                  <a:pt x="217208" y="153670"/>
                </a:lnTo>
                <a:lnTo>
                  <a:pt x="213992" y="156210"/>
                </a:lnTo>
                <a:lnTo>
                  <a:pt x="207898" y="160020"/>
                </a:lnTo>
                <a:lnTo>
                  <a:pt x="205079" y="162560"/>
                </a:lnTo>
                <a:lnTo>
                  <a:pt x="199896" y="167640"/>
                </a:lnTo>
                <a:lnTo>
                  <a:pt x="197581" y="170180"/>
                </a:lnTo>
                <a:lnTo>
                  <a:pt x="193507" y="176530"/>
                </a:lnTo>
                <a:lnTo>
                  <a:pt x="191786" y="179070"/>
                </a:lnTo>
                <a:lnTo>
                  <a:pt x="186115" y="208280"/>
                </a:lnTo>
                <a:lnTo>
                  <a:pt x="186473" y="210820"/>
                </a:lnTo>
                <a:lnTo>
                  <a:pt x="197562" y="237490"/>
                </a:lnTo>
                <a:lnTo>
                  <a:pt x="199877" y="241300"/>
                </a:lnTo>
                <a:lnTo>
                  <a:pt x="234655" y="259080"/>
                </a:lnTo>
                <a:lnTo>
                  <a:pt x="238286" y="260350"/>
                </a:lnTo>
                <a:lnTo>
                  <a:pt x="315934" y="260350"/>
                </a:lnTo>
                <a:lnTo>
                  <a:pt x="312077" y="265430"/>
                </a:lnTo>
                <a:lnTo>
                  <a:pt x="271919" y="292100"/>
                </a:lnTo>
                <a:lnTo>
                  <a:pt x="254114" y="295910"/>
                </a:lnTo>
                <a:lnTo>
                  <a:pt x="248062" y="297180"/>
                </a:lnTo>
                <a:close/>
              </a:path>
              <a:path w="782319" h="557530">
                <a:moveTo>
                  <a:pt x="315934" y="260350"/>
                </a:moveTo>
                <a:lnTo>
                  <a:pt x="245618" y="260350"/>
                </a:lnTo>
                <a:lnTo>
                  <a:pt x="249249" y="259080"/>
                </a:lnTo>
                <a:lnTo>
                  <a:pt x="256441" y="257810"/>
                </a:lnTo>
                <a:lnTo>
                  <a:pt x="259932" y="256540"/>
                </a:lnTo>
                <a:lnTo>
                  <a:pt x="286341" y="237490"/>
                </a:lnTo>
                <a:lnTo>
                  <a:pt x="290415" y="232410"/>
                </a:lnTo>
                <a:lnTo>
                  <a:pt x="297788" y="208280"/>
                </a:lnTo>
                <a:lnTo>
                  <a:pt x="297788" y="200660"/>
                </a:lnTo>
                <a:lnTo>
                  <a:pt x="290415" y="176530"/>
                </a:lnTo>
                <a:lnTo>
                  <a:pt x="286341" y="170180"/>
                </a:lnTo>
                <a:lnTo>
                  <a:pt x="249249" y="148590"/>
                </a:lnTo>
                <a:lnTo>
                  <a:pt x="316783" y="148590"/>
                </a:lnTo>
                <a:lnTo>
                  <a:pt x="334417" y="191770"/>
                </a:lnTo>
                <a:lnTo>
                  <a:pt x="334893" y="196850"/>
                </a:lnTo>
                <a:lnTo>
                  <a:pt x="334893" y="210820"/>
                </a:lnTo>
                <a:lnTo>
                  <a:pt x="322724" y="250190"/>
                </a:lnTo>
                <a:lnTo>
                  <a:pt x="315934" y="260350"/>
                </a:lnTo>
                <a:close/>
              </a:path>
              <a:path w="782319" h="557530">
                <a:moveTo>
                  <a:pt x="656263" y="241300"/>
                </a:moveTo>
                <a:lnTo>
                  <a:pt x="497680" y="241300"/>
                </a:lnTo>
                <a:lnTo>
                  <a:pt x="493119" y="238760"/>
                </a:lnTo>
                <a:lnTo>
                  <a:pt x="491107" y="237490"/>
                </a:lnTo>
                <a:lnTo>
                  <a:pt x="487616" y="233680"/>
                </a:lnTo>
                <a:lnTo>
                  <a:pt x="486271" y="232410"/>
                </a:lnTo>
                <a:lnTo>
                  <a:pt x="484382" y="227330"/>
                </a:lnTo>
                <a:lnTo>
                  <a:pt x="483910" y="224790"/>
                </a:lnTo>
                <a:lnTo>
                  <a:pt x="483910" y="219710"/>
                </a:lnTo>
                <a:lnTo>
                  <a:pt x="484382" y="217170"/>
                </a:lnTo>
                <a:lnTo>
                  <a:pt x="486271" y="213360"/>
                </a:lnTo>
                <a:lnTo>
                  <a:pt x="487616" y="210820"/>
                </a:lnTo>
                <a:lnTo>
                  <a:pt x="491107" y="208280"/>
                </a:lnTo>
                <a:lnTo>
                  <a:pt x="493119" y="205740"/>
                </a:lnTo>
                <a:lnTo>
                  <a:pt x="497680" y="204470"/>
                </a:lnTo>
                <a:lnTo>
                  <a:pt x="656263" y="204470"/>
                </a:lnTo>
                <a:lnTo>
                  <a:pt x="660825" y="205740"/>
                </a:lnTo>
                <a:lnTo>
                  <a:pt x="662838" y="208280"/>
                </a:lnTo>
                <a:lnTo>
                  <a:pt x="666329" y="210820"/>
                </a:lnTo>
                <a:lnTo>
                  <a:pt x="667674" y="213360"/>
                </a:lnTo>
                <a:lnTo>
                  <a:pt x="669562" y="217170"/>
                </a:lnTo>
                <a:lnTo>
                  <a:pt x="670033" y="219710"/>
                </a:lnTo>
                <a:lnTo>
                  <a:pt x="670033" y="224790"/>
                </a:lnTo>
                <a:lnTo>
                  <a:pt x="669562" y="227330"/>
                </a:lnTo>
                <a:lnTo>
                  <a:pt x="667674" y="232410"/>
                </a:lnTo>
                <a:lnTo>
                  <a:pt x="666329" y="233680"/>
                </a:lnTo>
                <a:lnTo>
                  <a:pt x="662838" y="237490"/>
                </a:lnTo>
                <a:lnTo>
                  <a:pt x="660825" y="238760"/>
                </a:lnTo>
                <a:lnTo>
                  <a:pt x="656263" y="241300"/>
                </a:lnTo>
                <a:close/>
              </a:path>
              <a:path w="782319" h="557530">
                <a:moveTo>
                  <a:pt x="579439" y="353060"/>
                </a:moveTo>
                <a:lnTo>
                  <a:pt x="500054" y="353060"/>
                </a:lnTo>
                <a:lnTo>
                  <a:pt x="497680" y="351790"/>
                </a:lnTo>
                <a:lnTo>
                  <a:pt x="493119" y="350520"/>
                </a:lnTo>
                <a:lnTo>
                  <a:pt x="491107" y="349250"/>
                </a:lnTo>
                <a:lnTo>
                  <a:pt x="487616" y="345440"/>
                </a:lnTo>
                <a:lnTo>
                  <a:pt x="486271" y="344170"/>
                </a:lnTo>
                <a:lnTo>
                  <a:pt x="484382" y="339090"/>
                </a:lnTo>
                <a:lnTo>
                  <a:pt x="483910" y="336550"/>
                </a:lnTo>
                <a:lnTo>
                  <a:pt x="483910" y="331470"/>
                </a:lnTo>
                <a:lnTo>
                  <a:pt x="497680" y="316230"/>
                </a:lnTo>
                <a:lnTo>
                  <a:pt x="581814" y="316230"/>
                </a:lnTo>
                <a:lnTo>
                  <a:pt x="595584" y="331470"/>
                </a:lnTo>
                <a:lnTo>
                  <a:pt x="595584" y="336550"/>
                </a:lnTo>
                <a:lnTo>
                  <a:pt x="595113" y="339090"/>
                </a:lnTo>
                <a:lnTo>
                  <a:pt x="593225" y="344170"/>
                </a:lnTo>
                <a:lnTo>
                  <a:pt x="591880" y="345440"/>
                </a:lnTo>
                <a:lnTo>
                  <a:pt x="588389" y="349250"/>
                </a:lnTo>
                <a:lnTo>
                  <a:pt x="586376" y="350520"/>
                </a:lnTo>
                <a:lnTo>
                  <a:pt x="581814" y="351790"/>
                </a:lnTo>
                <a:lnTo>
                  <a:pt x="579439" y="353060"/>
                </a:lnTo>
                <a:close/>
              </a:path>
              <a:path w="782319" h="557530">
                <a:moveTo>
                  <a:pt x="135121" y="445770"/>
                </a:moveTo>
                <a:lnTo>
                  <a:pt x="125437" y="445770"/>
                </a:lnTo>
                <a:lnTo>
                  <a:pt x="120876" y="443230"/>
                </a:lnTo>
                <a:lnTo>
                  <a:pt x="118863" y="441960"/>
                </a:lnTo>
                <a:lnTo>
                  <a:pt x="115373" y="438150"/>
                </a:lnTo>
                <a:lnTo>
                  <a:pt x="114028" y="436880"/>
                </a:lnTo>
                <a:lnTo>
                  <a:pt x="112139" y="431800"/>
                </a:lnTo>
                <a:lnTo>
                  <a:pt x="111667" y="429260"/>
                </a:lnTo>
                <a:lnTo>
                  <a:pt x="111793" y="420370"/>
                </a:lnTo>
                <a:lnTo>
                  <a:pt x="123982" y="381000"/>
                </a:lnTo>
                <a:lnTo>
                  <a:pt x="158125" y="346710"/>
                </a:lnTo>
                <a:lnTo>
                  <a:pt x="198619" y="334010"/>
                </a:lnTo>
                <a:lnTo>
                  <a:pt x="285285" y="334010"/>
                </a:lnTo>
                <a:lnTo>
                  <a:pt x="325779" y="346710"/>
                </a:lnTo>
                <a:lnTo>
                  <a:pt x="353132" y="370840"/>
                </a:lnTo>
                <a:lnTo>
                  <a:pt x="201062" y="370840"/>
                </a:lnTo>
                <a:lnTo>
                  <a:pt x="197433" y="372110"/>
                </a:lnTo>
                <a:lnTo>
                  <a:pt x="162671" y="389890"/>
                </a:lnTo>
                <a:lnTo>
                  <a:pt x="160357" y="393700"/>
                </a:lnTo>
                <a:lnTo>
                  <a:pt x="156283" y="398780"/>
                </a:lnTo>
                <a:lnTo>
                  <a:pt x="148891" y="429260"/>
                </a:lnTo>
                <a:lnTo>
                  <a:pt x="148419" y="431800"/>
                </a:lnTo>
                <a:lnTo>
                  <a:pt x="146530" y="436880"/>
                </a:lnTo>
                <a:lnTo>
                  <a:pt x="145185" y="438150"/>
                </a:lnTo>
                <a:lnTo>
                  <a:pt x="141695" y="441960"/>
                </a:lnTo>
                <a:lnTo>
                  <a:pt x="139682" y="443230"/>
                </a:lnTo>
                <a:lnTo>
                  <a:pt x="135121" y="445770"/>
                </a:lnTo>
                <a:close/>
              </a:path>
              <a:path w="782319" h="557530">
                <a:moveTo>
                  <a:pt x="358467" y="445770"/>
                </a:moveTo>
                <a:lnTo>
                  <a:pt x="348783" y="445770"/>
                </a:lnTo>
                <a:lnTo>
                  <a:pt x="344222" y="443230"/>
                </a:lnTo>
                <a:lnTo>
                  <a:pt x="342209" y="441960"/>
                </a:lnTo>
                <a:lnTo>
                  <a:pt x="338719" y="438150"/>
                </a:lnTo>
                <a:lnTo>
                  <a:pt x="337374" y="436880"/>
                </a:lnTo>
                <a:lnTo>
                  <a:pt x="335485" y="431800"/>
                </a:lnTo>
                <a:lnTo>
                  <a:pt x="335013" y="429260"/>
                </a:lnTo>
                <a:lnTo>
                  <a:pt x="335009" y="424180"/>
                </a:lnTo>
                <a:lnTo>
                  <a:pt x="334648" y="420370"/>
                </a:lnTo>
                <a:lnTo>
                  <a:pt x="323547" y="393700"/>
                </a:lnTo>
                <a:lnTo>
                  <a:pt x="321232" y="389890"/>
                </a:lnTo>
                <a:lnTo>
                  <a:pt x="286471" y="372110"/>
                </a:lnTo>
                <a:lnTo>
                  <a:pt x="282841" y="370840"/>
                </a:lnTo>
                <a:lnTo>
                  <a:pt x="353132" y="370840"/>
                </a:lnTo>
                <a:lnTo>
                  <a:pt x="359922" y="381000"/>
                </a:lnTo>
                <a:lnTo>
                  <a:pt x="372111" y="420370"/>
                </a:lnTo>
                <a:lnTo>
                  <a:pt x="372237" y="429260"/>
                </a:lnTo>
                <a:lnTo>
                  <a:pt x="371765" y="431800"/>
                </a:lnTo>
                <a:lnTo>
                  <a:pt x="369876" y="436880"/>
                </a:lnTo>
                <a:lnTo>
                  <a:pt x="368531" y="438150"/>
                </a:lnTo>
                <a:lnTo>
                  <a:pt x="365040" y="441960"/>
                </a:lnTo>
                <a:lnTo>
                  <a:pt x="363028" y="443230"/>
                </a:lnTo>
                <a:lnTo>
                  <a:pt x="358467" y="445770"/>
                </a:lnTo>
                <a:close/>
              </a:path>
            </a:pathLst>
          </a:custGeom>
          <a:solidFill>
            <a:srgbClr val="FFFF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900" b="1" i="0">
                <a:solidFill>
                  <a:srgbClr val="FEFFFD"/>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
            <a:ext cx="18288000" cy="4638675"/>
          </a:xfrm>
          <a:custGeom>
            <a:avLst/>
            <a:gdLst/>
            <a:ahLst/>
            <a:cxnLst/>
            <a:rect l="l" t="t" r="r" b="b"/>
            <a:pathLst>
              <a:path w="18288000" h="4638675">
                <a:moveTo>
                  <a:pt x="18287988" y="233730"/>
                </a:moveTo>
                <a:lnTo>
                  <a:pt x="4404411" y="233730"/>
                </a:lnTo>
                <a:lnTo>
                  <a:pt x="4638141" y="0"/>
                </a:lnTo>
                <a:lnTo>
                  <a:pt x="0" y="0"/>
                </a:lnTo>
                <a:lnTo>
                  <a:pt x="0" y="4638141"/>
                </a:lnTo>
                <a:lnTo>
                  <a:pt x="3147110" y="1491030"/>
                </a:lnTo>
                <a:lnTo>
                  <a:pt x="18287988" y="1491030"/>
                </a:lnTo>
                <a:lnTo>
                  <a:pt x="18287988" y="233730"/>
                </a:lnTo>
                <a:close/>
              </a:path>
            </a:pathLst>
          </a:custGeom>
          <a:solidFill>
            <a:srgbClr val="5270FF"/>
          </a:solidFill>
        </p:spPr>
        <p:txBody>
          <a:bodyPr wrap="square" lIns="0" tIns="0" rIns="0" bIns="0" rtlCol="0"/>
          <a:lstStyle/>
          <a:p>
            <a:endParaRPr dirty="0"/>
          </a:p>
        </p:txBody>
      </p:sp>
      <p:sp>
        <p:nvSpPr>
          <p:cNvPr id="17" name="bg object 17"/>
          <p:cNvSpPr/>
          <p:nvPr/>
        </p:nvSpPr>
        <p:spPr>
          <a:xfrm>
            <a:off x="0" y="0"/>
            <a:ext cx="4132579" cy="4132579"/>
          </a:xfrm>
          <a:custGeom>
            <a:avLst/>
            <a:gdLst/>
            <a:ahLst/>
            <a:cxnLst/>
            <a:rect l="l" t="t" r="r" b="b"/>
            <a:pathLst>
              <a:path w="4132579" h="4132579">
                <a:moveTo>
                  <a:pt x="0" y="4132184"/>
                </a:moveTo>
                <a:lnTo>
                  <a:pt x="0" y="3868748"/>
                </a:lnTo>
                <a:lnTo>
                  <a:pt x="3868748" y="0"/>
                </a:lnTo>
                <a:lnTo>
                  <a:pt x="4132184" y="0"/>
                </a:lnTo>
                <a:lnTo>
                  <a:pt x="0" y="4132184"/>
                </a:lnTo>
                <a:close/>
              </a:path>
            </a:pathLst>
          </a:custGeom>
          <a:solidFill>
            <a:srgbClr val="FFFF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900" b="1" i="0">
                <a:solidFill>
                  <a:srgbClr val="FEFFFD"/>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645097" y="502911"/>
            <a:ext cx="4643120" cy="9281160"/>
          </a:xfrm>
          <a:custGeom>
            <a:avLst/>
            <a:gdLst/>
            <a:ahLst/>
            <a:cxnLst/>
            <a:rect l="l" t="t" r="r" b="b"/>
            <a:pathLst>
              <a:path w="4643119" h="9281160">
                <a:moveTo>
                  <a:pt x="4642903" y="9278737"/>
                </a:moveTo>
                <a:lnTo>
                  <a:pt x="4640547" y="9281093"/>
                </a:lnTo>
                <a:lnTo>
                  <a:pt x="0" y="4640546"/>
                </a:lnTo>
                <a:lnTo>
                  <a:pt x="4640546" y="0"/>
                </a:lnTo>
                <a:lnTo>
                  <a:pt x="4642903" y="2356"/>
                </a:lnTo>
                <a:lnTo>
                  <a:pt x="4642903" y="9278737"/>
                </a:lnTo>
                <a:close/>
              </a:path>
            </a:pathLst>
          </a:custGeom>
          <a:solidFill>
            <a:srgbClr val="5270FF"/>
          </a:solidFill>
        </p:spPr>
        <p:txBody>
          <a:bodyPr wrap="square" lIns="0" tIns="0" rIns="0" bIns="0" rtlCol="0"/>
          <a:lstStyle/>
          <a:p>
            <a:endParaRPr dirty="0"/>
          </a:p>
        </p:txBody>
      </p:sp>
      <p:sp>
        <p:nvSpPr>
          <p:cNvPr id="17" name="bg object 17"/>
          <p:cNvSpPr/>
          <p:nvPr/>
        </p:nvSpPr>
        <p:spPr>
          <a:xfrm>
            <a:off x="14152559" y="1028714"/>
            <a:ext cx="4135754" cy="8270875"/>
          </a:xfrm>
          <a:custGeom>
            <a:avLst/>
            <a:gdLst/>
            <a:ahLst/>
            <a:cxnLst/>
            <a:rect l="l" t="t" r="r" b="b"/>
            <a:pathLst>
              <a:path w="4135755" h="8270875">
                <a:moveTo>
                  <a:pt x="0" y="4135407"/>
                </a:moveTo>
                <a:lnTo>
                  <a:pt x="4135407" y="0"/>
                </a:lnTo>
                <a:lnTo>
                  <a:pt x="4135440" y="257981"/>
                </a:lnTo>
                <a:lnTo>
                  <a:pt x="260692" y="4132663"/>
                </a:lnTo>
                <a:lnTo>
                  <a:pt x="4135440" y="8007411"/>
                </a:lnTo>
                <a:lnTo>
                  <a:pt x="4135440" y="8270781"/>
                </a:lnTo>
                <a:lnTo>
                  <a:pt x="0" y="4135407"/>
                </a:lnTo>
                <a:close/>
              </a:path>
              <a:path w="4135755" h="8270875">
                <a:moveTo>
                  <a:pt x="4135440" y="8007411"/>
                </a:moveTo>
                <a:close/>
              </a:path>
            </a:pathLst>
          </a:custGeom>
          <a:solidFill>
            <a:srgbClr val="FDFDFD"/>
          </a:solidFill>
        </p:spPr>
        <p:txBody>
          <a:bodyPr wrap="square" lIns="0" tIns="0" rIns="0" bIns="0" rtlCol="0"/>
          <a:lstStyle/>
          <a:p>
            <a:endParaRPr dirty="0"/>
          </a:p>
        </p:txBody>
      </p:sp>
      <p:sp>
        <p:nvSpPr>
          <p:cNvPr id="18" name="bg object 18"/>
          <p:cNvSpPr/>
          <p:nvPr/>
        </p:nvSpPr>
        <p:spPr>
          <a:xfrm>
            <a:off x="9318684" y="6886598"/>
            <a:ext cx="6800850" cy="3400425"/>
          </a:xfrm>
          <a:custGeom>
            <a:avLst/>
            <a:gdLst/>
            <a:ahLst/>
            <a:cxnLst/>
            <a:rect l="l" t="t" r="r" b="b"/>
            <a:pathLst>
              <a:path w="6800850" h="3400425">
                <a:moveTo>
                  <a:pt x="0" y="3400401"/>
                </a:moveTo>
                <a:lnTo>
                  <a:pt x="3400401" y="0"/>
                </a:lnTo>
                <a:lnTo>
                  <a:pt x="4078021" y="677620"/>
                </a:lnTo>
                <a:lnTo>
                  <a:pt x="6800802" y="3400401"/>
                </a:lnTo>
                <a:lnTo>
                  <a:pt x="6528990" y="3400401"/>
                </a:lnTo>
                <a:lnTo>
                  <a:pt x="3400401" y="271812"/>
                </a:lnTo>
                <a:lnTo>
                  <a:pt x="271812" y="3400401"/>
                </a:lnTo>
                <a:lnTo>
                  <a:pt x="0" y="3400401"/>
                </a:lnTo>
                <a:close/>
              </a:path>
            </a:pathLst>
          </a:custGeom>
          <a:solidFill>
            <a:srgbClr val="5270FF"/>
          </a:solidFill>
        </p:spPr>
        <p:txBody>
          <a:bodyPr wrap="square" lIns="0" tIns="0" rIns="0" bIns="0" rtlCol="0"/>
          <a:lstStyle/>
          <a:p>
            <a:endParaRPr dirty="0"/>
          </a:p>
        </p:txBody>
      </p:sp>
      <p:pic>
        <p:nvPicPr>
          <p:cNvPr id="19" name="bg object 19"/>
          <p:cNvPicPr/>
          <p:nvPr/>
        </p:nvPicPr>
        <p:blipFill>
          <a:blip r:embed="rId2" cstate="print"/>
          <a:stretch>
            <a:fillRect/>
          </a:stretch>
        </p:blipFill>
        <p:spPr>
          <a:xfrm>
            <a:off x="8178897" y="1004889"/>
            <a:ext cx="9077324" cy="9086849"/>
          </a:xfrm>
          <a:prstGeom prst="rect">
            <a:avLst/>
          </a:prstGeom>
        </p:spPr>
      </p:pic>
      <p:pic>
        <p:nvPicPr>
          <p:cNvPr id="20" name="bg object 20"/>
          <p:cNvPicPr/>
          <p:nvPr/>
        </p:nvPicPr>
        <p:blipFill>
          <a:blip r:embed="rId3" cstate="print"/>
          <a:stretch>
            <a:fillRect/>
          </a:stretch>
        </p:blipFill>
        <p:spPr>
          <a:xfrm>
            <a:off x="11479048" y="8587707"/>
            <a:ext cx="2476499" cy="48577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62990" y="169316"/>
            <a:ext cx="13762018" cy="1229360"/>
          </a:xfrm>
          <a:prstGeom prst="rect">
            <a:avLst/>
          </a:prstGeom>
        </p:spPr>
        <p:txBody>
          <a:bodyPr wrap="square" lIns="0" tIns="0" rIns="0" bIns="0">
            <a:spAutoFit/>
          </a:bodyPr>
          <a:lstStyle>
            <a:lvl1pPr>
              <a:defRPr sz="7900" b="1" i="0">
                <a:solidFill>
                  <a:srgbClr val="FEFFFD"/>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29813" y="8614070"/>
            <a:ext cx="778510" cy="458470"/>
          </a:xfrm>
          <a:prstGeom prst="rect">
            <a:avLst/>
          </a:prstGeom>
        </p:spPr>
        <p:txBody>
          <a:bodyPr vert="horz" wrap="square" lIns="0" tIns="11430" rIns="0" bIns="0" rtlCol="0">
            <a:spAutoFit/>
          </a:bodyPr>
          <a:lstStyle/>
          <a:p>
            <a:pPr marL="12700">
              <a:lnSpc>
                <a:spcPct val="100000"/>
              </a:lnSpc>
              <a:spcBef>
                <a:spcPts val="90"/>
              </a:spcBef>
            </a:pPr>
            <a:r>
              <a:rPr sz="2850" b="1" spc="-200" dirty="0">
                <a:solidFill>
                  <a:srgbClr val="90BAF9"/>
                </a:solidFill>
                <a:latin typeface="Verdana"/>
                <a:cs typeface="Verdana"/>
              </a:rPr>
              <a:t>F</a:t>
            </a:r>
            <a:r>
              <a:rPr sz="2850" b="1" spc="-260" dirty="0">
                <a:solidFill>
                  <a:srgbClr val="90BAF9"/>
                </a:solidFill>
                <a:latin typeface="Verdana"/>
                <a:cs typeface="Verdana"/>
              </a:rPr>
              <a:t>a</a:t>
            </a:r>
            <a:r>
              <a:rPr sz="2850" b="1" spc="-285" dirty="0">
                <a:solidFill>
                  <a:srgbClr val="90BAF9"/>
                </a:solidFill>
                <a:latin typeface="Verdana"/>
                <a:cs typeface="Verdana"/>
              </a:rPr>
              <a:t>s</a:t>
            </a:r>
            <a:r>
              <a:rPr sz="2850" b="1" spc="-100" dirty="0">
                <a:solidFill>
                  <a:srgbClr val="90BAF9"/>
                </a:solidFill>
                <a:latin typeface="Verdana"/>
                <a:cs typeface="Verdana"/>
              </a:rPr>
              <a:t>t</a:t>
            </a:r>
            <a:endParaRPr sz="2850" dirty="0">
              <a:latin typeface="Verdana"/>
              <a:cs typeface="Verdana"/>
            </a:endParaRPr>
          </a:p>
        </p:txBody>
      </p:sp>
      <p:sp>
        <p:nvSpPr>
          <p:cNvPr id="3" name="object 3"/>
          <p:cNvSpPr txBox="1"/>
          <p:nvPr/>
        </p:nvSpPr>
        <p:spPr>
          <a:xfrm>
            <a:off x="1177646" y="3546572"/>
            <a:ext cx="6352540" cy="3439795"/>
          </a:xfrm>
          <a:prstGeom prst="rect">
            <a:avLst/>
          </a:prstGeom>
        </p:spPr>
        <p:txBody>
          <a:bodyPr vert="horz" wrap="square" lIns="0" tIns="12700" rIns="0" bIns="0" rtlCol="0">
            <a:spAutoFit/>
          </a:bodyPr>
          <a:lstStyle/>
          <a:p>
            <a:pPr marL="12700">
              <a:lnSpc>
                <a:spcPct val="100000"/>
              </a:lnSpc>
              <a:spcBef>
                <a:spcPts val="100"/>
              </a:spcBef>
            </a:pPr>
            <a:r>
              <a:rPr sz="10000" b="1" spc="1245" dirty="0">
                <a:solidFill>
                  <a:srgbClr val="5378F6"/>
                </a:solidFill>
                <a:latin typeface="Arial"/>
                <a:cs typeface="Arial"/>
              </a:rPr>
              <a:t>DAIKIN</a:t>
            </a:r>
            <a:endParaRPr sz="10000" dirty="0">
              <a:latin typeface="Arial"/>
              <a:cs typeface="Arial"/>
            </a:endParaRPr>
          </a:p>
          <a:p>
            <a:pPr marL="12700" marR="5080">
              <a:lnSpc>
                <a:spcPts val="6900"/>
              </a:lnSpc>
              <a:spcBef>
                <a:spcPts val="1145"/>
              </a:spcBef>
            </a:pPr>
            <a:r>
              <a:rPr sz="6550" b="1" spc="675" dirty="0">
                <a:solidFill>
                  <a:srgbClr val="2A4A9D"/>
                </a:solidFill>
                <a:latin typeface="Arial"/>
                <a:cs typeface="Arial"/>
              </a:rPr>
              <a:t>A</a:t>
            </a:r>
            <a:r>
              <a:rPr sz="6550" b="1" spc="320" dirty="0">
                <a:solidFill>
                  <a:srgbClr val="2A4A9D"/>
                </a:solidFill>
                <a:latin typeface="Arial"/>
                <a:cs typeface="Arial"/>
              </a:rPr>
              <a:t>U</a:t>
            </a:r>
            <a:r>
              <a:rPr sz="6550" b="1" spc="375" dirty="0">
                <a:solidFill>
                  <a:srgbClr val="2A4A9D"/>
                </a:solidFill>
                <a:latin typeface="Arial"/>
                <a:cs typeface="Arial"/>
              </a:rPr>
              <a:t>T</a:t>
            </a:r>
            <a:r>
              <a:rPr sz="6550" b="1" spc="409" dirty="0">
                <a:solidFill>
                  <a:srgbClr val="2A4A9D"/>
                </a:solidFill>
                <a:latin typeface="Arial"/>
                <a:cs typeface="Arial"/>
              </a:rPr>
              <a:t>O</a:t>
            </a:r>
            <a:r>
              <a:rPr sz="6550" b="1" spc="1120" dirty="0">
                <a:solidFill>
                  <a:srgbClr val="2A4A9D"/>
                </a:solidFill>
                <a:latin typeface="Arial"/>
                <a:cs typeface="Arial"/>
              </a:rPr>
              <a:t>M</a:t>
            </a:r>
            <a:r>
              <a:rPr sz="6550" b="1" spc="675" dirty="0">
                <a:solidFill>
                  <a:srgbClr val="2A4A9D"/>
                </a:solidFill>
                <a:latin typeface="Arial"/>
                <a:cs typeface="Arial"/>
              </a:rPr>
              <a:t>A</a:t>
            </a:r>
            <a:r>
              <a:rPr sz="6550" b="1" spc="375" dirty="0">
                <a:solidFill>
                  <a:srgbClr val="2A4A9D"/>
                </a:solidFill>
                <a:latin typeface="Arial"/>
                <a:cs typeface="Arial"/>
              </a:rPr>
              <a:t>T</a:t>
            </a:r>
            <a:r>
              <a:rPr sz="6550" b="1" spc="620" dirty="0">
                <a:solidFill>
                  <a:srgbClr val="2A4A9D"/>
                </a:solidFill>
                <a:latin typeface="Arial"/>
                <a:cs typeface="Arial"/>
              </a:rPr>
              <a:t>I</a:t>
            </a:r>
            <a:r>
              <a:rPr sz="6550" b="1" spc="409" dirty="0">
                <a:solidFill>
                  <a:srgbClr val="2A4A9D"/>
                </a:solidFill>
                <a:latin typeface="Arial"/>
                <a:cs typeface="Arial"/>
              </a:rPr>
              <a:t>O</a:t>
            </a:r>
            <a:r>
              <a:rPr sz="6550" b="1" spc="229" dirty="0">
                <a:solidFill>
                  <a:srgbClr val="2A4A9D"/>
                </a:solidFill>
                <a:latin typeface="Arial"/>
                <a:cs typeface="Arial"/>
              </a:rPr>
              <a:t>N  </a:t>
            </a:r>
            <a:r>
              <a:rPr sz="6550" b="1" spc="85" dirty="0">
                <a:solidFill>
                  <a:srgbClr val="2A4A9D"/>
                </a:solidFill>
                <a:latin typeface="Arial"/>
                <a:cs typeface="Arial"/>
              </a:rPr>
              <a:t>PROCESS</a:t>
            </a:r>
            <a:endParaRPr sz="6550" dirty="0">
              <a:latin typeface="Arial"/>
              <a:cs typeface="Arial"/>
            </a:endParaRPr>
          </a:p>
        </p:txBody>
      </p:sp>
      <p:grpSp>
        <p:nvGrpSpPr>
          <p:cNvPr id="4" name="object 4"/>
          <p:cNvGrpSpPr/>
          <p:nvPr/>
        </p:nvGrpSpPr>
        <p:grpSpPr>
          <a:xfrm>
            <a:off x="0" y="155"/>
            <a:ext cx="8858250" cy="10287000"/>
            <a:chOff x="0" y="155"/>
            <a:chExt cx="8858250" cy="10287000"/>
          </a:xfrm>
        </p:grpSpPr>
        <p:sp>
          <p:nvSpPr>
            <p:cNvPr id="5" name="object 5"/>
            <p:cNvSpPr/>
            <p:nvPr/>
          </p:nvSpPr>
          <p:spPr>
            <a:xfrm>
              <a:off x="0" y="1006688"/>
              <a:ext cx="8858250" cy="2101850"/>
            </a:xfrm>
            <a:custGeom>
              <a:avLst/>
              <a:gdLst/>
              <a:ahLst/>
              <a:cxnLst/>
              <a:rect l="l" t="t" r="r" b="b"/>
              <a:pathLst>
                <a:path w="8858250" h="2101850">
                  <a:moveTo>
                    <a:pt x="8655070" y="2101426"/>
                  </a:moveTo>
                  <a:lnTo>
                    <a:pt x="8608681" y="2096057"/>
                  </a:lnTo>
                  <a:lnTo>
                    <a:pt x="8566062" y="2080771"/>
                  </a:lnTo>
                  <a:lnTo>
                    <a:pt x="8528442" y="2056796"/>
                  </a:lnTo>
                  <a:lnTo>
                    <a:pt x="8497046" y="2025359"/>
                  </a:lnTo>
                  <a:lnTo>
                    <a:pt x="8473102" y="1987689"/>
                  </a:lnTo>
                  <a:lnTo>
                    <a:pt x="8457836" y="1945015"/>
                  </a:lnTo>
                  <a:lnTo>
                    <a:pt x="8452475" y="1898565"/>
                  </a:lnTo>
                  <a:lnTo>
                    <a:pt x="8455802" y="1861017"/>
                  </a:lnTo>
                  <a:lnTo>
                    <a:pt x="8465461" y="1826394"/>
                  </a:lnTo>
                  <a:lnTo>
                    <a:pt x="8480964" y="1794697"/>
                  </a:lnTo>
                  <a:lnTo>
                    <a:pt x="8501824" y="1765926"/>
                  </a:lnTo>
                  <a:lnTo>
                    <a:pt x="7081057" y="67620"/>
                  </a:lnTo>
                  <a:lnTo>
                    <a:pt x="0" y="67620"/>
                  </a:lnTo>
                  <a:lnTo>
                    <a:pt x="0" y="0"/>
                  </a:lnTo>
                  <a:lnTo>
                    <a:pt x="7109628" y="0"/>
                  </a:lnTo>
                  <a:lnTo>
                    <a:pt x="8548578" y="1724313"/>
                  </a:lnTo>
                  <a:lnTo>
                    <a:pt x="8752504" y="1724313"/>
                  </a:lnTo>
                  <a:lnTo>
                    <a:pt x="8808868" y="1770680"/>
                  </a:lnTo>
                  <a:lnTo>
                    <a:pt x="8833736" y="1808304"/>
                  </a:lnTo>
                  <a:lnTo>
                    <a:pt x="8850381" y="1851296"/>
                  </a:lnTo>
                  <a:lnTo>
                    <a:pt x="8857665" y="1898565"/>
                  </a:lnTo>
                  <a:lnTo>
                    <a:pt x="8852304" y="1945015"/>
                  </a:lnTo>
                  <a:lnTo>
                    <a:pt x="8837038" y="1987689"/>
                  </a:lnTo>
                  <a:lnTo>
                    <a:pt x="8813093" y="2025359"/>
                  </a:lnTo>
                  <a:lnTo>
                    <a:pt x="8781697" y="2056796"/>
                  </a:lnTo>
                  <a:lnTo>
                    <a:pt x="8744077" y="2080771"/>
                  </a:lnTo>
                  <a:lnTo>
                    <a:pt x="8701459" y="2096057"/>
                  </a:lnTo>
                  <a:lnTo>
                    <a:pt x="8655070" y="2101426"/>
                  </a:lnTo>
                  <a:close/>
                </a:path>
                <a:path w="8858250" h="2101850">
                  <a:moveTo>
                    <a:pt x="8752504" y="1724313"/>
                  </a:moveTo>
                  <a:lnTo>
                    <a:pt x="8548578" y="1724313"/>
                  </a:lnTo>
                  <a:lnTo>
                    <a:pt x="8571346" y="1712163"/>
                  </a:lnTo>
                  <a:lnTo>
                    <a:pt x="8596305" y="1703182"/>
                  </a:lnTo>
                  <a:lnTo>
                    <a:pt x="8622725" y="1697615"/>
                  </a:lnTo>
                  <a:lnTo>
                    <a:pt x="8649875" y="1695705"/>
                  </a:lnTo>
                  <a:lnTo>
                    <a:pt x="8696280" y="1700937"/>
                  </a:lnTo>
                  <a:lnTo>
                    <a:pt x="8739004" y="1715904"/>
                  </a:lnTo>
                  <a:lnTo>
                    <a:pt x="8752504" y="1724313"/>
                  </a:lnTo>
                  <a:close/>
                </a:path>
              </a:pathLst>
            </a:custGeom>
            <a:solidFill>
              <a:srgbClr val="000000">
                <a:alpha val="68629"/>
              </a:srgbClr>
            </a:solidFill>
          </p:spPr>
          <p:txBody>
            <a:bodyPr wrap="square" lIns="0" tIns="0" rIns="0" bIns="0" rtlCol="0"/>
            <a:lstStyle/>
            <a:p>
              <a:endParaRPr dirty="0"/>
            </a:p>
          </p:txBody>
        </p:sp>
        <p:sp>
          <p:nvSpPr>
            <p:cNvPr id="6" name="object 6"/>
            <p:cNvSpPr/>
            <p:nvPr/>
          </p:nvSpPr>
          <p:spPr>
            <a:xfrm>
              <a:off x="0" y="155"/>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5270FF"/>
            </a:solidFill>
          </p:spPr>
          <p:txBody>
            <a:bodyPr wrap="square" lIns="0" tIns="0" rIns="0" bIns="0" rtlCol="0"/>
            <a:lstStyle/>
            <a:p>
              <a:endParaRPr dirty="0"/>
            </a:p>
          </p:txBody>
        </p:sp>
        <p:pic>
          <p:nvPicPr>
            <p:cNvPr id="7" name="object 7"/>
            <p:cNvPicPr/>
            <p:nvPr/>
          </p:nvPicPr>
          <p:blipFill>
            <a:blip r:embed="rId2" cstate="print"/>
            <a:stretch>
              <a:fillRect/>
            </a:stretch>
          </p:blipFill>
          <p:spPr>
            <a:xfrm>
              <a:off x="1190346" y="7507048"/>
              <a:ext cx="3400424" cy="2124074"/>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243606" y="1850608"/>
            <a:ext cx="7781925" cy="3381375"/>
          </a:xfrm>
          <a:custGeom>
            <a:avLst/>
            <a:gdLst/>
            <a:ahLst/>
            <a:cxnLst/>
            <a:rect l="l" t="t" r="r" b="b"/>
            <a:pathLst>
              <a:path w="7781925" h="3381375">
                <a:moveTo>
                  <a:pt x="7296212" y="3381374"/>
                </a:moveTo>
                <a:lnTo>
                  <a:pt x="485584" y="3381374"/>
                </a:lnTo>
                <a:lnTo>
                  <a:pt x="437590" y="3378996"/>
                </a:lnTo>
                <a:lnTo>
                  <a:pt x="390409" y="3371950"/>
                </a:lnTo>
                <a:lnTo>
                  <a:pt x="344359" y="3360367"/>
                </a:lnTo>
                <a:lnTo>
                  <a:pt x="299759" y="3344380"/>
                </a:lnTo>
                <a:lnTo>
                  <a:pt x="256927" y="3324121"/>
                </a:lnTo>
                <a:lnTo>
                  <a:pt x="216182" y="3299721"/>
                </a:lnTo>
                <a:lnTo>
                  <a:pt x="177841" y="3271313"/>
                </a:lnTo>
                <a:lnTo>
                  <a:pt x="142224" y="3239029"/>
                </a:lnTo>
                <a:lnTo>
                  <a:pt x="109967" y="3203382"/>
                </a:lnTo>
                <a:lnTo>
                  <a:pt x="81583" y="3165009"/>
                </a:lnTo>
                <a:lnTo>
                  <a:pt x="57205" y="3124229"/>
                </a:lnTo>
                <a:lnTo>
                  <a:pt x="36962" y="3081361"/>
                </a:lnTo>
                <a:lnTo>
                  <a:pt x="20989" y="3036723"/>
                </a:lnTo>
                <a:lnTo>
                  <a:pt x="9416" y="2990634"/>
                </a:lnTo>
                <a:lnTo>
                  <a:pt x="2376" y="2943412"/>
                </a:lnTo>
                <a:lnTo>
                  <a:pt x="0" y="2895378"/>
                </a:lnTo>
                <a:lnTo>
                  <a:pt x="0" y="485996"/>
                </a:lnTo>
                <a:lnTo>
                  <a:pt x="2376" y="437961"/>
                </a:lnTo>
                <a:lnTo>
                  <a:pt x="9416" y="390740"/>
                </a:lnTo>
                <a:lnTo>
                  <a:pt x="20989" y="344651"/>
                </a:lnTo>
                <a:lnTo>
                  <a:pt x="36962" y="300013"/>
                </a:lnTo>
                <a:lnTo>
                  <a:pt x="57205" y="257145"/>
                </a:lnTo>
                <a:lnTo>
                  <a:pt x="81583" y="216365"/>
                </a:lnTo>
                <a:lnTo>
                  <a:pt x="109967" y="177992"/>
                </a:lnTo>
                <a:lnTo>
                  <a:pt x="142224" y="142345"/>
                </a:lnTo>
                <a:lnTo>
                  <a:pt x="177841" y="110060"/>
                </a:lnTo>
                <a:lnTo>
                  <a:pt x="216182" y="81653"/>
                </a:lnTo>
                <a:lnTo>
                  <a:pt x="256927" y="57253"/>
                </a:lnTo>
                <a:lnTo>
                  <a:pt x="299759" y="36994"/>
                </a:lnTo>
                <a:lnTo>
                  <a:pt x="344359" y="21007"/>
                </a:lnTo>
                <a:lnTo>
                  <a:pt x="390409" y="9424"/>
                </a:lnTo>
                <a:lnTo>
                  <a:pt x="437590" y="2378"/>
                </a:lnTo>
                <a:lnTo>
                  <a:pt x="485584" y="0"/>
                </a:lnTo>
                <a:lnTo>
                  <a:pt x="7296212" y="0"/>
                </a:lnTo>
                <a:lnTo>
                  <a:pt x="7344206" y="2378"/>
                </a:lnTo>
                <a:lnTo>
                  <a:pt x="7391387" y="9424"/>
                </a:lnTo>
                <a:lnTo>
                  <a:pt x="7437437" y="21007"/>
                </a:lnTo>
                <a:lnTo>
                  <a:pt x="7482037" y="36994"/>
                </a:lnTo>
                <a:lnTo>
                  <a:pt x="7524869" y="57253"/>
                </a:lnTo>
                <a:lnTo>
                  <a:pt x="7565615" y="81653"/>
                </a:lnTo>
                <a:lnTo>
                  <a:pt x="7603955" y="110060"/>
                </a:lnTo>
                <a:lnTo>
                  <a:pt x="7639572" y="142345"/>
                </a:lnTo>
                <a:lnTo>
                  <a:pt x="7671829" y="177992"/>
                </a:lnTo>
                <a:lnTo>
                  <a:pt x="7700213" y="216365"/>
                </a:lnTo>
                <a:lnTo>
                  <a:pt x="7724592" y="257145"/>
                </a:lnTo>
                <a:lnTo>
                  <a:pt x="7744834" y="300013"/>
                </a:lnTo>
                <a:lnTo>
                  <a:pt x="7760808" y="344651"/>
                </a:lnTo>
                <a:lnTo>
                  <a:pt x="7772381" y="390740"/>
                </a:lnTo>
                <a:lnTo>
                  <a:pt x="7779421" y="437961"/>
                </a:lnTo>
                <a:lnTo>
                  <a:pt x="7781797" y="485996"/>
                </a:lnTo>
                <a:lnTo>
                  <a:pt x="7781797" y="2895378"/>
                </a:lnTo>
                <a:lnTo>
                  <a:pt x="7779421" y="2943412"/>
                </a:lnTo>
                <a:lnTo>
                  <a:pt x="7772381" y="2990634"/>
                </a:lnTo>
                <a:lnTo>
                  <a:pt x="7760808" y="3036723"/>
                </a:lnTo>
                <a:lnTo>
                  <a:pt x="7744834" y="3081361"/>
                </a:lnTo>
                <a:lnTo>
                  <a:pt x="7724592" y="3124229"/>
                </a:lnTo>
                <a:lnTo>
                  <a:pt x="7700213" y="3165009"/>
                </a:lnTo>
                <a:lnTo>
                  <a:pt x="7671829" y="3203382"/>
                </a:lnTo>
                <a:lnTo>
                  <a:pt x="7639572" y="3239029"/>
                </a:lnTo>
                <a:lnTo>
                  <a:pt x="7603955" y="3271313"/>
                </a:lnTo>
                <a:lnTo>
                  <a:pt x="7565615" y="3299721"/>
                </a:lnTo>
                <a:lnTo>
                  <a:pt x="7524869" y="3324121"/>
                </a:lnTo>
                <a:lnTo>
                  <a:pt x="7482037" y="3344380"/>
                </a:lnTo>
                <a:lnTo>
                  <a:pt x="7437437" y="3360367"/>
                </a:lnTo>
                <a:lnTo>
                  <a:pt x="7391387" y="3371950"/>
                </a:lnTo>
                <a:lnTo>
                  <a:pt x="7344206" y="3378996"/>
                </a:lnTo>
                <a:lnTo>
                  <a:pt x="7296212" y="3381374"/>
                </a:lnTo>
                <a:close/>
              </a:path>
            </a:pathLst>
          </a:custGeom>
          <a:solidFill>
            <a:srgbClr val="FFFFFF"/>
          </a:solidFill>
        </p:spPr>
        <p:txBody>
          <a:bodyPr wrap="square" lIns="0" tIns="0" rIns="0" bIns="0" rtlCol="0"/>
          <a:lstStyle/>
          <a:p>
            <a:endParaRPr dirty="0"/>
          </a:p>
        </p:txBody>
      </p:sp>
      <p:sp>
        <p:nvSpPr>
          <p:cNvPr id="6" name="object 6"/>
          <p:cNvSpPr txBox="1"/>
          <p:nvPr/>
        </p:nvSpPr>
        <p:spPr>
          <a:xfrm>
            <a:off x="5607363" y="2242650"/>
            <a:ext cx="6849745" cy="1936428"/>
          </a:xfrm>
          <a:prstGeom prst="rect">
            <a:avLst/>
          </a:prstGeom>
        </p:spPr>
        <p:txBody>
          <a:bodyPr vert="horz" wrap="square" lIns="0" tIns="12700" rIns="0" bIns="0" rtlCol="0">
            <a:spAutoFit/>
          </a:bodyPr>
          <a:lstStyle/>
          <a:p>
            <a:pPr marL="12700">
              <a:lnSpc>
                <a:spcPct val="100000"/>
              </a:lnSpc>
              <a:spcBef>
                <a:spcPts val="100"/>
              </a:spcBef>
            </a:pPr>
            <a:r>
              <a:rPr sz="2500" b="1" spc="-240" dirty="0">
                <a:solidFill>
                  <a:schemeClr val="accent6">
                    <a:lumMod val="50000"/>
                  </a:schemeClr>
                </a:solidFill>
                <a:latin typeface="Trebuchet MS"/>
                <a:cs typeface="Trebuchet MS"/>
              </a:rPr>
              <a:t>L</a:t>
            </a:r>
            <a:r>
              <a:rPr sz="2500" b="1" spc="15" dirty="0">
                <a:solidFill>
                  <a:schemeClr val="accent6">
                    <a:lumMod val="50000"/>
                  </a:schemeClr>
                </a:solidFill>
                <a:latin typeface="Trebuchet MS"/>
                <a:cs typeface="Trebuchet MS"/>
              </a:rPr>
              <a:t>e</a:t>
            </a:r>
            <a:r>
              <a:rPr sz="2500" b="1" spc="280" dirty="0">
                <a:solidFill>
                  <a:schemeClr val="accent6">
                    <a:lumMod val="50000"/>
                  </a:schemeClr>
                </a:solidFill>
                <a:latin typeface="Trebuchet MS"/>
                <a:cs typeface="Trebuchet MS"/>
              </a:rPr>
              <a:t>a</a:t>
            </a:r>
            <a:r>
              <a:rPr sz="2500" b="1" spc="215" dirty="0">
                <a:solidFill>
                  <a:schemeClr val="accent6">
                    <a:lumMod val="50000"/>
                  </a:schemeClr>
                </a:solidFill>
                <a:latin typeface="Trebuchet MS"/>
                <a:cs typeface="Trebuchet MS"/>
              </a:rPr>
              <a:t>v</a:t>
            </a:r>
            <a:r>
              <a:rPr sz="2500" b="1" spc="100" dirty="0">
                <a:solidFill>
                  <a:schemeClr val="accent6">
                    <a:lumMod val="50000"/>
                  </a:schemeClr>
                </a:solidFill>
                <a:latin typeface="Trebuchet MS"/>
                <a:cs typeface="Trebuchet MS"/>
              </a:rPr>
              <a:t>e</a:t>
            </a:r>
            <a:r>
              <a:rPr sz="2500" b="1" spc="-440" dirty="0">
                <a:solidFill>
                  <a:schemeClr val="accent6">
                    <a:lumMod val="50000"/>
                  </a:schemeClr>
                </a:solidFill>
                <a:latin typeface="Trebuchet MS"/>
                <a:cs typeface="Trebuchet MS"/>
              </a:rPr>
              <a:t> </a:t>
            </a:r>
            <a:r>
              <a:rPr sz="2500" b="1" spc="40" dirty="0" smtClean="0">
                <a:solidFill>
                  <a:schemeClr val="accent6">
                    <a:lumMod val="50000"/>
                  </a:schemeClr>
                </a:solidFill>
                <a:latin typeface="Trebuchet MS"/>
                <a:cs typeface="Trebuchet MS"/>
              </a:rPr>
              <a:t>R</a:t>
            </a:r>
            <a:r>
              <a:rPr sz="2500" b="1" spc="15" dirty="0" smtClean="0">
                <a:solidFill>
                  <a:schemeClr val="accent6">
                    <a:lumMod val="50000"/>
                  </a:schemeClr>
                </a:solidFill>
                <a:latin typeface="Trebuchet MS"/>
                <a:cs typeface="Trebuchet MS"/>
              </a:rPr>
              <a:t>e</a:t>
            </a:r>
            <a:r>
              <a:rPr sz="2500" b="1" spc="155" dirty="0" smtClean="0">
                <a:solidFill>
                  <a:schemeClr val="accent6">
                    <a:lumMod val="50000"/>
                  </a:schemeClr>
                </a:solidFill>
                <a:latin typeface="Trebuchet MS"/>
                <a:cs typeface="Trebuchet MS"/>
              </a:rPr>
              <a:t>q</a:t>
            </a:r>
            <a:r>
              <a:rPr sz="2500" b="1" spc="150" dirty="0" smtClean="0">
                <a:solidFill>
                  <a:schemeClr val="accent6">
                    <a:lumMod val="50000"/>
                  </a:schemeClr>
                </a:solidFill>
                <a:latin typeface="Trebuchet MS"/>
                <a:cs typeface="Trebuchet MS"/>
              </a:rPr>
              <a:t>u</a:t>
            </a:r>
            <a:r>
              <a:rPr sz="2500" b="1" spc="15" dirty="0" smtClean="0">
                <a:solidFill>
                  <a:schemeClr val="accent6">
                    <a:lumMod val="50000"/>
                  </a:schemeClr>
                </a:solidFill>
                <a:latin typeface="Trebuchet MS"/>
                <a:cs typeface="Trebuchet MS"/>
              </a:rPr>
              <a:t>e</a:t>
            </a:r>
            <a:r>
              <a:rPr sz="2500" b="1" spc="254" dirty="0" smtClean="0">
                <a:solidFill>
                  <a:schemeClr val="accent6">
                    <a:lumMod val="50000"/>
                  </a:schemeClr>
                </a:solidFill>
                <a:latin typeface="Trebuchet MS"/>
                <a:cs typeface="Trebuchet MS"/>
              </a:rPr>
              <a:t>s</a:t>
            </a:r>
            <a:r>
              <a:rPr sz="2500" b="1" spc="60" dirty="0" smtClean="0">
                <a:solidFill>
                  <a:schemeClr val="accent6">
                    <a:lumMod val="50000"/>
                  </a:schemeClr>
                </a:solidFill>
                <a:latin typeface="Trebuchet MS"/>
                <a:cs typeface="Trebuchet MS"/>
              </a:rPr>
              <a:t>t</a:t>
            </a:r>
            <a:r>
              <a:rPr lang="en-GB" sz="2500" b="1" spc="60" dirty="0" smtClean="0">
                <a:solidFill>
                  <a:schemeClr val="accent6">
                    <a:lumMod val="50000"/>
                  </a:schemeClr>
                </a:solidFill>
                <a:latin typeface="Trebuchet MS"/>
                <a:cs typeface="Trebuchet MS"/>
              </a:rPr>
              <a:t>- </a:t>
            </a:r>
            <a:r>
              <a:rPr lang="en-GB" sz="2500" b="1" spc="60" dirty="0" smtClean="0">
                <a:solidFill>
                  <a:srgbClr val="206AD9"/>
                </a:solidFill>
                <a:latin typeface="Trebuchet MS"/>
                <a:cs typeface="Trebuchet MS"/>
              </a:rPr>
              <a:t>ISD has to apply for the leave in advance. Leaves will be deducted from the leave balance. Leave without approval will be count as loss of pay for the day. </a:t>
            </a:r>
            <a:endParaRPr sz="2500" dirty="0">
              <a:latin typeface="Trebuchet MS"/>
              <a:cs typeface="Trebuchet MS"/>
            </a:endParaRPr>
          </a:p>
        </p:txBody>
      </p:sp>
      <p:sp>
        <p:nvSpPr>
          <p:cNvPr id="7" name="object 7"/>
          <p:cNvSpPr/>
          <p:nvPr/>
        </p:nvSpPr>
        <p:spPr>
          <a:xfrm>
            <a:off x="5243637" y="5648626"/>
            <a:ext cx="7781925" cy="3886200"/>
          </a:xfrm>
          <a:custGeom>
            <a:avLst/>
            <a:gdLst/>
            <a:ahLst/>
            <a:cxnLst/>
            <a:rect l="l" t="t" r="r" b="b"/>
            <a:pathLst>
              <a:path w="7781925" h="3886200">
                <a:moveTo>
                  <a:pt x="7296154" y="3886200"/>
                </a:moveTo>
                <a:lnTo>
                  <a:pt x="485581" y="3886200"/>
                </a:lnTo>
                <a:lnTo>
                  <a:pt x="437587" y="3883821"/>
                </a:lnTo>
                <a:lnTo>
                  <a:pt x="390406" y="3876772"/>
                </a:lnTo>
                <a:lnTo>
                  <a:pt x="344357" y="3865185"/>
                </a:lnTo>
                <a:lnTo>
                  <a:pt x="299757" y="3849192"/>
                </a:lnTo>
                <a:lnTo>
                  <a:pt x="256925" y="3828926"/>
                </a:lnTo>
                <a:lnTo>
                  <a:pt x="216180" y="3804518"/>
                </a:lnTo>
                <a:lnTo>
                  <a:pt x="177840" y="3776100"/>
                </a:lnTo>
                <a:lnTo>
                  <a:pt x="142223" y="3743805"/>
                </a:lnTo>
                <a:lnTo>
                  <a:pt x="109966" y="3708145"/>
                </a:lnTo>
                <a:lnTo>
                  <a:pt x="81583" y="3669758"/>
                </a:lnTo>
                <a:lnTo>
                  <a:pt x="57204" y="3628964"/>
                </a:lnTo>
                <a:lnTo>
                  <a:pt x="36962" y="3586081"/>
                </a:lnTo>
                <a:lnTo>
                  <a:pt x="20989" y="3541427"/>
                </a:lnTo>
                <a:lnTo>
                  <a:pt x="9416" y="3495322"/>
                </a:lnTo>
                <a:lnTo>
                  <a:pt x="2376" y="3448084"/>
                </a:lnTo>
                <a:lnTo>
                  <a:pt x="0" y="3400032"/>
                </a:lnTo>
                <a:lnTo>
                  <a:pt x="0" y="486167"/>
                </a:lnTo>
                <a:lnTo>
                  <a:pt x="2376" y="438115"/>
                </a:lnTo>
                <a:lnTo>
                  <a:pt x="9416" y="390877"/>
                </a:lnTo>
                <a:lnTo>
                  <a:pt x="20989" y="344772"/>
                </a:lnTo>
                <a:lnTo>
                  <a:pt x="36962" y="300119"/>
                </a:lnTo>
                <a:lnTo>
                  <a:pt x="57204" y="257235"/>
                </a:lnTo>
                <a:lnTo>
                  <a:pt x="81583" y="216441"/>
                </a:lnTo>
                <a:lnTo>
                  <a:pt x="109966" y="178054"/>
                </a:lnTo>
                <a:lnTo>
                  <a:pt x="142223" y="142395"/>
                </a:lnTo>
                <a:lnTo>
                  <a:pt x="177840" y="110099"/>
                </a:lnTo>
                <a:lnTo>
                  <a:pt x="216180" y="81681"/>
                </a:lnTo>
                <a:lnTo>
                  <a:pt x="256925" y="57273"/>
                </a:lnTo>
                <a:lnTo>
                  <a:pt x="299757" y="37007"/>
                </a:lnTo>
                <a:lnTo>
                  <a:pt x="344357" y="21014"/>
                </a:lnTo>
                <a:lnTo>
                  <a:pt x="390406" y="9427"/>
                </a:lnTo>
                <a:lnTo>
                  <a:pt x="437587" y="2378"/>
                </a:lnTo>
                <a:lnTo>
                  <a:pt x="485581" y="0"/>
                </a:lnTo>
                <a:lnTo>
                  <a:pt x="7296154" y="0"/>
                </a:lnTo>
                <a:lnTo>
                  <a:pt x="7344148" y="2378"/>
                </a:lnTo>
                <a:lnTo>
                  <a:pt x="7391329" y="9427"/>
                </a:lnTo>
                <a:lnTo>
                  <a:pt x="7437378" y="21014"/>
                </a:lnTo>
                <a:lnTo>
                  <a:pt x="7481978" y="37007"/>
                </a:lnTo>
                <a:lnTo>
                  <a:pt x="7524810" y="57273"/>
                </a:lnTo>
                <a:lnTo>
                  <a:pt x="7565555" y="81681"/>
                </a:lnTo>
                <a:lnTo>
                  <a:pt x="7603895" y="110099"/>
                </a:lnTo>
                <a:lnTo>
                  <a:pt x="7639512" y="142395"/>
                </a:lnTo>
                <a:lnTo>
                  <a:pt x="7671768" y="178054"/>
                </a:lnTo>
                <a:lnTo>
                  <a:pt x="7700152" y="216441"/>
                </a:lnTo>
                <a:lnTo>
                  <a:pt x="7724531" y="257235"/>
                </a:lnTo>
                <a:lnTo>
                  <a:pt x="7744773" y="300119"/>
                </a:lnTo>
                <a:lnTo>
                  <a:pt x="7760746" y="344772"/>
                </a:lnTo>
                <a:lnTo>
                  <a:pt x="7772319" y="390877"/>
                </a:lnTo>
                <a:lnTo>
                  <a:pt x="7779359" y="438115"/>
                </a:lnTo>
                <a:lnTo>
                  <a:pt x="7781736" y="486167"/>
                </a:lnTo>
                <a:lnTo>
                  <a:pt x="7781736" y="3400032"/>
                </a:lnTo>
                <a:lnTo>
                  <a:pt x="7779359" y="3448084"/>
                </a:lnTo>
                <a:lnTo>
                  <a:pt x="7772319" y="3495322"/>
                </a:lnTo>
                <a:lnTo>
                  <a:pt x="7760746" y="3541427"/>
                </a:lnTo>
                <a:lnTo>
                  <a:pt x="7744773" y="3586081"/>
                </a:lnTo>
                <a:lnTo>
                  <a:pt x="7724531" y="3628964"/>
                </a:lnTo>
                <a:lnTo>
                  <a:pt x="7700152" y="3669758"/>
                </a:lnTo>
                <a:lnTo>
                  <a:pt x="7671768" y="3708145"/>
                </a:lnTo>
                <a:lnTo>
                  <a:pt x="7639512" y="3743805"/>
                </a:lnTo>
                <a:lnTo>
                  <a:pt x="7603895" y="3776100"/>
                </a:lnTo>
                <a:lnTo>
                  <a:pt x="7565555" y="3804518"/>
                </a:lnTo>
                <a:lnTo>
                  <a:pt x="7524810" y="3828926"/>
                </a:lnTo>
                <a:lnTo>
                  <a:pt x="7481978" y="3849192"/>
                </a:lnTo>
                <a:lnTo>
                  <a:pt x="7437378" y="3865185"/>
                </a:lnTo>
                <a:lnTo>
                  <a:pt x="7391329" y="3876772"/>
                </a:lnTo>
                <a:lnTo>
                  <a:pt x="7344148" y="3883821"/>
                </a:lnTo>
                <a:lnTo>
                  <a:pt x="7296154" y="3886200"/>
                </a:lnTo>
                <a:close/>
              </a:path>
            </a:pathLst>
          </a:custGeom>
          <a:solidFill>
            <a:srgbClr val="FFFFFF"/>
          </a:solidFill>
        </p:spPr>
        <p:txBody>
          <a:bodyPr wrap="square" lIns="0" tIns="0" rIns="0" bIns="0" rtlCol="0"/>
          <a:lstStyle/>
          <a:p>
            <a:endParaRPr dirty="0"/>
          </a:p>
        </p:txBody>
      </p:sp>
      <p:sp>
        <p:nvSpPr>
          <p:cNvPr id="8" name="object 8"/>
          <p:cNvSpPr txBox="1"/>
          <p:nvPr/>
        </p:nvSpPr>
        <p:spPr>
          <a:xfrm>
            <a:off x="5607081" y="6040668"/>
            <a:ext cx="7017384" cy="2563907"/>
          </a:xfrm>
          <a:prstGeom prst="rect">
            <a:avLst/>
          </a:prstGeom>
        </p:spPr>
        <p:txBody>
          <a:bodyPr vert="horz" wrap="square" lIns="0" tIns="12700" rIns="0" bIns="0" rtlCol="0">
            <a:spAutoFit/>
          </a:bodyPr>
          <a:lstStyle/>
          <a:p>
            <a:pPr marL="12700">
              <a:lnSpc>
                <a:spcPct val="100000"/>
              </a:lnSpc>
              <a:spcBef>
                <a:spcPts val="100"/>
              </a:spcBef>
            </a:pPr>
            <a:r>
              <a:rPr sz="2500" b="1" spc="135" dirty="0" smtClean="0">
                <a:solidFill>
                  <a:schemeClr val="accent6">
                    <a:lumMod val="50000"/>
                  </a:schemeClr>
                </a:solidFill>
                <a:latin typeface="Trebuchet MS"/>
                <a:cs typeface="Trebuchet MS"/>
              </a:rPr>
              <a:t>RFC</a:t>
            </a:r>
            <a:r>
              <a:rPr lang="en-GB" sz="2500" b="1" spc="135" dirty="0" smtClean="0">
                <a:solidFill>
                  <a:schemeClr val="accent6">
                    <a:lumMod val="50000"/>
                  </a:schemeClr>
                </a:solidFill>
                <a:latin typeface="Trebuchet MS"/>
                <a:cs typeface="Trebuchet MS"/>
              </a:rPr>
              <a:t> </a:t>
            </a:r>
            <a:r>
              <a:rPr sz="2500" b="1" spc="135" dirty="0" smtClean="0">
                <a:solidFill>
                  <a:schemeClr val="accent6">
                    <a:lumMod val="50000"/>
                  </a:schemeClr>
                </a:solidFill>
                <a:latin typeface="Trebuchet MS"/>
                <a:cs typeface="Trebuchet MS"/>
              </a:rPr>
              <a:t>Request</a:t>
            </a:r>
            <a:r>
              <a:rPr lang="en-GB" sz="2500" b="1" spc="135" dirty="0" smtClean="0">
                <a:solidFill>
                  <a:srgbClr val="206AD9"/>
                </a:solidFill>
                <a:latin typeface="Trebuchet MS"/>
                <a:cs typeface="Trebuchet MS"/>
              </a:rPr>
              <a:t>- in case </a:t>
            </a:r>
            <a:r>
              <a:rPr lang="en-GB" sz="2500" b="1" spc="135" dirty="0">
                <a:solidFill>
                  <a:srgbClr val="206AD9"/>
                </a:solidFill>
                <a:latin typeface="Trebuchet MS"/>
                <a:cs typeface="Trebuchet MS"/>
              </a:rPr>
              <a:t>I</a:t>
            </a:r>
            <a:r>
              <a:rPr lang="en-GB" sz="2500" b="1" spc="135" dirty="0" smtClean="0">
                <a:solidFill>
                  <a:srgbClr val="206AD9"/>
                </a:solidFill>
                <a:latin typeface="Trebuchet MS"/>
                <a:cs typeface="Trebuchet MS"/>
              </a:rPr>
              <a:t>SD missed to mark the attendance due to any reason. Next day ISD has to submit reason of absent for previous day. Than only he can resume his current day. </a:t>
            </a:r>
            <a:endParaRPr sz="2500" dirty="0">
              <a:latin typeface="Trebuchet MS"/>
              <a:cs typeface="Trebuchet MS"/>
            </a:endParaRPr>
          </a:p>
          <a:p>
            <a:pPr marL="12700" marR="5080">
              <a:lnSpc>
                <a:spcPct val="116300"/>
              </a:lnSpc>
              <a:spcBef>
                <a:spcPts val="1910"/>
              </a:spcBef>
            </a:pPr>
            <a:endParaRPr sz="2150" dirty="0">
              <a:latin typeface="Lucida Sans Unicode"/>
              <a:cs typeface="Lucida Sans Unicode"/>
            </a:endParaRPr>
          </a:p>
        </p:txBody>
      </p:sp>
      <p:sp>
        <p:nvSpPr>
          <p:cNvPr id="9" name="object 9"/>
          <p:cNvSpPr txBox="1">
            <a:spLocks noGrp="1"/>
          </p:cNvSpPr>
          <p:nvPr>
            <p:ph type="title"/>
          </p:nvPr>
        </p:nvSpPr>
        <p:spPr>
          <a:xfrm>
            <a:off x="7189586" y="524950"/>
            <a:ext cx="4166235" cy="878840"/>
          </a:xfrm>
          <a:prstGeom prst="rect">
            <a:avLst/>
          </a:prstGeom>
        </p:spPr>
        <p:txBody>
          <a:bodyPr vert="horz" wrap="square" lIns="0" tIns="12700" rIns="0" bIns="0" rtlCol="0">
            <a:spAutoFit/>
          </a:bodyPr>
          <a:lstStyle/>
          <a:p>
            <a:pPr marL="12700">
              <a:lnSpc>
                <a:spcPct val="100000"/>
              </a:lnSpc>
              <a:spcBef>
                <a:spcPts val="100"/>
              </a:spcBef>
            </a:pPr>
            <a:r>
              <a:rPr sz="5600" spc="-705" dirty="0">
                <a:solidFill>
                  <a:srgbClr val="FFFFFF"/>
                </a:solidFill>
              </a:rPr>
              <a:t>L</a:t>
            </a:r>
            <a:r>
              <a:rPr sz="5600" spc="-390" dirty="0">
                <a:solidFill>
                  <a:srgbClr val="FFFFFF"/>
                </a:solidFill>
              </a:rPr>
              <a:t>E</a:t>
            </a:r>
            <a:r>
              <a:rPr sz="5600" spc="280" dirty="0">
                <a:solidFill>
                  <a:srgbClr val="FFFFFF"/>
                </a:solidFill>
              </a:rPr>
              <a:t>A</a:t>
            </a:r>
            <a:r>
              <a:rPr sz="5600" spc="320" dirty="0">
                <a:solidFill>
                  <a:srgbClr val="FFFFFF"/>
                </a:solidFill>
              </a:rPr>
              <a:t>V</a:t>
            </a:r>
            <a:r>
              <a:rPr sz="5600" spc="-210" dirty="0">
                <a:solidFill>
                  <a:srgbClr val="FFFFFF"/>
                </a:solidFill>
              </a:rPr>
              <a:t>E</a:t>
            </a:r>
            <a:r>
              <a:rPr sz="5600" spc="-715" dirty="0">
                <a:solidFill>
                  <a:srgbClr val="FFFFFF"/>
                </a:solidFill>
              </a:rPr>
              <a:t> </a:t>
            </a:r>
            <a:r>
              <a:rPr sz="5600" spc="400" dirty="0">
                <a:solidFill>
                  <a:srgbClr val="FFFFFF"/>
                </a:solidFill>
              </a:rPr>
              <a:t>&amp;</a:t>
            </a:r>
            <a:r>
              <a:rPr sz="5600" spc="-715" dirty="0">
                <a:solidFill>
                  <a:srgbClr val="FFFFFF"/>
                </a:solidFill>
              </a:rPr>
              <a:t> </a:t>
            </a:r>
            <a:r>
              <a:rPr sz="5600" spc="-15" dirty="0">
                <a:solidFill>
                  <a:srgbClr val="FFFFFF"/>
                </a:solidFill>
              </a:rPr>
              <a:t>R</a:t>
            </a:r>
            <a:r>
              <a:rPr sz="5600" spc="-480" dirty="0">
                <a:solidFill>
                  <a:srgbClr val="FFFFFF"/>
                </a:solidFill>
              </a:rPr>
              <a:t>F</a:t>
            </a:r>
            <a:r>
              <a:rPr sz="5600" spc="869" dirty="0">
                <a:solidFill>
                  <a:srgbClr val="FFFFFF"/>
                </a:solidFill>
              </a:rPr>
              <a:t>C</a:t>
            </a:r>
            <a:endParaRPr sz="5600" dirty="0"/>
          </a:p>
        </p:txBody>
      </p:sp>
      <p:sp>
        <p:nvSpPr>
          <p:cNvPr id="10" name="object 10"/>
          <p:cNvSpPr/>
          <p:nvPr/>
        </p:nvSpPr>
        <p:spPr>
          <a:xfrm>
            <a:off x="4373315" y="1013977"/>
            <a:ext cx="1797685" cy="750570"/>
          </a:xfrm>
          <a:custGeom>
            <a:avLst/>
            <a:gdLst/>
            <a:ahLst/>
            <a:cxnLst/>
            <a:rect l="l" t="t" r="r" b="b"/>
            <a:pathLst>
              <a:path w="1797685" h="750569">
                <a:moveTo>
                  <a:pt x="212608" y="66324"/>
                </a:moveTo>
                <a:lnTo>
                  <a:pt x="240277" y="92718"/>
                </a:lnTo>
                <a:lnTo>
                  <a:pt x="251877" y="153579"/>
                </a:lnTo>
                <a:lnTo>
                  <a:pt x="262140" y="214699"/>
                </a:lnTo>
                <a:lnTo>
                  <a:pt x="264823" y="268520"/>
                </a:lnTo>
                <a:lnTo>
                  <a:pt x="427942" y="169349"/>
                </a:lnTo>
                <a:lnTo>
                  <a:pt x="467492" y="145637"/>
                </a:lnTo>
                <a:lnTo>
                  <a:pt x="502123" y="126114"/>
                </a:lnTo>
                <a:lnTo>
                  <a:pt x="538035" y="109173"/>
                </a:lnTo>
                <a:lnTo>
                  <a:pt x="586788" y="89572"/>
                </a:lnTo>
                <a:lnTo>
                  <a:pt x="635976" y="71308"/>
                </a:lnTo>
                <a:lnTo>
                  <a:pt x="685659" y="54602"/>
                </a:lnTo>
                <a:lnTo>
                  <a:pt x="735898" y="39675"/>
                </a:lnTo>
                <a:lnTo>
                  <a:pt x="786754" y="26748"/>
                </a:lnTo>
                <a:lnTo>
                  <a:pt x="838286" y="16043"/>
                </a:lnTo>
                <a:lnTo>
                  <a:pt x="890117" y="7893"/>
                </a:lnTo>
                <a:lnTo>
                  <a:pt x="941438" y="2524"/>
                </a:lnTo>
                <a:lnTo>
                  <a:pt x="992217" y="0"/>
                </a:lnTo>
                <a:lnTo>
                  <a:pt x="1042426" y="382"/>
                </a:lnTo>
                <a:lnTo>
                  <a:pt x="1092035" y="3734"/>
                </a:lnTo>
                <a:lnTo>
                  <a:pt x="1141013" y="10119"/>
                </a:lnTo>
                <a:lnTo>
                  <a:pt x="1189332" y="19600"/>
                </a:lnTo>
                <a:lnTo>
                  <a:pt x="1236960" y="32240"/>
                </a:lnTo>
                <a:lnTo>
                  <a:pt x="1283869" y="48102"/>
                </a:lnTo>
                <a:lnTo>
                  <a:pt x="1330028" y="67249"/>
                </a:lnTo>
                <a:lnTo>
                  <a:pt x="1375407" y="89743"/>
                </a:lnTo>
                <a:lnTo>
                  <a:pt x="1419978" y="115649"/>
                </a:lnTo>
                <a:lnTo>
                  <a:pt x="1463709" y="145029"/>
                </a:lnTo>
                <a:lnTo>
                  <a:pt x="1505388" y="177060"/>
                </a:lnTo>
                <a:lnTo>
                  <a:pt x="1544226" y="211121"/>
                </a:lnTo>
                <a:lnTo>
                  <a:pt x="1580298" y="247140"/>
                </a:lnTo>
                <a:lnTo>
                  <a:pt x="1613678" y="285043"/>
                </a:lnTo>
                <a:lnTo>
                  <a:pt x="1644441" y="324757"/>
                </a:lnTo>
                <a:lnTo>
                  <a:pt x="1672662" y="366209"/>
                </a:lnTo>
                <a:lnTo>
                  <a:pt x="1698415" y="409327"/>
                </a:lnTo>
                <a:lnTo>
                  <a:pt x="1721774" y="454037"/>
                </a:lnTo>
                <a:lnTo>
                  <a:pt x="1742815" y="500267"/>
                </a:lnTo>
                <a:lnTo>
                  <a:pt x="1761611" y="547943"/>
                </a:lnTo>
                <a:lnTo>
                  <a:pt x="1778238" y="596993"/>
                </a:lnTo>
                <a:lnTo>
                  <a:pt x="1792770" y="647344"/>
                </a:lnTo>
                <a:lnTo>
                  <a:pt x="1797648" y="675501"/>
                </a:lnTo>
                <a:lnTo>
                  <a:pt x="1796879" y="701594"/>
                </a:lnTo>
                <a:lnTo>
                  <a:pt x="1790692" y="726225"/>
                </a:lnTo>
                <a:lnTo>
                  <a:pt x="1779315" y="749998"/>
                </a:lnTo>
                <a:lnTo>
                  <a:pt x="1762087" y="714195"/>
                </a:lnTo>
                <a:lnTo>
                  <a:pt x="1754274" y="697381"/>
                </a:lnTo>
                <a:lnTo>
                  <a:pt x="1727596" y="633254"/>
                </a:lnTo>
                <a:lnTo>
                  <a:pt x="1705432" y="587388"/>
                </a:lnTo>
                <a:lnTo>
                  <a:pt x="1680679" y="543094"/>
                </a:lnTo>
                <a:lnTo>
                  <a:pt x="1653215" y="500414"/>
                </a:lnTo>
                <a:lnTo>
                  <a:pt x="1622912" y="459390"/>
                </a:lnTo>
                <a:lnTo>
                  <a:pt x="1589648" y="420063"/>
                </a:lnTo>
                <a:lnTo>
                  <a:pt x="1552567" y="381865"/>
                </a:lnTo>
                <a:lnTo>
                  <a:pt x="1513693" y="347179"/>
                </a:lnTo>
                <a:lnTo>
                  <a:pt x="1473064" y="315933"/>
                </a:lnTo>
                <a:lnTo>
                  <a:pt x="1430714" y="288053"/>
                </a:lnTo>
                <a:lnTo>
                  <a:pt x="1386682" y="263468"/>
                </a:lnTo>
                <a:lnTo>
                  <a:pt x="1341003" y="242104"/>
                </a:lnTo>
                <a:lnTo>
                  <a:pt x="1293714" y="223888"/>
                </a:lnTo>
                <a:lnTo>
                  <a:pt x="1244851" y="208748"/>
                </a:lnTo>
                <a:lnTo>
                  <a:pt x="1194451" y="196611"/>
                </a:lnTo>
                <a:lnTo>
                  <a:pt x="1142549" y="187404"/>
                </a:lnTo>
                <a:lnTo>
                  <a:pt x="1080800" y="182021"/>
                </a:lnTo>
                <a:lnTo>
                  <a:pt x="1049726" y="180434"/>
                </a:lnTo>
                <a:lnTo>
                  <a:pt x="1018731" y="178139"/>
                </a:lnTo>
                <a:lnTo>
                  <a:pt x="965070" y="175102"/>
                </a:lnTo>
                <a:lnTo>
                  <a:pt x="912561" y="176135"/>
                </a:lnTo>
                <a:lnTo>
                  <a:pt x="861124" y="180940"/>
                </a:lnTo>
                <a:lnTo>
                  <a:pt x="810675" y="189222"/>
                </a:lnTo>
                <a:lnTo>
                  <a:pt x="761132" y="200684"/>
                </a:lnTo>
                <a:lnTo>
                  <a:pt x="712410" y="215027"/>
                </a:lnTo>
                <a:lnTo>
                  <a:pt x="664429" y="231956"/>
                </a:lnTo>
                <a:lnTo>
                  <a:pt x="617104" y="251173"/>
                </a:lnTo>
                <a:lnTo>
                  <a:pt x="570354" y="272382"/>
                </a:lnTo>
                <a:lnTo>
                  <a:pt x="524095" y="295285"/>
                </a:lnTo>
                <a:lnTo>
                  <a:pt x="478245" y="319585"/>
                </a:lnTo>
                <a:lnTo>
                  <a:pt x="432720" y="344986"/>
                </a:lnTo>
                <a:lnTo>
                  <a:pt x="393702" y="368302"/>
                </a:lnTo>
                <a:lnTo>
                  <a:pt x="355376" y="392817"/>
                </a:lnTo>
                <a:lnTo>
                  <a:pt x="279352" y="442881"/>
                </a:lnTo>
                <a:lnTo>
                  <a:pt x="255289" y="472134"/>
                </a:lnTo>
                <a:lnTo>
                  <a:pt x="503770" y="424471"/>
                </a:lnTo>
                <a:lnTo>
                  <a:pt x="520533" y="448896"/>
                </a:lnTo>
                <a:lnTo>
                  <a:pt x="530406" y="474135"/>
                </a:lnTo>
                <a:lnTo>
                  <a:pt x="535382" y="500098"/>
                </a:lnTo>
                <a:lnTo>
                  <a:pt x="537452" y="526699"/>
                </a:lnTo>
                <a:lnTo>
                  <a:pt x="536605" y="540868"/>
                </a:lnTo>
                <a:lnTo>
                  <a:pt x="532294" y="551967"/>
                </a:lnTo>
                <a:lnTo>
                  <a:pt x="523935" y="560287"/>
                </a:lnTo>
                <a:lnTo>
                  <a:pt x="510945" y="566120"/>
                </a:lnTo>
                <a:lnTo>
                  <a:pt x="481363" y="575439"/>
                </a:lnTo>
                <a:lnTo>
                  <a:pt x="422435" y="594905"/>
                </a:lnTo>
                <a:lnTo>
                  <a:pt x="392836" y="604097"/>
                </a:lnTo>
                <a:lnTo>
                  <a:pt x="53979" y="702609"/>
                </a:lnTo>
                <a:lnTo>
                  <a:pt x="46632" y="703225"/>
                </a:lnTo>
                <a:lnTo>
                  <a:pt x="38586" y="704618"/>
                </a:lnTo>
                <a:lnTo>
                  <a:pt x="23747" y="686146"/>
                </a:lnTo>
                <a:lnTo>
                  <a:pt x="13015" y="666397"/>
                </a:lnTo>
                <a:lnTo>
                  <a:pt x="7336" y="644807"/>
                </a:lnTo>
                <a:lnTo>
                  <a:pt x="7652" y="620814"/>
                </a:lnTo>
                <a:lnTo>
                  <a:pt x="8254" y="613196"/>
                </a:lnTo>
                <a:lnTo>
                  <a:pt x="7952" y="605385"/>
                </a:lnTo>
                <a:lnTo>
                  <a:pt x="6841" y="597615"/>
                </a:lnTo>
                <a:lnTo>
                  <a:pt x="5017" y="590121"/>
                </a:lnTo>
                <a:lnTo>
                  <a:pt x="0" y="560816"/>
                </a:lnTo>
                <a:lnTo>
                  <a:pt x="10859" y="506351"/>
                </a:lnTo>
                <a:lnTo>
                  <a:pt x="52577" y="443162"/>
                </a:lnTo>
                <a:lnTo>
                  <a:pt x="107113" y="367632"/>
                </a:lnTo>
                <a:lnTo>
                  <a:pt x="133957" y="329579"/>
                </a:lnTo>
                <a:lnTo>
                  <a:pt x="160606" y="288837"/>
                </a:lnTo>
                <a:lnTo>
                  <a:pt x="184473" y="246482"/>
                </a:lnTo>
                <a:lnTo>
                  <a:pt x="200205" y="196298"/>
                </a:lnTo>
                <a:lnTo>
                  <a:pt x="201191" y="169957"/>
                </a:lnTo>
                <a:lnTo>
                  <a:pt x="197683" y="142829"/>
                </a:lnTo>
                <a:lnTo>
                  <a:pt x="194304" y="122327"/>
                </a:lnTo>
                <a:lnTo>
                  <a:pt x="194206" y="102182"/>
                </a:lnTo>
                <a:lnTo>
                  <a:pt x="199578" y="83233"/>
                </a:lnTo>
                <a:lnTo>
                  <a:pt x="212608" y="66324"/>
                </a:lnTo>
                <a:close/>
              </a:path>
            </a:pathLst>
          </a:custGeom>
          <a:solidFill>
            <a:srgbClr val="FFFFFF"/>
          </a:solidFill>
        </p:spPr>
        <p:txBody>
          <a:bodyPr wrap="square" lIns="0" tIns="0" rIns="0" bIns="0" rtlCol="0"/>
          <a:lstStyle/>
          <a:p>
            <a:endParaRPr dirty="0"/>
          </a:p>
        </p:txBody>
      </p:sp>
      <p:grpSp>
        <p:nvGrpSpPr>
          <p:cNvPr id="11" name="object 11"/>
          <p:cNvGrpSpPr/>
          <p:nvPr/>
        </p:nvGrpSpPr>
        <p:grpSpPr>
          <a:xfrm>
            <a:off x="12166472" y="1439220"/>
            <a:ext cx="5427537" cy="8633746"/>
            <a:chOff x="12166472" y="1439220"/>
            <a:chExt cx="5427537" cy="8633746"/>
          </a:xfrm>
        </p:grpSpPr>
        <p:pic>
          <p:nvPicPr>
            <p:cNvPr id="12" name="object 12"/>
            <p:cNvPicPr/>
            <p:nvPr/>
          </p:nvPicPr>
          <p:blipFill>
            <a:blip r:embed="rId2" cstate="print"/>
            <a:stretch>
              <a:fillRect/>
            </a:stretch>
          </p:blipFill>
          <p:spPr>
            <a:xfrm>
              <a:off x="13544724" y="1439220"/>
              <a:ext cx="4049285" cy="8226514"/>
            </a:xfrm>
            <a:prstGeom prst="rect">
              <a:avLst/>
            </a:prstGeom>
          </p:spPr>
        </p:pic>
        <p:sp>
          <p:nvSpPr>
            <p:cNvPr id="14" name="object 14"/>
            <p:cNvSpPr/>
            <p:nvPr/>
          </p:nvSpPr>
          <p:spPr>
            <a:xfrm>
              <a:off x="12166472" y="9407486"/>
              <a:ext cx="1426210" cy="665480"/>
            </a:xfrm>
            <a:custGeom>
              <a:avLst/>
              <a:gdLst/>
              <a:ahLst/>
              <a:cxnLst/>
              <a:rect l="l" t="t" r="r" b="b"/>
              <a:pathLst>
                <a:path w="1426209" h="665479">
                  <a:moveTo>
                    <a:pt x="779101" y="641937"/>
                  </a:moveTo>
                  <a:lnTo>
                    <a:pt x="732257" y="652676"/>
                  </a:lnTo>
                  <a:lnTo>
                    <a:pt x="685583" y="660178"/>
                  </a:lnTo>
                  <a:lnTo>
                    <a:pt x="639107" y="664354"/>
                  </a:lnTo>
                  <a:lnTo>
                    <a:pt x="592855" y="665118"/>
                  </a:lnTo>
                  <a:lnTo>
                    <a:pt x="546856" y="662382"/>
                  </a:lnTo>
                  <a:lnTo>
                    <a:pt x="501137" y="656060"/>
                  </a:lnTo>
                  <a:lnTo>
                    <a:pt x="455725" y="646063"/>
                  </a:lnTo>
                  <a:lnTo>
                    <a:pt x="410647" y="632306"/>
                  </a:lnTo>
                  <a:lnTo>
                    <a:pt x="365932" y="614699"/>
                  </a:lnTo>
                  <a:lnTo>
                    <a:pt x="321605" y="593157"/>
                  </a:lnTo>
                  <a:lnTo>
                    <a:pt x="278457" y="567973"/>
                  </a:lnTo>
                  <a:lnTo>
                    <a:pt x="238186" y="540068"/>
                  </a:lnTo>
                  <a:lnTo>
                    <a:pt x="200705" y="509553"/>
                  </a:lnTo>
                  <a:lnTo>
                    <a:pt x="165926" y="476543"/>
                  </a:lnTo>
                  <a:lnTo>
                    <a:pt x="133761" y="441150"/>
                  </a:lnTo>
                  <a:lnTo>
                    <a:pt x="104124" y="403487"/>
                  </a:lnTo>
                  <a:lnTo>
                    <a:pt x="76927" y="363669"/>
                  </a:lnTo>
                  <a:lnTo>
                    <a:pt x="52083" y="321807"/>
                  </a:lnTo>
                  <a:lnTo>
                    <a:pt x="29503" y="278015"/>
                  </a:lnTo>
                  <a:lnTo>
                    <a:pt x="10556" y="235659"/>
                  </a:lnTo>
                  <a:lnTo>
                    <a:pt x="0" y="190089"/>
                  </a:lnTo>
                  <a:lnTo>
                    <a:pt x="2183" y="170017"/>
                  </a:lnTo>
                  <a:lnTo>
                    <a:pt x="8530" y="150067"/>
                  </a:lnTo>
                  <a:lnTo>
                    <a:pt x="17432" y="163647"/>
                  </a:lnTo>
                  <a:lnTo>
                    <a:pt x="25921" y="176444"/>
                  </a:lnTo>
                  <a:lnTo>
                    <a:pt x="33871" y="188862"/>
                  </a:lnTo>
                  <a:lnTo>
                    <a:pt x="41156" y="201302"/>
                  </a:lnTo>
                  <a:lnTo>
                    <a:pt x="66069" y="243428"/>
                  </a:lnTo>
                  <a:lnTo>
                    <a:pt x="93552" y="283425"/>
                  </a:lnTo>
                  <a:lnTo>
                    <a:pt x="123766" y="321213"/>
                  </a:lnTo>
                  <a:lnTo>
                    <a:pt x="156872" y="356713"/>
                  </a:lnTo>
                  <a:lnTo>
                    <a:pt x="193032" y="389845"/>
                  </a:lnTo>
                  <a:lnTo>
                    <a:pt x="234720" y="422062"/>
                  </a:lnTo>
                  <a:lnTo>
                    <a:pt x="278001" y="449679"/>
                  </a:lnTo>
                  <a:lnTo>
                    <a:pt x="322835" y="472816"/>
                  </a:lnTo>
                  <a:lnTo>
                    <a:pt x="369183" y="491591"/>
                  </a:lnTo>
                  <a:lnTo>
                    <a:pt x="417002" y="506126"/>
                  </a:lnTo>
                  <a:lnTo>
                    <a:pt x="466284" y="516542"/>
                  </a:lnTo>
                  <a:lnTo>
                    <a:pt x="516898" y="522948"/>
                  </a:lnTo>
                  <a:lnTo>
                    <a:pt x="568893" y="525476"/>
                  </a:lnTo>
                  <a:lnTo>
                    <a:pt x="593385" y="524889"/>
                  </a:lnTo>
                  <a:lnTo>
                    <a:pt x="617906" y="523126"/>
                  </a:lnTo>
                  <a:lnTo>
                    <a:pt x="642448" y="521060"/>
                  </a:lnTo>
                  <a:lnTo>
                    <a:pt x="667005" y="519559"/>
                  </a:lnTo>
                  <a:lnTo>
                    <a:pt x="717739" y="515180"/>
                  </a:lnTo>
                  <a:lnTo>
                    <a:pt x="766562" y="506424"/>
                  </a:lnTo>
                  <a:lnTo>
                    <a:pt x="1234746" y="379065"/>
                  </a:lnTo>
                  <a:lnTo>
                    <a:pt x="1102854" y="486327"/>
                  </a:lnTo>
                  <a:lnTo>
                    <a:pt x="1064822" y="514324"/>
                  </a:lnTo>
                  <a:lnTo>
                    <a:pt x="1008089" y="547263"/>
                  </a:lnTo>
                  <a:lnTo>
                    <a:pt x="963978" y="570432"/>
                  </a:lnTo>
                  <a:lnTo>
                    <a:pt x="919023" y="591812"/>
                  </a:lnTo>
                  <a:lnTo>
                    <a:pt x="873101" y="611113"/>
                  </a:lnTo>
                  <a:lnTo>
                    <a:pt x="826089" y="628047"/>
                  </a:lnTo>
                  <a:lnTo>
                    <a:pt x="779101" y="641937"/>
                  </a:lnTo>
                  <a:close/>
                </a:path>
                <a:path w="1426209" h="665479">
                  <a:moveTo>
                    <a:pt x="1044189" y="270448"/>
                  </a:moveTo>
                  <a:lnTo>
                    <a:pt x="1017917" y="234151"/>
                  </a:lnTo>
                  <a:lnTo>
                    <a:pt x="1006695" y="193476"/>
                  </a:lnTo>
                  <a:lnTo>
                    <a:pt x="1005824" y="182219"/>
                  </a:lnTo>
                  <a:lnTo>
                    <a:pt x="1008003" y="173012"/>
                  </a:lnTo>
                  <a:lnTo>
                    <a:pt x="1013657" y="165562"/>
                  </a:lnTo>
                  <a:lnTo>
                    <a:pt x="1023213" y="159578"/>
                  </a:lnTo>
                  <a:lnTo>
                    <a:pt x="1045404" y="149076"/>
                  </a:lnTo>
                  <a:lnTo>
                    <a:pt x="1089511" y="127444"/>
                  </a:lnTo>
                  <a:lnTo>
                    <a:pt x="1111729" y="117039"/>
                  </a:lnTo>
                  <a:lnTo>
                    <a:pt x="1366814" y="3226"/>
                  </a:lnTo>
                  <a:lnTo>
                    <a:pt x="1372509" y="1957"/>
                  </a:lnTo>
                  <a:lnTo>
                    <a:pt x="1378898" y="218"/>
                  </a:lnTo>
                  <a:lnTo>
                    <a:pt x="1392308" y="12974"/>
                  </a:lnTo>
                  <a:lnTo>
                    <a:pt x="1402864" y="27393"/>
                  </a:lnTo>
                  <a:lnTo>
                    <a:pt x="1409658" y="43801"/>
                  </a:lnTo>
                  <a:lnTo>
                    <a:pt x="1412010" y="62745"/>
                  </a:lnTo>
                  <a:lnTo>
                    <a:pt x="1411950" y="70720"/>
                  </a:lnTo>
                  <a:lnTo>
                    <a:pt x="1414103" y="79311"/>
                  </a:lnTo>
                  <a:lnTo>
                    <a:pt x="1417402" y="86653"/>
                  </a:lnTo>
                  <a:lnTo>
                    <a:pt x="1424513" y="109212"/>
                  </a:lnTo>
                  <a:lnTo>
                    <a:pt x="1425849" y="131430"/>
                  </a:lnTo>
                  <a:lnTo>
                    <a:pt x="1421897" y="153296"/>
                  </a:lnTo>
                  <a:lnTo>
                    <a:pt x="1421030" y="155425"/>
                  </a:lnTo>
                  <a:lnTo>
                    <a:pt x="1233903" y="206358"/>
                  </a:lnTo>
                  <a:lnTo>
                    <a:pt x="1044189" y="270448"/>
                  </a:lnTo>
                  <a:close/>
                </a:path>
                <a:path w="1426209" h="665479">
                  <a:moveTo>
                    <a:pt x="1378898" y="218"/>
                  </a:moveTo>
                  <a:lnTo>
                    <a:pt x="1372509" y="1957"/>
                  </a:lnTo>
                  <a:lnTo>
                    <a:pt x="1378668" y="0"/>
                  </a:lnTo>
                  <a:lnTo>
                    <a:pt x="1378898" y="218"/>
                  </a:lnTo>
                  <a:close/>
                </a:path>
                <a:path w="1426209" h="665479">
                  <a:moveTo>
                    <a:pt x="1234746" y="379065"/>
                  </a:moveTo>
                  <a:lnTo>
                    <a:pt x="813643" y="493681"/>
                  </a:lnTo>
                  <a:lnTo>
                    <a:pt x="859150" y="477338"/>
                  </a:lnTo>
                  <a:lnTo>
                    <a:pt x="903250" y="457786"/>
                  </a:lnTo>
                  <a:lnTo>
                    <a:pt x="946111" y="435414"/>
                  </a:lnTo>
                  <a:lnTo>
                    <a:pt x="987901" y="410611"/>
                  </a:lnTo>
                  <a:lnTo>
                    <a:pt x="1028789" y="383766"/>
                  </a:lnTo>
                  <a:lnTo>
                    <a:pt x="1068940" y="355268"/>
                  </a:lnTo>
                  <a:lnTo>
                    <a:pt x="1108524" y="325506"/>
                  </a:lnTo>
                  <a:lnTo>
                    <a:pt x="1164001" y="279553"/>
                  </a:lnTo>
                  <a:lnTo>
                    <a:pt x="1218200" y="231981"/>
                  </a:lnTo>
                  <a:lnTo>
                    <a:pt x="1233903" y="206358"/>
                  </a:lnTo>
                  <a:lnTo>
                    <a:pt x="1421030" y="155425"/>
                  </a:lnTo>
                  <a:lnTo>
                    <a:pt x="1413142" y="174802"/>
                  </a:lnTo>
                  <a:lnTo>
                    <a:pt x="1396025" y="207550"/>
                  </a:lnTo>
                  <a:lnTo>
                    <a:pt x="1361438" y="272898"/>
                  </a:lnTo>
                  <a:lnTo>
                    <a:pt x="1344508" y="305754"/>
                  </a:lnTo>
                  <a:lnTo>
                    <a:pt x="1336018" y="323092"/>
                  </a:lnTo>
                  <a:lnTo>
                    <a:pt x="1328023" y="340708"/>
                  </a:lnTo>
                  <a:lnTo>
                    <a:pt x="1325456" y="346896"/>
                  </a:lnTo>
                  <a:lnTo>
                    <a:pt x="1248488" y="367846"/>
                  </a:lnTo>
                  <a:lnTo>
                    <a:pt x="1234746" y="379065"/>
                  </a:lnTo>
                  <a:close/>
                </a:path>
                <a:path w="1426209" h="665479">
                  <a:moveTo>
                    <a:pt x="1311915" y="520631"/>
                  </a:moveTo>
                  <a:lnTo>
                    <a:pt x="1308705" y="521505"/>
                  </a:lnTo>
                  <a:lnTo>
                    <a:pt x="1301191" y="521162"/>
                  </a:lnTo>
                  <a:lnTo>
                    <a:pt x="1294306" y="517228"/>
                  </a:lnTo>
                  <a:lnTo>
                    <a:pt x="1278821" y="480451"/>
                  </a:lnTo>
                  <a:lnTo>
                    <a:pt x="1263625" y="433563"/>
                  </a:lnTo>
                  <a:lnTo>
                    <a:pt x="1252155" y="390749"/>
                  </a:lnTo>
                  <a:lnTo>
                    <a:pt x="1250476" y="379913"/>
                  </a:lnTo>
                  <a:lnTo>
                    <a:pt x="1248488" y="367846"/>
                  </a:lnTo>
                  <a:lnTo>
                    <a:pt x="1325456" y="346896"/>
                  </a:lnTo>
                  <a:lnTo>
                    <a:pt x="1320616" y="358568"/>
                  </a:lnTo>
                  <a:lnTo>
                    <a:pt x="1313893" y="376637"/>
                  </a:lnTo>
                  <a:lnTo>
                    <a:pt x="1308580" y="397162"/>
                  </a:lnTo>
                  <a:lnTo>
                    <a:pt x="1306992" y="417866"/>
                  </a:lnTo>
                  <a:lnTo>
                    <a:pt x="1309073" y="438731"/>
                  </a:lnTo>
                  <a:lnTo>
                    <a:pt x="1314764" y="459737"/>
                  </a:lnTo>
                  <a:lnTo>
                    <a:pt x="1319636" y="475534"/>
                  </a:lnTo>
                  <a:lnTo>
                    <a:pt x="1321895" y="491401"/>
                  </a:lnTo>
                  <a:lnTo>
                    <a:pt x="1319735" y="506908"/>
                  </a:lnTo>
                  <a:lnTo>
                    <a:pt x="1311915" y="520631"/>
                  </a:lnTo>
                  <a:close/>
                </a:path>
              </a:pathLst>
            </a:custGeom>
            <a:solidFill>
              <a:srgbClr val="FFFFFF"/>
            </a:solidFill>
          </p:spPr>
          <p:txBody>
            <a:bodyPr wrap="square" lIns="0" tIns="0" rIns="0" bIns="0" rtlCol="0"/>
            <a:lstStyle/>
            <a:p>
              <a:endParaRPr dirty="0"/>
            </a:p>
          </p:txBody>
        </p:sp>
      </p:grpSp>
      <p:pic>
        <p:nvPicPr>
          <p:cNvPr id="16" name="object 3"/>
          <p:cNvPicPr/>
          <p:nvPr/>
        </p:nvPicPr>
        <p:blipFill>
          <a:blip r:embed="rId2" cstate="print"/>
          <a:stretch>
            <a:fillRect/>
          </a:stretch>
        </p:blipFill>
        <p:spPr>
          <a:xfrm>
            <a:off x="297593" y="1560020"/>
            <a:ext cx="4049285" cy="822651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5360" y="1988432"/>
            <a:ext cx="3518914" cy="7320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2095500"/>
            <a:ext cx="3517088" cy="7311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6815" y="1356"/>
            <a:ext cx="447675" cy="10284460"/>
          </a:xfrm>
          <a:custGeom>
            <a:avLst/>
            <a:gdLst/>
            <a:ahLst/>
            <a:cxnLst/>
            <a:rect l="l" t="t" r="r" b="b"/>
            <a:pathLst>
              <a:path w="447675" h="10284460">
                <a:moveTo>
                  <a:pt x="447674" y="10284286"/>
                </a:moveTo>
                <a:lnTo>
                  <a:pt x="0" y="10284286"/>
                </a:lnTo>
                <a:lnTo>
                  <a:pt x="0" y="0"/>
                </a:lnTo>
                <a:lnTo>
                  <a:pt x="447674" y="0"/>
                </a:lnTo>
                <a:lnTo>
                  <a:pt x="447674" y="10284286"/>
                </a:lnTo>
                <a:close/>
              </a:path>
            </a:pathLst>
          </a:custGeom>
          <a:solidFill>
            <a:srgbClr val="5270FF"/>
          </a:solidFill>
        </p:spPr>
        <p:txBody>
          <a:bodyPr wrap="square" lIns="0" tIns="0" rIns="0" bIns="0" rtlCol="0"/>
          <a:lstStyle/>
          <a:p>
            <a:endParaRPr dirty="0"/>
          </a:p>
        </p:txBody>
      </p:sp>
      <p:grpSp>
        <p:nvGrpSpPr>
          <p:cNvPr id="3" name="object 3"/>
          <p:cNvGrpSpPr/>
          <p:nvPr/>
        </p:nvGrpSpPr>
        <p:grpSpPr>
          <a:xfrm>
            <a:off x="11085932" y="0"/>
            <a:ext cx="7202170" cy="10287000"/>
            <a:chOff x="11085932" y="0"/>
            <a:chExt cx="7202170" cy="10287000"/>
          </a:xfrm>
        </p:grpSpPr>
        <p:sp>
          <p:nvSpPr>
            <p:cNvPr id="4" name="object 4"/>
            <p:cNvSpPr/>
            <p:nvPr/>
          </p:nvSpPr>
          <p:spPr>
            <a:xfrm>
              <a:off x="14026098" y="881554"/>
              <a:ext cx="4262120" cy="8524240"/>
            </a:xfrm>
            <a:custGeom>
              <a:avLst/>
              <a:gdLst/>
              <a:ahLst/>
              <a:cxnLst/>
              <a:rect l="l" t="t" r="r" b="b"/>
              <a:pathLst>
                <a:path w="4262119" h="8524240">
                  <a:moveTo>
                    <a:pt x="4261903" y="8523806"/>
                  </a:moveTo>
                  <a:lnTo>
                    <a:pt x="0" y="4261902"/>
                  </a:lnTo>
                  <a:lnTo>
                    <a:pt x="4261903" y="0"/>
                  </a:lnTo>
                  <a:lnTo>
                    <a:pt x="4261903" y="8523806"/>
                  </a:lnTo>
                  <a:close/>
                </a:path>
              </a:pathLst>
            </a:custGeom>
            <a:solidFill>
              <a:srgbClr val="5270FF"/>
            </a:solidFill>
          </p:spPr>
          <p:txBody>
            <a:bodyPr wrap="square" lIns="0" tIns="0" rIns="0" bIns="0" rtlCol="0"/>
            <a:lstStyle/>
            <a:p>
              <a:endParaRPr dirty="0"/>
            </a:p>
          </p:txBody>
        </p:sp>
        <p:sp>
          <p:nvSpPr>
            <p:cNvPr id="5" name="object 5"/>
            <p:cNvSpPr/>
            <p:nvPr/>
          </p:nvSpPr>
          <p:spPr>
            <a:xfrm>
              <a:off x="14533560" y="1385869"/>
              <a:ext cx="3754754" cy="7508875"/>
            </a:xfrm>
            <a:custGeom>
              <a:avLst/>
              <a:gdLst/>
              <a:ahLst/>
              <a:cxnLst/>
              <a:rect l="l" t="t" r="r" b="b"/>
              <a:pathLst>
                <a:path w="3754755" h="7508875">
                  <a:moveTo>
                    <a:pt x="0" y="3754440"/>
                  </a:moveTo>
                  <a:lnTo>
                    <a:pt x="3754440" y="0"/>
                  </a:lnTo>
                  <a:lnTo>
                    <a:pt x="3754440" y="257946"/>
                  </a:lnTo>
                  <a:lnTo>
                    <a:pt x="260691" y="3751696"/>
                  </a:lnTo>
                  <a:lnTo>
                    <a:pt x="3754440" y="7245445"/>
                  </a:lnTo>
                  <a:lnTo>
                    <a:pt x="3754440" y="7508880"/>
                  </a:lnTo>
                  <a:lnTo>
                    <a:pt x="0" y="3754440"/>
                  </a:lnTo>
                  <a:close/>
                </a:path>
              </a:pathLst>
            </a:custGeom>
            <a:solidFill>
              <a:srgbClr val="FFFFFF"/>
            </a:solidFill>
          </p:spPr>
          <p:txBody>
            <a:bodyPr wrap="square" lIns="0" tIns="0" rIns="0" bIns="0" rtlCol="0"/>
            <a:lstStyle/>
            <a:p>
              <a:endParaRPr dirty="0"/>
            </a:p>
          </p:txBody>
        </p:sp>
        <p:sp>
          <p:nvSpPr>
            <p:cNvPr id="6" name="object 6"/>
            <p:cNvSpPr/>
            <p:nvPr/>
          </p:nvSpPr>
          <p:spPr>
            <a:xfrm>
              <a:off x="11085932" y="0"/>
              <a:ext cx="7041515" cy="10287000"/>
            </a:xfrm>
            <a:custGeom>
              <a:avLst/>
              <a:gdLst/>
              <a:ahLst/>
              <a:cxnLst/>
              <a:rect l="l" t="t" r="r" b="b"/>
              <a:pathLst>
                <a:path w="7041515" h="10287000">
                  <a:moveTo>
                    <a:pt x="7038937" y="0"/>
                  </a:moveTo>
                  <a:lnTo>
                    <a:pt x="6761340" y="0"/>
                  </a:lnTo>
                  <a:lnTo>
                    <a:pt x="3520630" y="3240709"/>
                  </a:lnTo>
                  <a:lnTo>
                    <a:pt x="279933" y="0"/>
                  </a:lnTo>
                  <a:lnTo>
                    <a:pt x="2336" y="0"/>
                  </a:lnTo>
                  <a:lnTo>
                    <a:pt x="3520643" y="3518306"/>
                  </a:lnTo>
                  <a:lnTo>
                    <a:pt x="7038937" y="0"/>
                  </a:lnTo>
                  <a:close/>
                </a:path>
                <a:path w="7041515" h="10287000">
                  <a:moveTo>
                    <a:pt x="7041274" y="10287000"/>
                  </a:moveTo>
                  <a:lnTo>
                    <a:pt x="3520630" y="6766369"/>
                  </a:lnTo>
                  <a:lnTo>
                    <a:pt x="0" y="10287000"/>
                  </a:lnTo>
                  <a:lnTo>
                    <a:pt x="271805" y="10287000"/>
                  </a:lnTo>
                  <a:lnTo>
                    <a:pt x="3520630" y="7038175"/>
                  </a:lnTo>
                  <a:lnTo>
                    <a:pt x="6769468" y="10287000"/>
                  </a:lnTo>
                  <a:lnTo>
                    <a:pt x="7041274" y="10287000"/>
                  </a:lnTo>
                  <a:close/>
                </a:path>
              </a:pathLst>
            </a:custGeom>
            <a:solidFill>
              <a:srgbClr val="5270FF"/>
            </a:solidFill>
          </p:spPr>
          <p:txBody>
            <a:bodyPr wrap="square" lIns="0" tIns="0" rIns="0" bIns="0" rtlCol="0"/>
            <a:lstStyle/>
            <a:p>
              <a:endParaRPr dirty="0"/>
            </a:p>
          </p:txBody>
        </p:sp>
      </p:grpSp>
      <p:sp>
        <p:nvSpPr>
          <p:cNvPr id="7" name="object 7"/>
          <p:cNvSpPr/>
          <p:nvPr/>
        </p:nvSpPr>
        <p:spPr>
          <a:xfrm>
            <a:off x="1682752" y="327389"/>
            <a:ext cx="7953375" cy="1628139"/>
          </a:xfrm>
          <a:custGeom>
            <a:avLst/>
            <a:gdLst/>
            <a:ahLst/>
            <a:cxnLst/>
            <a:rect l="l" t="t" r="r" b="b"/>
            <a:pathLst>
              <a:path w="7953375" h="1628139">
                <a:moveTo>
                  <a:pt x="7952833" y="813509"/>
                </a:moveTo>
                <a:lnTo>
                  <a:pt x="7950689" y="869488"/>
                </a:lnTo>
                <a:lnTo>
                  <a:pt x="7944537" y="925256"/>
                </a:lnTo>
                <a:lnTo>
                  <a:pt x="7934799" y="980181"/>
                </a:lnTo>
                <a:lnTo>
                  <a:pt x="7921897" y="1033630"/>
                </a:lnTo>
                <a:lnTo>
                  <a:pt x="7906253" y="1084971"/>
                </a:lnTo>
                <a:lnTo>
                  <a:pt x="7889297" y="1129158"/>
                </a:lnTo>
                <a:lnTo>
                  <a:pt x="7869867" y="1172052"/>
                </a:lnTo>
                <a:lnTo>
                  <a:pt x="7848034" y="1213568"/>
                </a:lnTo>
                <a:lnTo>
                  <a:pt x="7823871" y="1253621"/>
                </a:lnTo>
                <a:lnTo>
                  <a:pt x="7797450" y="1292125"/>
                </a:lnTo>
                <a:lnTo>
                  <a:pt x="7768843" y="1328995"/>
                </a:lnTo>
                <a:lnTo>
                  <a:pt x="7738123" y="1364145"/>
                </a:lnTo>
                <a:lnTo>
                  <a:pt x="7705362" y="1397491"/>
                </a:lnTo>
                <a:lnTo>
                  <a:pt x="7670631" y="1428946"/>
                </a:lnTo>
                <a:lnTo>
                  <a:pt x="7634004" y="1458426"/>
                </a:lnTo>
                <a:lnTo>
                  <a:pt x="7595553" y="1485845"/>
                </a:lnTo>
                <a:lnTo>
                  <a:pt x="7555349" y="1511117"/>
                </a:lnTo>
                <a:lnTo>
                  <a:pt x="7513465" y="1534158"/>
                </a:lnTo>
                <a:lnTo>
                  <a:pt x="7469974" y="1554881"/>
                </a:lnTo>
                <a:lnTo>
                  <a:pt x="7424947" y="1573202"/>
                </a:lnTo>
                <a:lnTo>
                  <a:pt x="7378457" y="1589036"/>
                </a:lnTo>
                <a:lnTo>
                  <a:pt x="7330576" y="1602296"/>
                </a:lnTo>
                <a:lnTo>
                  <a:pt x="7281377" y="1612897"/>
                </a:lnTo>
                <a:lnTo>
                  <a:pt x="7230930" y="1620755"/>
                </a:lnTo>
                <a:lnTo>
                  <a:pt x="7179310" y="1625783"/>
                </a:lnTo>
                <a:lnTo>
                  <a:pt x="7126588" y="1627896"/>
                </a:lnTo>
                <a:lnTo>
                  <a:pt x="0" y="1627896"/>
                </a:lnTo>
                <a:lnTo>
                  <a:pt x="0" y="0"/>
                </a:lnTo>
                <a:lnTo>
                  <a:pt x="7132057" y="0"/>
                </a:lnTo>
                <a:lnTo>
                  <a:pt x="7183795" y="2136"/>
                </a:lnTo>
                <a:lnTo>
                  <a:pt x="7234527" y="7227"/>
                </a:lnTo>
                <a:lnTo>
                  <a:pt x="7284177" y="15183"/>
                </a:lnTo>
                <a:lnTo>
                  <a:pt x="7332671" y="25909"/>
                </a:lnTo>
                <a:lnTo>
                  <a:pt x="7379931" y="39315"/>
                </a:lnTo>
                <a:lnTo>
                  <a:pt x="7425885" y="55308"/>
                </a:lnTo>
                <a:lnTo>
                  <a:pt x="7470455" y="73795"/>
                </a:lnTo>
                <a:lnTo>
                  <a:pt x="7513568" y="94685"/>
                </a:lnTo>
                <a:lnTo>
                  <a:pt x="7555147" y="117885"/>
                </a:lnTo>
                <a:lnTo>
                  <a:pt x="7595119" y="143303"/>
                </a:lnTo>
                <a:lnTo>
                  <a:pt x="7633406" y="170847"/>
                </a:lnTo>
                <a:lnTo>
                  <a:pt x="7669934" y="200425"/>
                </a:lnTo>
                <a:lnTo>
                  <a:pt x="7704629" y="231944"/>
                </a:lnTo>
                <a:lnTo>
                  <a:pt x="7737414" y="265312"/>
                </a:lnTo>
                <a:lnTo>
                  <a:pt x="7768215" y="300438"/>
                </a:lnTo>
                <a:lnTo>
                  <a:pt x="7796956" y="337228"/>
                </a:lnTo>
                <a:lnTo>
                  <a:pt x="7823562" y="375591"/>
                </a:lnTo>
                <a:lnTo>
                  <a:pt x="7847958" y="415434"/>
                </a:lnTo>
                <a:lnTo>
                  <a:pt x="7870068" y="456666"/>
                </a:lnTo>
                <a:lnTo>
                  <a:pt x="7889818" y="499193"/>
                </a:lnTo>
                <a:lnTo>
                  <a:pt x="7907132" y="542925"/>
                </a:lnTo>
                <a:lnTo>
                  <a:pt x="7908010" y="544682"/>
                </a:lnTo>
                <a:lnTo>
                  <a:pt x="7908010" y="546439"/>
                </a:lnTo>
                <a:lnTo>
                  <a:pt x="7908889" y="548196"/>
                </a:lnTo>
                <a:lnTo>
                  <a:pt x="7924259" y="598559"/>
                </a:lnTo>
                <a:lnTo>
                  <a:pt x="7936507" y="650441"/>
                </a:lnTo>
                <a:lnTo>
                  <a:pt x="7945465" y="703672"/>
                </a:lnTo>
                <a:lnTo>
                  <a:pt x="7950963" y="758084"/>
                </a:lnTo>
                <a:lnTo>
                  <a:pt x="7952833" y="813509"/>
                </a:lnTo>
                <a:close/>
              </a:path>
            </a:pathLst>
          </a:custGeom>
          <a:solidFill>
            <a:srgbClr val="5270FF"/>
          </a:solidFill>
        </p:spPr>
        <p:txBody>
          <a:bodyPr wrap="square" lIns="0" tIns="0" rIns="0" bIns="0" rtlCol="0"/>
          <a:lstStyle/>
          <a:p>
            <a:endParaRPr dirty="0"/>
          </a:p>
        </p:txBody>
      </p:sp>
      <p:sp>
        <p:nvSpPr>
          <p:cNvPr id="8" name="object 8"/>
          <p:cNvSpPr/>
          <p:nvPr/>
        </p:nvSpPr>
        <p:spPr>
          <a:xfrm>
            <a:off x="3706" y="2099842"/>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9" name="object 9"/>
          <p:cNvSpPr/>
          <p:nvPr/>
        </p:nvSpPr>
        <p:spPr>
          <a:xfrm>
            <a:off x="3706" y="3524491"/>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0" name="object 10"/>
          <p:cNvSpPr/>
          <p:nvPr/>
        </p:nvSpPr>
        <p:spPr>
          <a:xfrm>
            <a:off x="3706" y="4938393"/>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1" name="object 11"/>
          <p:cNvSpPr/>
          <p:nvPr/>
        </p:nvSpPr>
        <p:spPr>
          <a:xfrm>
            <a:off x="3706" y="6373787"/>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2" name="object 12"/>
          <p:cNvSpPr/>
          <p:nvPr/>
        </p:nvSpPr>
        <p:spPr>
          <a:xfrm>
            <a:off x="3706" y="7798438"/>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3" name="object 13"/>
          <p:cNvSpPr/>
          <p:nvPr/>
        </p:nvSpPr>
        <p:spPr>
          <a:xfrm>
            <a:off x="3706" y="9223084"/>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pic>
        <p:nvPicPr>
          <p:cNvPr id="15" name="object 15"/>
          <p:cNvPicPr/>
          <p:nvPr/>
        </p:nvPicPr>
        <p:blipFill>
          <a:blip r:embed="rId2" cstate="print"/>
          <a:stretch>
            <a:fillRect/>
          </a:stretch>
        </p:blipFill>
        <p:spPr>
          <a:xfrm>
            <a:off x="10205146" y="647700"/>
            <a:ext cx="5415854" cy="9442159"/>
          </a:xfrm>
          <a:prstGeom prst="rect">
            <a:avLst/>
          </a:prstGeom>
        </p:spPr>
      </p:pic>
      <p:sp>
        <p:nvSpPr>
          <p:cNvPr id="17" name="object 17"/>
          <p:cNvSpPr txBox="1"/>
          <p:nvPr/>
        </p:nvSpPr>
        <p:spPr>
          <a:xfrm>
            <a:off x="2110517" y="2178551"/>
            <a:ext cx="7501890" cy="6770700"/>
          </a:xfrm>
          <a:prstGeom prst="rect">
            <a:avLst/>
          </a:prstGeom>
        </p:spPr>
        <p:txBody>
          <a:bodyPr vert="horz" wrap="square" lIns="0" tIns="48895" rIns="0" bIns="0" rtlCol="0">
            <a:spAutoFit/>
          </a:bodyPr>
          <a:lstStyle/>
          <a:p>
            <a:pPr marL="12700">
              <a:lnSpc>
                <a:spcPct val="100000"/>
              </a:lnSpc>
              <a:spcBef>
                <a:spcPts val="385"/>
              </a:spcBef>
            </a:pPr>
            <a:r>
              <a:rPr sz="2800" b="1" spc="150" dirty="0">
                <a:solidFill>
                  <a:srgbClr val="2A4A9D"/>
                </a:solidFill>
                <a:latin typeface="Tahoma"/>
                <a:cs typeface="Tahoma"/>
              </a:rPr>
              <a:t>SECONDARY</a:t>
            </a:r>
            <a:r>
              <a:rPr sz="2800" b="1" spc="270" dirty="0">
                <a:solidFill>
                  <a:srgbClr val="2A4A9D"/>
                </a:solidFill>
                <a:latin typeface="Tahoma"/>
                <a:cs typeface="Tahoma"/>
              </a:rPr>
              <a:t> </a:t>
            </a:r>
            <a:r>
              <a:rPr sz="2800" b="1" spc="65" dirty="0">
                <a:solidFill>
                  <a:srgbClr val="2A4A9D"/>
                </a:solidFill>
                <a:latin typeface="Tahoma"/>
                <a:cs typeface="Tahoma"/>
              </a:rPr>
              <a:t>SALES</a:t>
            </a:r>
            <a:endParaRPr sz="2800" dirty="0">
              <a:latin typeface="Tahoma"/>
              <a:cs typeface="Tahoma"/>
            </a:endParaRPr>
          </a:p>
          <a:p>
            <a:pPr marL="12700" marR="5080">
              <a:lnSpc>
                <a:spcPct val="105200"/>
              </a:lnSpc>
              <a:spcBef>
                <a:spcPts val="180"/>
              </a:spcBef>
            </a:pPr>
            <a:r>
              <a:rPr sz="2800" i="1" spc="110" dirty="0">
                <a:solidFill>
                  <a:srgbClr val="08246D"/>
                </a:solidFill>
                <a:latin typeface="Trebuchet MS"/>
                <a:cs typeface="Trebuchet MS"/>
              </a:rPr>
              <a:t>Capture</a:t>
            </a:r>
            <a:r>
              <a:rPr sz="2800" i="1" spc="265" dirty="0">
                <a:solidFill>
                  <a:srgbClr val="08246D"/>
                </a:solidFill>
                <a:latin typeface="Trebuchet MS"/>
                <a:cs typeface="Trebuchet MS"/>
              </a:rPr>
              <a:t> </a:t>
            </a:r>
            <a:r>
              <a:rPr sz="2800" i="1" spc="135" dirty="0">
                <a:solidFill>
                  <a:srgbClr val="08246D"/>
                </a:solidFill>
                <a:latin typeface="Trebuchet MS"/>
                <a:cs typeface="Trebuchet MS"/>
              </a:rPr>
              <a:t>secondary</a:t>
            </a:r>
            <a:r>
              <a:rPr sz="2800" i="1" spc="270" dirty="0">
                <a:solidFill>
                  <a:srgbClr val="08246D"/>
                </a:solidFill>
                <a:latin typeface="Trebuchet MS"/>
                <a:cs typeface="Trebuchet MS"/>
              </a:rPr>
              <a:t> </a:t>
            </a:r>
            <a:r>
              <a:rPr sz="2800" i="1" spc="95" dirty="0">
                <a:solidFill>
                  <a:srgbClr val="08246D"/>
                </a:solidFill>
                <a:latin typeface="Trebuchet MS"/>
                <a:cs typeface="Trebuchet MS"/>
              </a:rPr>
              <a:t>sales</a:t>
            </a:r>
            <a:r>
              <a:rPr sz="2800" i="1" spc="270" dirty="0">
                <a:solidFill>
                  <a:srgbClr val="08246D"/>
                </a:solidFill>
                <a:latin typeface="Trebuchet MS"/>
                <a:cs typeface="Trebuchet MS"/>
              </a:rPr>
              <a:t> </a:t>
            </a:r>
            <a:r>
              <a:rPr sz="2800" i="1" spc="100" dirty="0">
                <a:solidFill>
                  <a:srgbClr val="08246D"/>
                </a:solidFill>
                <a:latin typeface="Trebuchet MS"/>
                <a:cs typeface="Trebuchet MS"/>
              </a:rPr>
              <a:t>information</a:t>
            </a:r>
            <a:r>
              <a:rPr sz="2800" i="1" spc="270" dirty="0">
                <a:solidFill>
                  <a:srgbClr val="08246D"/>
                </a:solidFill>
                <a:latin typeface="Trebuchet MS"/>
                <a:cs typeface="Trebuchet MS"/>
              </a:rPr>
              <a:t> </a:t>
            </a:r>
            <a:r>
              <a:rPr sz="2800" i="1" spc="15" dirty="0">
                <a:solidFill>
                  <a:srgbClr val="08246D"/>
                </a:solidFill>
                <a:latin typeface="Trebuchet MS"/>
                <a:cs typeface="Trebuchet MS"/>
              </a:rPr>
              <a:t>in</a:t>
            </a:r>
            <a:r>
              <a:rPr sz="2800" i="1" spc="270" dirty="0">
                <a:solidFill>
                  <a:srgbClr val="08246D"/>
                </a:solidFill>
                <a:latin typeface="Trebuchet MS"/>
                <a:cs typeface="Trebuchet MS"/>
              </a:rPr>
              <a:t> </a:t>
            </a:r>
            <a:r>
              <a:rPr sz="2800" i="1" spc="65" dirty="0">
                <a:solidFill>
                  <a:srgbClr val="08246D"/>
                </a:solidFill>
                <a:latin typeface="Trebuchet MS"/>
                <a:cs typeface="Trebuchet MS"/>
              </a:rPr>
              <a:t>our</a:t>
            </a:r>
            <a:r>
              <a:rPr sz="2800" i="1" spc="270" dirty="0">
                <a:solidFill>
                  <a:srgbClr val="08246D"/>
                </a:solidFill>
                <a:latin typeface="Trebuchet MS"/>
                <a:cs typeface="Trebuchet MS"/>
              </a:rPr>
              <a:t> </a:t>
            </a:r>
            <a:r>
              <a:rPr sz="2800" i="1" spc="95" dirty="0">
                <a:solidFill>
                  <a:srgbClr val="08246D"/>
                </a:solidFill>
                <a:latin typeface="Trebuchet MS"/>
                <a:cs typeface="Trebuchet MS"/>
              </a:rPr>
              <a:t>application.</a:t>
            </a:r>
            <a:r>
              <a:rPr sz="2800" i="1" spc="270" dirty="0">
                <a:solidFill>
                  <a:srgbClr val="08246D"/>
                </a:solidFill>
                <a:latin typeface="Trebuchet MS"/>
                <a:cs typeface="Trebuchet MS"/>
              </a:rPr>
              <a:t> </a:t>
            </a:r>
            <a:r>
              <a:rPr sz="2800" i="1" spc="210" dirty="0">
                <a:solidFill>
                  <a:srgbClr val="08246D"/>
                </a:solidFill>
                <a:latin typeface="Trebuchet MS"/>
                <a:cs typeface="Trebuchet MS"/>
              </a:rPr>
              <a:t>ISD </a:t>
            </a:r>
            <a:r>
              <a:rPr sz="2800" i="1" spc="-560" dirty="0">
                <a:solidFill>
                  <a:srgbClr val="08246D"/>
                </a:solidFill>
                <a:latin typeface="Trebuchet MS"/>
                <a:cs typeface="Trebuchet MS"/>
              </a:rPr>
              <a:t> </a:t>
            </a:r>
            <a:r>
              <a:rPr sz="2800" i="1" spc="15" dirty="0">
                <a:solidFill>
                  <a:srgbClr val="08246D"/>
                </a:solidFill>
                <a:latin typeface="Trebuchet MS"/>
                <a:cs typeface="Trebuchet MS"/>
              </a:rPr>
              <a:t>will</a:t>
            </a:r>
            <a:r>
              <a:rPr sz="2800" i="1" spc="265" dirty="0">
                <a:solidFill>
                  <a:srgbClr val="08246D"/>
                </a:solidFill>
                <a:latin typeface="Trebuchet MS"/>
                <a:cs typeface="Trebuchet MS"/>
              </a:rPr>
              <a:t> </a:t>
            </a:r>
            <a:r>
              <a:rPr sz="2800" i="1" spc="60" dirty="0">
                <a:solidFill>
                  <a:srgbClr val="08246D"/>
                </a:solidFill>
                <a:latin typeface="Trebuchet MS"/>
                <a:cs typeface="Trebuchet MS"/>
              </a:rPr>
              <a:t>entre</a:t>
            </a:r>
            <a:r>
              <a:rPr sz="2800" i="1" spc="265" dirty="0">
                <a:solidFill>
                  <a:srgbClr val="08246D"/>
                </a:solidFill>
                <a:latin typeface="Trebuchet MS"/>
                <a:cs typeface="Trebuchet MS"/>
              </a:rPr>
              <a:t> </a:t>
            </a:r>
            <a:r>
              <a:rPr sz="2800" i="1" spc="45" dirty="0">
                <a:solidFill>
                  <a:srgbClr val="08246D"/>
                </a:solidFill>
                <a:latin typeface="Trebuchet MS"/>
                <a:cs typeface="Trebuchet MS"/>
              </a:rPr>
              <a:t>the</a:t>
            </a:r>
            <a:r>
              <a:rPr sz="2800" i="1" spc="265" dirty="0">
                <a:solidFill>
                  <a:srgbClr val="08246D"/>
                </a:solidFill>
                <a:latin typeface="Trebuchet MS"/>
                <a:cs typeface="Trebuchet MS"/>
              </a:rPr>
              <a:t> </a:t>
            </a:r>
            <a:r>
              <a:rPr sz="2800" i="1" spc="95" dirty="0">
                <a:solidFill>
                  <a:srgbClr val="08246D"/>
                </a:solidFill>
                <a:latin typeface="Trebuchet MS"/>
                <a:cs typeface="Trebuchet MS"/>
              </a:rPr>
              <a:t>sales</a:t>
            </a:r>
            <a:r>
              <a:rPr sz="2800" i="1" spc="265" dirty="0">
                <a:solidFill>
                  <a:srgbClr val="08246D"/>
                </a:solidFill>
                <a:latin typeface="Trebuchet MS"/>
                <a:cs typeface="Trebuchet MS"/>
              </a:rPr>
              <a:t> </a:t>
            </a:r>
            <a:r>
              <a:rPr sz="2800" i="1" spc="100" dirty="0">
                <a:solidFill>
                  <a:srgbClr val="08246D"/>
                </a:solidFill>
                <a:latin typeface="Trebuchet MS"/>
                <a:cs typeface="Trebuchet MS"/>
              </a:rPr>
              <a:t>information</a:t>
            </a:r>
            <a:r>
              <a:rPr sz="2800" i="1" spc="265" dirty="0">
                <a:solidFill>
                  <a:srgbClr val="08246D"/>
                </a:solidFill>
                <a:latin typeface="Trebuchet MS"/>
                <a:cs typeface="Trebuchet MS"/>
              </a:rPr>
              <a:t> </a:t>
            </a:r>
            <a:r>
              <a:rPr sz="2800" i="1" spc="30" dirty="0">
                <a:solidFill>
                  <a:srgbClr val="08246D"/>
                </a:solidFill>
                <a:latin typeface="Trebuchet MS"/>
                <a:cs typeface="Trebuchet MS"/>
              </a:rPr>
              <a:t>at</a:t>
            </a:r>
            <a:r>
              <a:rPr sz="2800" i="1" spc="265" dirty="0">
                <a:solidFill>
                  <a:srgbClr val="08246D"/>
                </a:solidFill>
                <a:latin typeface="Trebuchet MS"/>
                <a:cs typeface="Trebuchet MS"/>
              </a:rPr>
              <a:t> </a:t>
            </a:r>
            <a:r>
              <a:rPr sz="2800" i="1" spc="65" dirty="0">
                <a:solidFill>
                  <a:srgbClr val="08246D"/>
                </a:solidFill>
                <a:latin typeface="Trebuchet MS"/>
                <a:cs typeface="Trebuchet MS"/>
              </a:rPr>
              <a:t>dealer</a:t>
            </a:r>
            <a:r>
              <a:rPr sz="2800" i="1" spc="265" dirty="0">
                <a:solidFill>
                  <a:srgbClr val="08246D"/>
                </a:solidFill>
                <a:latin typeface="Trebuchet MS"/>
                <a:cs typeface="Trebuchet MS"/>
              </a:rPr>
              <a:t> </a:t>
            </a:r>
            <a:r>
              <a:rPr sz="2800" i="1" spc="45" dirty="0">
                <a:solidFill>
                  <a:srgbClr val="08246D"/>
                </a:solidFill>
                <a:latin typeface="Trebuchet MS"/>
                <a:cs typeface="Trebuchet MS"/>
              </a:rPr>
              <a:t>end.</a:t>
            </a:r>
            <a:endParaRPr sz="2800" dirty="0">
              <a:latin typeface="Trebuchet MS"/>
              <a:cs typeface="Trebuchet MS"/>
            </a:endParaRPr>
          </a:p>
          <a:p>
            <a:pPr>
              <a:lnSpc>
                <a:spcPct val="100000"/>
              </a:lnSpc>
              <a:spcBef>
                <a:spcPts val="10"/>
              </a:spcBef>
            </a:pPr>
            <a:endParaRPr sz="2800" dirty="0">
              <a:latin typeface="Trebuchet MS"/>
              <a:cs typeface="Trebuchet MS"/>
            </a:endParaRPr>
          </a:p>
          <a:p>
            <a:pPr marL="12700">
              <a:lnSpc>
                <a:spcPct val="100000"/>
              </a:lnSpc>
            </a:pPr>
            <a:r>
              <a:rPr sz="2800" b="1" spc="85" dirty="0">
                <a:solidFill>
                  <a:srgbClr val="2A4A9D"/>
                </a:solidFill>
                <a:latin typeface="Tahoma"/>
                <a:cs typeface="Tahoma"/>
              </a:rPr>
              <a:t>INCENTIVE</a:t>
            </a:r>
            <a:endParaRPr sz="2800" dirty="0">
              <a:latin typeface="Tahoma"/>
              <a:cs typeface="Tahoma"/>
            </a:endParaRPr>
          </a:p>
          <a:p>
            <a:pPr marL="12700" marR="168910">
              <a:lnSpc>
                <a:spcPct val="105200"/>
              </a:lnSpc>
              <a:spcBef>
                <a:spcPts val="55"/>
              </a:spcBef>
            </a:pPr>
            <a:r>
              <a:rPr sz="2800" i="1" spc="114" dirty="0">
                <a:solidFill>
                  <a:srgbClr val="08246D"/>
                </a:solidFill>
                <a:latin typeface="Trebuchet MS"/>
                <a:cs typeface="Trebuchet MS"/>
              </a:rPr>
              <a:t>Incentive </a:t>
            </a:r>
            <a:r>
              <a:rPr sz="2800" i="1" spc="15" dirty="0">
                <a:solidFill>
                  <a:srgbClr val="08246D"/>
                </a:solidFill>
                <a:latin typeface="Trebuchet MS"/>
                <a:cs typeface="Trebuchet MS"/>
              </a:rPr>
              <a:t>will</a:t>
            </a:r>
            <a:r>
              <a:rPr sz="2800" i="1" spc="20" dirty="0">
                <a:solidFill>
                  <a:srgbClr val="08246D"/>
                </a:solidFill>
                <a:latin typeface="Trebuchet MS"/>
                <a:cs typeface="Trebuchet MS"/>
              </a:rPr>
              <a:t> </a:t>
            </a:r>
            <a:r>
              <a:rPr sz="2800" i="1" spc="100" dirty="0">
                <a:solidFill>
                  <a:srgbClr val="08246D"/>
                </a:solidFill>
                <a:latin typeface="Trebuchet MS"/>
                <a:cs typeface="Trebuchet MS"/>
              </a:rPr>
              <a:t>auto </a:t>
            </a:r>
            <a:r>
              <a:rPr sz="2800" i="1" spc="105" dirty="0">
                <a:solidFill>
                  <a:srgbClr val="08246D"/>
                </a:solidFill>
                <a:latin typeface="Trebuchet MS"/>
                <a:cs typeface="Trebuchet MS"/>
              </a:rPr>
              <a:t>calculated </a:t>
            </a:r>
            <a:r>
              <a:rPr sz="2800" i="1" spc="30" dirty="0">
                <a:solidFill>
                  <a:srgbClr val="08246D"/>
                </a:solidFill>
                <a:latin typeface="Trebuchet MS"/>
                <a:cs typeface="Trebuchet MS"/>
              </a:rPr>
              <a:t>at</a:t>
            </a:r>
            <a:r>
              <a:rPr sz="2800" i="1" spc="35" dirty="0">
                <a:solidFill>
                  <a:srgbClr val="08246D"/>
                </a:solidFill>
                <a:latin typeface="Trebuchet MS"/>
                <a:cs typeface="Trebuchet MS"/>
              </a:rPr>
              <a:t> per</a:t>
            </a:r>
            <a:r>
              <a:rPr sz="2800" i="1" spc="40" dirty="0">
                <a:solidFill>
                  <a:srgbClr val="08246D"/>
                </a:solidFill>
                <a:latin typeface="Trebuchet MS"/>
                <a:cs typeface="Trebuchet MS"/>
              </a:rPr>
              <a:t> </a:t>
            </a:r>
            <a:r>
              <a:rPr sz="2800" i="1" spc="45" dirty="0">
                <a:solidFill>
                  <a:srgbClr val="08246D"/>
                </a:solidFill>
                <a:latin typeface="Trebuchet MS"/>
                <a:cs typeface="Trebuchet MS"/>
              </a:rPr>
              <a:t>the </a:t>
            </a:r>
            <a:r>
              <a:rPr sz="2800" i="1" spc="90" dirty="0">
                <a:solidFill>
                  <a:srgbClr val="08246D"/>
                </a:solidFill>
                <a:latin typeface="Trebuchet MS"/>
                <a:cs typeface="Trebuchet MS"/>
              </a:rPr>
              <a:t>Target </a:t>
            </a:r>
            <a:r>
              <a:rPr sz="2800" i="1" spc="110" dirty="0">
                <a:solidFill>
                  <a:srgbClr val="08246D"/>
                </a:solidFill>
                <a:latin typeface="Trebuchet MS"/>
                <a:cs typeface="Trebuchet MS"/>
              </a:rPr>
              <a:t>achieve </a:t>
            </a:r>
            <a:r>
              <a:rPr sz="2800" i="1" spc="70" dirty="0">
                <a:solidFill>
                  <a:srgbClr val="08246D"/>
                </a:solidFill>
                <a:latin typeface="Trebuchet MS"/>
                <a:cs typeface="Trebuchet MS"/>
              </a:rPr>
              <a:t>by </a:t>
            </a:r>
            <a:r>
              <a:rPr sz="2800" i="1" spc="-560" dirty="0">
                <a:solidFill>
                  <a:srgbClr val="08246D"/>
                </a:solidFill>
                <a:latin typeface="Trebuchet MS"/>
                <a:cs typeface="Trebuchet MS"/>
              </a:rPr>
              <a:t> </a:t>
            </a:r>
            <a:r>
              <a:rPr sz="2800" i="1" spc="145" dirty="0">
                <a:solidFill>
                  <a:srgbClr val="08246D"/>
                </a:solidFill>
                <a:latin typeface="Trebuchet MS"/>
                <a:cs typeface="Trebuchet MS"/>
              </a:rPr>
              <a:t>ISD.</a:t>
            </a:r>
            <a:r>
              <a:rPr sz="2800" i="1" spc="260" dirty="0">
                <a:solidFill>
                  <a:srgbClr val="08246D"/>
                </a:solidFill>
                <a:latin typeface="Trebuchet MS"/>
                <a:cs typeface="Trebuchet MS"/>
              </a:rPr>
              <a:t> </a:t>
            </a:r>
            <a:r>
              <a:rPr sz="2800" i="1" spc="120" dirty="0">
                <a:solidFill>
                  <a:srgbClr val="08246D"/>
                </a:solidFill>
                <a:latin typeface="Trebuchet MS"/>
                <a:cs typeface="Trebuchet MS"/>
              </a:rPr>
              <a:t>Same</a:t>
            </a:r>
            <a:r>
              <a:rPr sz="2800" i="1" spc="265" dirty="0">
                <a:solidFill>
                  <a:srgbClr val="08246D"/>
                </a:solidFill>
                <a:latin typeface="Trebuchet MS"/>
                <a:cs typeface="Trebuchet MS"/>
              </a:rPr>
              <a:t> </a:t>
            </a:r>
            <a:r>
              <a:rPr sz="2800" i="1" spc="15" dirty="0">
                <a:solidFill>
                  <a:srgbClr val="08246D"/>
                </a:solidFill>
                <a:latin typeface="Trebuchet MS"/>
                <a:cs typeface="Trebuchet MS"/>
              </a:rPr>
              <a:t>will</a:t>
            </a:r>
            <a:r>
              <a:rPr sz="2800" i="1" spc="260" dirty="0">
                <a:solidFill>
                  <a:srgbClr val="08246D"/>
                </a:solidFill>
                <a:latin typeface="Trebuchet MS"/>
                <a:cs typeface="Trebuchet MS"/>
              </a:rPr>
              <a:t> </a:t>
            </a:r>
            <a:r>
              <a:rPr sz="2800" i="1" spc="25" dirty="0">
                <a:solidFill>
                  <a:srgbClr val="08246D"/>
                </a:solidFill>
                <a:latin typeface="Trebuchet MS"/>
                <a:cs typeface="Trebuchet MS"/>
              </a:rPr>
              <a:t>be</a:t>
            </a:r>
            <a:r>
              <a:rPr sz="2800" i="1" spc="265" dirty="0">
                <a:solidFill>
                  <a:srgbClr val="08246D"/>
                </a:solidFill>
                <a:latin typeface="Trebuchet MS"/>
                <a:cs typeface="Trebuchet MS"/>
              </a:rPr>
              <a:t> </a:t>
            </a:r>
            <a:r>
              <a:rPr sz="2800" i="1" spc="110" dirty="0">
                <a:solidFill>
                  <a:srgbClr val="08246D"/>
                </a:solidFill>
                <a:latin typeface="Trebuchet MS"/>
                <a:cs typeface="Trebuchet MS"/>
              </a:rPr>
              <a:t>displayed</a:t>
            </a:r>
            <a:r>
              <a:rPr sz="2800" i="1" spc="265" dirty="0">
                <a:solidFill>
                  <a:srgbClr val="08246D"/>
                </a:solidFill>
                <a:latin typeface="Trebuchet MS"/>
                <a:cs typeface="Trebuchet MS"/>
              </a:rPr>
              <a:t> </a:t>
            </a:r>
            <a:r>
              <a:rPr sz="2800" i="1" spc="30" dirty="0">
                <a:solidFill>
                  <a:srgbClr val="08246D"/>
                </a:solidFill>
                <a:latin typeface="Trebuchet MS"/>
                <a:cs typeface="Trebuchet MS"/>
              </a:rPr>
              <a:t>to</a:t>
            </a:r>
            <a:r>
              <a:rPr sz="2800" i="1" spc="260" dirty="0">
                <a:solidFill>
                  <a:srgbClr val="08246D"/>
                </a:solidFill>
                <a:latin typeface="Trebuchet MS"/>
                <a:cs typeface="Trebuchet MS"/>
              </a:rPr>
              <a:t> </a:t>
            </a:r>
            <a:r>
              <a:rPr sz="2800" i="1" spc="145" dirty="0">
                <a:solidFill>
                  <a:srgbClr val="08246D"/>
                </a:solidFill>
                <a:latin typeface="Trebuchet MS"/>
                <a:cs typeface="Trebuchet MS"/>
              </a:rPr>
              <a:t>ISD.</a:t>
            </a:r>
            <a:endParaRPr sz="2800" dirty="0">
              <a:latin typeface="Trebuchet MS"/>
              <a:cs typeface="Trebuchet MS"/>
            </a:endParaRPr>
          </a:p>
          <a:p>
            <a:pPr>
              <a:lnSpc>
                <a:spcPct val="100000"/>
              </a:lnSpc>
              <a:spcBef>
                <a:spcPts val="10"/>
              </a:spcBef>
            </a:pPr>
            <a:endParaRPr sz="2800" dirty="0">
              <a:latin typeface="Trebuchet MS"/>
              <a:cs typeface="Trebuchet MS"/>
            </a:endParaRPr>
          </a:p>
          <a:p>
            <a:pPr marL="12700">
              <a:lnSpc>
                <a:spcPct val="100000"/>
              </a:lnSpc>
            </a:pPr>
            <a:r>
              <a:rPr sz="2800" b="1" spc="125" dirty="0">
                <a:solidFill>
                  <a:srgbClr val="2A4A9D"/>
                </a:solidFill>
                <a:latin typeface="Tahoma"/>
                <a:cs typeface="Tahoma"/>
              </a:rPr>
              <a:t>TARGET</a:t>
            </a:r>
            <a:r>
              <a:rPr sz="2800" b="1" spc="295" dirty="0">
                <a:solidFill>
                  <a:srgbClr val="2A4A9D"/>
                </a:solidFill>
                <a:latin typeface="Tahoma"/>
                <a:cs typeface="Tahoma"/>
              </a:rPr>
              <a:t> </a:t>
            </a:r>
            <a:r>
              <a:rPr sz="2800" b="1" spc="155" dirty="0">
                <a:solidFill>
                  <a:srgbClr val="2A4A9D"/>
                </a:solidFill>
                <a:latin typeface="Tahoma"/>
                <a:cs typeface="Tahoma"/>
              </a:rPr>
              <a:t>AND</a:t>
            </a:r>
            <a:r>
              <a:rPr sz="2800" b="1" spc="295" dirty="0">
                <a:solidFill>
                  <a:srgbClr val="2A4A9D"/>
                </a:solidFill>
                <a:latin typeface="Tahoma"/>
                <a:cs typeface="Tahoma"/>
              </a:rPr>
              <a:t> </a:t>
            </a:r>
            <a:r>
              <a:rPr sz="2800" b="1" spc="150" dirty="0">
                <a:solidFill>
                  <a:srgbClr val="2A4A9D"/>
                </a:solidFill>
                <a:latin typeface="Tahoma"/>
                <a:cs typeface="Tahoma"/>
              </a:rPr>
              <a:t>ACHIEVEMENT</a:t>
            </a:r>
            <a:endParaRPr sz="2800" dirty="0">
              <a:latin typeface="Tahoma"/>
              <a:cs typeface="Tahoma"/>
            </a:endParaRPr>
          </a:p>
          <a:p>
            <a:pPr marL="12700" marR="931544">
              <a:lnSpc>
                <a:spcPct val="105200"/>
              </a:lnSpc>
              <a:spcBef>
                <a:spcPts val="245"/>
              </a:spcBef>
            </a:pPr>
            <a:r>
              <a:rPr sz="2800" i="1" spc="40" dirty="0">
                <a:solidFill>
                  <a:srgbClr val="08246D"/>
                </a:solidFill>
                <a:latin typeface="Trebuchet MS"/>
                <a:cs typeface="Trebuchet MS"/>
              </a:rPr>
              <a:t>we</a:t>
            </a:r>
            <a:r>
              <a:rPr sz="2800" i="1" spc="265" dirty="0">
                <a:solidFill>
                  <a:srgbClr val="08246D"/>
                </a:solidFill>
                <a:latin typeface="Trebuchet MS"/>
                <a:cs typeface="Trebuchet MS"/>
              </a:rPr>
              <a:t> </a:t>
            </a:r>
            <a:r>
              <a:rPr sz="2800" i="1" spc="95" dirty="0">
                <a:solidFill>
                  <a:srgbClr val="08246D"/>
                </a:solidFill>
                <a:latin typeface="Trebuchet MS"/>
                <a:cs typeface="Trebuchet MS"/>
              </a:rPr>
              <a:t>provide</a:t>
            </a:r>
            <a:r>
              <a:rPr sz="2800" i="1" spc="270" dirty="0">
                <a:solidFill>
                  <a:srgbClr val="08246D"/>
                </a:solidFill>
                <a:latin typeface="Trebuchet MS"/>
                <a:cs typeface="Trebuchet MS"/>
              </a:rPr>
              <a:t> </a:t>
            </a:r>
            <a:r>
              <a:rPr sz="2800" i="1" spc="75" dirty="0">
                <a:solidFill>
                  <a:srgbClr val="08246D"/>
                </a:solidFill>
                <a:latin typeface="Trebuchet MS"/>
                <a:cs typeface="Trebuchet MS"/>
              </a:rPr>
              <a:t>target</a:t>
            </a:r>
            <a:r>
              <a:rPr sz="2800" i="1" spc="270" dirty="0">
                <a:solidFill>
                  <a:srgbClr val="08246D"/>
                </a:solidFill>
                <a:latin typeface="Trebuchet MS"/>
                <a:cs typeface="Trebuchet MS"/>
              </a:rPr>
              <a:t> </a:t>
            </a:r>
            <a:r>
              <a:rPr sz="2800" i="1" spc="30" dirty="0">
                <a:solidFill>
                  <a:srgbClr val="08246D"/>
                </a:solidFill>
                <a:latin typeface="Trebuchet MS"/>
                <a:cs typeface="Trebuchet MS"/>
              </a:rPr>
              <a:t>to</a:t>
            </a:r>
            <a:r>
              <a:rPr sz="2800" i="1" spc="265" dirty="0">
                <a:solidFill>
                  <a:srgbClr val="08246D"/>
                </a:solidFill>
                <a:latin typeface="Trebuchet MS"/>
                <a:cs typeface="Trebuchet MS"/>
              </a:rPr>
              <a:t> </a:t>
            </a:r>
            <a:r>
              <a:rPr sz="2800" i="1" spc="210" dirty="0">
                <a:solidFill>
                  <a:srgbClr val="08246D"/>
                </a:solidFill>
                <a:latin typeface="Trebuchet MS"/>
                <a:cs typeface="Trebuchet MS"/>
              </a:rPr>
              <a:t>ISD</a:t>
            </a:r>
            <a:r>
              <a:rPr sz="2800" i="1" spc="270" dirty="0">
                <a:solidFill>
                  <a:srgbClr val="08246D"/>
                </a:solidFill>
                <a:latin typeface="Trebuchet MS"/>
                <a:cs typeface="Trebuchet MS"/>
              </a:rPr>
              <a:t> </a:t>
            </a:r>
            <a:r>
              <a:rPr sz="2800" i="1" spc="105" dirty="0">
                <a:solidFill>
                  <a:srgbClr val="08246D"/>
                </a:solidFill>
                <a:latin typeface="Trebuchet MS"/>
                <a:cs typeface="Trebuchet MS"/>
              </a:rPr>
              <a:t>month</a:t>
            </a:r>
            <a:r>
              <a:rPr sz="2800" i="1" spc="270" dirty="0">
                <a:solidFill>
                  <a:srgbClr val="08246D"/>
                </a:solidFill>
                <a:latin typeface="Trebuchet MS"/>
                <a:cs typeface="Trebuchet MS"/>
              </a:rPr>
              <a:t> </a:t>
            </a:r>
            <a:r>
              <a:rPr sz="2800" i="1" spc="50" dirty="0">
                <a:solidFill>
                  <a:srgbClr val="08246D"/>
                </a:solidFill>
                <a:latin typeface="Trebuchet MS"/>
                <a:cs typeface="Trebuchet MS"/>
              </a:rPr>
              <a:t>wise.</a:t>
            </a:r>
            <a:r>
              <a:rPr sz="2800" i="1" spc="270" dirty="0">
                <a:solidFill>
                  <a:srgbClr val="08246D"/>
                </a:solidFill>
                <a:latin typeface="Trebuchet MS"/>
                <a:cs typeface="Trebuchet MS"/>
              </a:rPr>
              <a:t> </a:t>
            </a:r>
            <a:r>
              <a:rPr sz="2800" i="1" spc="210" dirty="0">
                <a:solidFill>
                  <a:srgbClr val="08246D"/>
                </a:solidFill>
                <a:latin typeface="Trebuchet MS"/>
                <a:cs typeface="Trebuchet MS"/>
              </a:rPr>
              <a:t>ISD</a:t>
            </a:r>
            <a:r>
              <a:rPr sz="2800" i="1" spc="265" dirty="0">
                <a:solidFill>
                  <a:srgbClr val="08246D"/>
                </a:solidFill>
                <a:latin typeface="Trebuchet MS"/>
                <a:cs typeface="Trebuchet MS"/>
              </a:rPr>
              <a:t> </a:t>
            </a:r>
            <a:r>
              <a:rPr sz="2800" i="1" spc="75" dirty="0">
                <a:solidFill>
                  <a:srgbClr val="08246D"/>
                </a:solidFill>
                <a:latin typeface="Trebuchet MS"/>
                <a:cs typeface="Trebuchet MS"/>
              </a:rPr>
              <a:t>target</a:t>
            </a:r>
            <a:r>
              <a:rPr sz="2800" i="1" spc="270" dirty="0">
                <a:solidFill>
                  <a:srgbClr val="08246D"/>
                </a:solidFill>
                <a:latin typeface="Trebuchet MS"/>
                <a:cs typeface="Trebuchet MS"/>
              </a:rPr>
              <a:t> </a:t>
            </a:r>
            <a:r>
              <a:rPr sz="2800" i="1" spc="105" dirty="0">
                <a:solidFill>
                  <a:srgbClr val="08246D"/>
                </a:solidFill>
                <a:latin typeface="Trebuchet MS"/>
                <a:cs typeface="Trebuchet MS"/>
              </a:rPr>
              <a:t>and </a:t>
            </a:r>
            <a:r>
              <a:rPr sz="2800" i="1" spc="-555" dirty="0">
                <a:solidFill>
                  <a:srgbClr val="08246D"/>
                </a:solidFill>
                <a:latin typeface="Trebuchet MS"/>
                <a:cs typeface="Trebuchet MS"/>
              </a:rPr>
              <a:t> </a:t>
            </a:r>
            <a:r>
              <a:rPr sz="2800" i="1" spc="110" dirty="0">
                <a:solidFill>
                  <a:srgbClr val="08246D"/>
                </a:solidFill>
                <a:latin typeface="Trebuchet MS"/>
                <a:cs typeface="Trebuchet MS"/>
              </a:rPr>
              <a:t>achievement</a:t>
            </a:r>
            <a:r>
              <a:rPr sz="2800" i="1" spc="265" dirty="0">
                <a:solidFill>
                  <a:srgbClr val="08246D"/>
                </a:solidFill>
                <a:latin typeface="Trebuchet MS"/>
                <a:cs typeface="Trebuchet MS"/>
              </a:rPr>
              <a:t> </a:t>
            </a:r>
            <a:r>
              <a:rPr sz="2800" i="1" spc="45" dirty="0">
                <a:solidFill>
                  <a:srgbClr val="08246D"/>
                </a:solidFill>
                <a:latin typeface="Trebuchet MS"/>
                <a:cs typeface="Trebuchet MS"/>
              </a:rPr>
              <a:t>are</a:t>
            </a:r>
            <a:r>
              <a:rPr sz="2800" i="1" spc="265" dirty="0">
                <a:solidFill>
                  <a:srgbClr val="08246D"/>
                </a:solidFill>
                <a:latin typeface="Trebuchet MS"/>
                <a:cs typeface="Trebuchet MS"/>
              </a:rPr>
              <a:t> </a:t>
            </a:r>
            <a:r>
              <a:rPr sz="2800" i="1" spc="135" dirty="0">
                <a:solidFill>
                  <a:srgbClr val="08246D"/>
                </a:solidFill>
                <a:latin typeface="Trebuchet MS"/>
                <a:cs typeface="Trebuchet MS"/>
              </a:rPr>
              <a:t>shown</a:t>
            </a:r>
            <a:r>
              <a:rPr sz="2800" i="1" spc="265" dirty="0">
                <a:solidFill>
                  <a:srgbClr val="08246D"/>
                </a:solidFill>
                <a:latin typeface="Trebuchet MS"/>
                <a:cs typeface="Trebuchet MS"/>
              </a:rPr>
              <a:t> </a:t>
            </a:r>
            <a:r>
              <a:rPr sz="2800" i="1" spc="80" dirty="0">
                <a:solidFill>
                  <a:srgbClr val="08246D"/>
                </a:solidFill>
                <a:latin typeface="Trebuchet MS"/>
                <a:cs typeface="Trebuchet MS"/>
              </a:rPr>
              <a:t>on</a:t>
            </a:r>
            <a:r>
              <a:rPr sz="2800" i="1" spc="265" dirty="0">
                <a:solidFill>
                  <a:srgbClr val="08246D"/>
                </a:solidFill>
                <a:latin typeface="Trebuchet MS"/>
                <a:cs typeface="Trebuchet MS"/>
              </a:rPr>
              <a:t> </a:t>
            </a:r>
            <a:r>
              <a:rPr sz="2800" i="1" spc="210" dirty="0">
                <a:solidFill>
                  <a:srgbClr val="08246D"/>
                </a:solidFill>
                <a:latin typeface="Trebuchet MS"/>
                <a:cs typeface="Trebuchet MS"/>
              </a:rPr>
              <a:t>ISD</a:t>
            </a:r>
            <a:r>
              <a:rPr sz="2800" i="1" spc="265" dirty="0">
                <a:solidFill>
                  <a:srgbClr val="08246D"/>
                </a:solidFill>
                <a:latin typeface="Trebuchet MS"/>
                <a:cs typeface="Trebuchet MS"/>
              </a:rPr>
              <a:t> </a:t>
            </a:r>
            <a:r>
              <a:rPr sz="2800" i="1" spc="95" dirty="0">
                <a:solidFill>
                  <a:srgbClr val="08246D"/>
                </a:solidFill>
                <a:latin typeface="Trebuchet MS"/>
                <a:cs typeface="Trebuchet MS"/>
              </a:rPr>
              <a:t>application.</a:t>
            </a:r>
            <a:endParaRPr sz="2800" dirty="0">
              <a:latin typeface="Trebuchet MS"/>
              <a:cs typeface="Trebuchet MS"/>
            </a:endParaRPr>
          </a:p>
          <a:p>
            <a:pPr>
              <a:lnSpc>
                <a:spcPct val="100000"/>
              </a:lnSpc>
              <a:spcBef>
                <a:spcPts val="10"/>
              </a:spcBef>
            </a:pPr>
            <a:endParaRPr sz="2800" dirty="0">
              <a:latin typeface="Trebuchet MS"/>
              <a:cs typeface="Trebuchet MS"/>
            </a:endParaRPr>
          </a:p>
        </p:txBody>
      </p:sp>
      <p:sp>
        <p:nvSpPr>
          <p:cNvPr id="18" name="object 18"/>
          <p:cNvSpPr txBox="1">
            <a:spLocks noGrp="1"/>
          </p:cNvSpPr>
          <p:nvPr>
            <p:ph type="title"/>
          </p:nvPr>
        </p:nvSpPr>
        <p:spPr>
          <a:xfrm>
            <a:off x="1824490" y="548688"/>
            <a:ext cx="7395709" cy="1090042"/>
          </a:xfrm>
          <a:prstGeom prst="rect">
            <a:avLst/>
          </a:prstGeom>
        </p:spPr>
        <p:txBody>
          <a:bodyPr vert="horz" wrap="square" lIns="0" tIns="12700" rIns="0" bIns="0" rtlCol="0" anchor="ctr">
            <a:spAutoFit/>
          </a:bodyPr>
          <a:lstStyle/>
          <a:p>
            <a:pPr marL="12700">
              <a:lnSpc>
                <a:spcPct val="100000"/>
              </a:lnSpc>
              <a:spcBef>
                <a:spcPts val="100"/>
              </a:spcBef>
            </a:pPr>
            <a:r>
              <a:rPr lang="en-IN" sz="7000" spc="1105" dirty="0" smtClean="0">
                <a:solidFill>
                  <a:srgbClr val="FFFFFF"/>
                </a:solidFill>
                <a:latin typeface="+mn-lt"/>
              </a:rPr>
              <a:t>Performance</a:t>
            </a:r>
            <a:endParaRPr sz="7000" dirty="0">
              <a:latin typeface="+mn-l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799" y="1385869"/>
            <a:ext cx="4724401" cy="8270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6815" y="1359"/>
            <a:ext cx="447675" cy="10284460"/>
          </a:xfrm>
          <a:custGeom>
            <a:avLst/>
            <a:gdLst/>
            <a:ahLst/>
            <a:cxnLst/>
            <a:rect l="l" t="t" r="r" b="b"/>
            <a:pathLst>
              <a:path w="447675" h="10284460">
                <a:moveTo>
                  <a:pt x="447674" y="10284286"/>
                </a:moveTo>
                <a:lnTo>
                  <a:pt x="0" y="10284286"/>
                </a:lnTo>
                <a:lnTo>
                  <a:pt x="0" y="0"/>
                </a:lnTo>
                <a:lnTo>
                  <a:pt x="447674" y="0"/>
                </a:lnTo>
                <a:lnTo>
                  <a:pt x="447674" y="10284286"/>
                </a:lnTo>
                <a:close/>
              </a:path>
            </a:pathLst>
          </a:custGeom>
          <a:solidFill>
            <a:srgbClr val="5270FF"/>
          </a:solidFill>
        </p:spPr>
        <p:txBody>
          <a:bodyPr wrap="square" lIns="0" tIns="0" rIns="0" bIns="0" rtlCol="0"/>
          <a:lstStyle/>
          <a:p>
            <a:endParaRPr dirty="0"/>
          </a:p>
        </p:txBody>
      </p:sp>
      <p:sp>
        <p:nvSpPr>
          <p:cNvPr id="7" name="object 7"/>
          <p:cNvSpPr/>
          <p:nvPr/>
        </p:nvSpPr>
        <p:spPr>
          <a:xfrm>
            <a:off x="1682752" y="190500"/>
            <a:ext cx="7953375" cy="1628139"/>
          </a:xfrm>
          <a:custGeom>
            <a:avLst/>
            <a:gdLst/>
            <a:ahLst/>
            <a:cxnLst/>
            <a:rect l="l" t="t" r="r" b="b"/>
            <a:pathLst>
              <a:path w="7953375" h="1628139">
                <a:moveTo>
                  <a:pt x="7952833" y="813509"/>
                </a:moveTo>
                <a:lnTo>
                  <a:pt x="7950689" y="869488"/>
                </a:lnTo>
                <a:lnTo>
                  <a:pt x="7944537" y="925256"/>
                </a:lnTo>
                <a:lnTo>
                  <a:pt x="7934799" y="980181"/>
                </a:lnTo>
                <a:lnTo>
                  <a:pt x="7921897" y="1033630"/>
                </a:lnTo>
                <a:lnTo>
                  <a:pt x="7906253" y="1084971"/>
                </a:lnTo>
                <a:lnTo>
                  <a:pt x="7889297" y="1129158"/>
                </a:lnTo>
                <a:lnTo>
                  <a:pt x="7869867" y="1172052"/>
                </a:lnTo>
                <a:lnTo>
                  <a:pt x="7848034" y="1213568"/>
                </a:lnTo>
                <a:lnTo>
                  <a:pt x="7823871" y="1253621"/>
                </a:lnTo>
                <a:lnTo>
                  <a:pt x="7797450" y="1292125"/>
                </a:lnTo>
                <a:lnTo>
                  <a:pt x="7768843" y="1328995"/>
                </a:lnTo>
                <a:lnTo>
                  <a:pt x="7738123" y="1364145"/>
                </a:lnTo>
                <a:lnTo>
                  <a:pt x="7705362" y="1397491"/>
                </a:lnTo>
                <a:lnTo>
                  <a:pt x="7670631" y="1428946"/>
                </a:lnTo>
                <a:lnTo>
                  <a:pt x="7634004" y="1458426"/>
                </a:lnTo>
                <a:lnTo>
                  <a:pt x="7595553" y="1485845"/>
                </a:lnTo>
                <a:lnTo>
                  <a:pt x="7555349" y="1511117"/>
                </a:lnTo>
                <a:lnTo>
                  <a:pt x="7513465" y="1534158"/>
                </a:lnTo>
                <a:lnTo>
                  <a:pt x="7469974" y="1554881"/>
                </a:lnTo>
                <a:lnTo>
                  <a:pt x="7424947" y="1573202"/>
                </a:lnTo>
                <a:lnTo>
                  <a:pt x="7378457" y="1589036"/>
                </a:lnTo>
                <a:lnTo>
                  <a:pt x="7330576" y="1602296"/>
                </a:lnTo>
                <a:lnTo>
                  <a:pt x="7281377" y="1612897"/>
                </a:lnTo>
                <a:lnTo>
                  <a:pt x="7230930" y="1620755"/>
                </a:lnTo>
                <a:lnTo>
                  <a:pt x="7179310" y="1625783"/>
                </a:lnTo>
                <a:lnTo>
                  <a:pt x="7126588" y="1627896"/>
                </a:lnTo>
                <a:lnTo>
                  <a:pt x="0" y="1627896"/>
                </a:lnTo>
                <a:lnTo>
                  <a:pt x="0" y="0"/>
                </a:lnTo>
                <a:lnTo>
                  <a:pt x="7132057" y="0"/>
                </a:lnTo>
                <a:lnTo>
                  <a:pt x="7183795" y="2136"/>
                </a:lnTo>
                <a:lnTo>
                  <a:pt x="7234527" y="7227"/>
                </a:lnTo>
                <a:lnTo>
                  <a:pt x="7284177" y="15183"/>
                </a:lnTo>
                <a:lnTo>
                  <a:pt x="7332671" y="25909"/>
                </a:lnTo>
                <a:lnTo>
                  <a:pt x="7379931" y="39315"/>
                </a:lnTo>
                <a:lnTo>
                  <a:pt x="7425885" y="55308"/>
                </a:lnTo>
                <a:lnTo>
                  <a:pt x="7470455" y="73795"/>
                </a:lnTo>
                <a:lnTo>
                  <a:pt x="7513568" y="94685"/>
                </a:lnTo>
                <a:lnTo>
                  <a:pt x="7555147" y="117885"/>
                </a:lnTo>
                <a:lnTo>
                  <a:pt x="7595119" y="143303"/>
                </a:lnTo>
                <a:lnTo>
                  <a:pt x="7633406" y="170847"/>
                </a:lnTo>
                <a:lnTo>
                  <a:pt x="7669934" y="200425"/>
                </a:lnTo>
                <a:lnTo>
                  <a:pt x="7704629" y="231944"/>
                </a:lnTo>
                <a:lnTo>
                  <a:pt x="7737414" y="265312"/>
                </a:lnTo>
                <a:lnTo>
                  <a:pt x="7768215" y="300438"/>
                </a:lnTo>
                <a:lnTo>
                  <a:pt x="7796956" y="337228"/>
                </a:lnTo>
                <a:lnTo>
                  <a:pt x="7823562" y="375591"/>
                </a:lnTo>
                <a:lnTo>
                  <a:pt x="7847958" y="415434"/>
                </a:lnTo>
                <a:lnTo>
                  <a:pt x="7870068" y="456666"/>
                </a:lnTo>
                <a:lnTo>
                  <a:pt x="7889818" y="499193"/>
                </a:lnTo>
                <a:lnTo>
                  <a:pt x="7907132" y="542925"/>
                </a:lnTo>
                <a:lnTo>
                  <a:pt x="7908010" y="544682"/>
                </a:lnTo>
                <a:lnTo>
                  <a:pt x="7908010" y="546439"/>
                </a:lnTo>
                <a:lnTo>
                  <a:pt x="7908889" y="548196"/>
                </a:lnTo>
                <a:lnTo>
                  <a:pt x="7924259" y="598559"/>
                </a:lnTo>
                <a:lnTo>
                  <a:pt x="7936507" y="650441"/>
                </a:lnTo>
                <a:lnTo>
                  <a:pt x="7945465" y="703672"/>
                </a:lnTo>
                <a:lnTo>
                  <a:pt x="7950963" y="758084"/>
                </a:lnTo>
                <a:lnTo>
                  <a:pt x="7952833" y="813509"/>
                </a:lnTo>
                <a:close/>
              </a:path>
            </a:pathLst>
          </a:custGeom>
          <a:solidFill>
            <a:srgbClr val="5270FF"/>
          </a:solidFill>
        </p:spPr>
        <p:txBody>
          <a:bodyPr wrap="square" lIns="0" tIns="0" rIns="0" bIns="0" rtlCol="0"/>
          <a:lstStyle/>
          <a:p>
            <a:endParaRPr dirty="0"/>
          </a:p>
        </p:txBody>
      </p:sp>
      <p:sp>
        <p:nvSpPr>
          <p:cNvPr id="8" name="object 8"/>
          <p:cNvSpPr/>
          <p:nvPr/>
        </p:nvSpPr>
        <p:spPr>
          <a:xfrm>
            <a:off x="3706" y="2099845"/>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9" name="object 9"/>
          <p:cNvSpPr/>
          <p:nvPr/>
        </p:nvSpPr>
        <p:spPr>
          <a:xfrm>
            <a:off x="3706" y="3524491"/>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0" name="object 10"/>
          <p:cNvSpPr/>
          <p:nvPr/>
        </p:nvSpPr>
        <p:spPr>
          <a:xfrm>
            <a:off x="3706" y="4938397"/>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1" name="object 11"/>
          <p:cNvSpPr/>
          <p:nvPr/>
        </p:nvSpPr>
        <p:spPr>
          <a:xfrm>
            <a:off x="3706" y="6373793"/>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2" name="object 12"/>
          <p:cNvSpPr/>
          <p:nvPr/>
        </p:nvSpPr>
        <p:spPr>
          <a:xfrm>
            <a:off x="3706" y="7798438"/>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3" name="object 13"/>
          <p:cNvSpPr/>
          <p:nvPr/>
        </p:nvSpPr>
        <p:spPr>
          <a:xfrm>
            <a:off x="3706" y="9223086"/>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grpSp>
        <p:nvGrpSpPr>
          <p:cNvPr id="14" name="object 14"/>
          <p:cNvGrpSpPr/>
          <p:nvPr/>
        </p:nvGrpSpPr>
        <p:grpSpPr>
          <a:xfrm>
            <a:off x="2301508" y="1943101"/>
            <a:ext cx="4708892" cy="8342480"/>
            <a:chOff x="2301508" y="2276055"/>
            <a:chExt cx="3781425" cy="7682230"/>
          </a:xfrm>
        </p:grpSpPr>
        <p:pic>
          <p:nvPicPr>
            <p:cNvPr id="15" name="object 15"/>
            <p:cNvPicPr/>
            <p:nvPr/>
          </p:nvPicPr>
          <p:blipFill>
            <a:blip r:embed="rId2" cstate="print"/>
            <a:stretch>
              <a:fillRect/>
            </a:stretch>
          </p:blipFill>
          <p:spPr>
            <a:xfrm>
              <a:off x="2301508" y="2276055"/>
              <a:ext cx="3781322" cy="7682120"/>
            </a:xfrm>
            <a:prstGeom prst="rect">
              <a:avLst/>
            </a:prstGeom>
          </p:spPr>
        </p:pic>
        <p:pic>
          <p:nvPicPr>
            <p:cNvPr id="16" name="object 16"/>
            <p:cNvPicPr/>
            <p:nvPr/>
          </p:nvPicPr>
          <p:blipFill>
            <a:blip r:embed="rId3" cstate="print"/>
            <a:stretch>
              <a:fillRect/>
            </a:stretch>
          </p:blipFill>
          <p:spPr>
            <a:xfrm>
              <a:off x="2557649" y="2494420"/>
              <a:ext cx="3274562" cy="7105960"/>
            </a:xfrm>
            <a:prstGeom prst="rect">
              <a:avLst/>
            </a:prstGeom>
          </p:spPr>
        </p:pic>
      </p:grpSp>
      <p:sp>
        <p:nvSpPr>
          <p:cNvPr id="17" name="object 17"/>
          <p:cNvSpPr txBox="1">
            <a:spLocks noGrp="1"/>
          </p:cNvSpPr>
          <p:nvPr>
            <p:ph type="title"/>
          </p:nvPr>
        </p:nvSpPr>
        <p:spPr>
          <a:xfrm>
            <a:off x="1600652" y="459548"/>
            <a:ext cx="8229148" cy="936154"/>
          </a:xfrm>
          <a:prstGeom prst="rect">
            <a:avLst/>
          </a:prstGeom>
        </p:spPr>
        <p:txBody>
          <a:bodyPr vert="horz" wrap="square" lIns="0" tIns="12700" rIns="0" bIns="0" rtlCol="0">
            <a:spAutoFit/>
          </a:bodyPr>
          <a:lstStyle/>
          <a:p>
            <a:pPr marL="12700">
              <a:lnSpc>
                <a:spcPct val="100000"/>
              </a:lnSpc>
              <a:spcBef>
                <a:spcPts val="100"/>
              </a:spcBef>
            </a:pPr>
            <a:r>
              <a:rPr sz="6000" spc="1105" dirty="0" smtClean="0">
                <a:solidFill>
                  <a:srgbClr val="FFFFFF"/>
                </a:solidFill>
              </a:rPr>
              <a:t>S</a:t>
            </a:r>
            <a:r>
              <a:rPr sz="6000" spc="1375" dirty="0" smtClean="0">
                <a:solidFill>
                  <a:srgbClr val="FFFFFF"/>
                </a:solidFill>
              </a:rPr>
              <a:t>a</a:t>
            </a:r>
            <a:r>
              <a:rPr sz="6000" spc="440" dirty="0" smtClean="0">
                <a:solidFill>
                  <a:srgbClr val="FFFFFF"/>
                </a:solidFill>
              </a:rPr>
              <a:t>l</a:t>
            </a:r>
            <a:r>
              <a:rPr sz="6000" spc="630" dirty="0" smtClean="0">
                <a:solidFill>
                  <a:srgbClr val="FFFFFF"/>
                </a:solidFill>
              </a:rPr>
              <a:t>e</a:t>
            </a:r>
            <a:r>
              <a:rPr sz="6000" spc="960" dirty="0" smtClean="0">
                <a:solidFill>
                  <a:srgbClr val="FFFFFF"/>
                </a:solidFill>
              </a:rPr>
              <a:t>s</a:t>
            </a:r>
            <a:r>
              <a:rPr lang="en-IN" sz="6000" spc="960" dirty="0" smtClean="0">
                <a:solidFill>
                  <a:srgbClr val="FFFFFF"/>
                </a:solidFill>
              </a:rPr>
              <a:t> data entry</a:t>
            </a:r>
            <a:endParaRPr sz="6000" dirty="0"/>
          </a:p>
        </p:txBody>
      </p:sp>
      <p:grpSp>
        <p:nvGrpSpPr>
          <p:cNvPr id="21" name="object 21"/>
          <p:cNvGrpSpPr/>
          <p:nvPr/>
        </p:nvGrpSpPr>
        <p:grpSpPr>
          <a:xfrm>
            <a:off x="7184688" y="1818639"/>
            <a:ext cx="4822933" cy="8467061"/>
            <a:chOff x="12639625" y="2276055"/>
            <a:chExt cx="3781425" cy="7682230"/>
          </a:xfrm>
        </p:grpSpPr>
        <p:pic>
          <p:nvPicPr>
            <p:cNvPr id="22" name="object 22"/>
            <p:cNvPicPr/>
            <p:nvPr/>
          </p:nvPicPr>
          <p:blipFill>
            <a:blip r:embed="rId2" cstate="print"/>
            <a:stretch>
              <a:fillRect/>
            </a:stretch>
          </p:blipFill>
          <p:spPr>
            <a:xfrm>
              <a:off x="12639625" y="2276055"/>
              <a:ext cx="3781322" cy="7682120"/>
            </a:xfrm>
            <a:prstGeom prst="rect">
              <a:avLst/>
            </a:prstGeom>
          </p:spPr>
        </p:pic>
        <p:pic>
          <p:nvPicPr>
            <p:cNvPr id="23" name="object 23"/>
            <p:cNvPicPr/>
            <p:nvPr/>
          </p:nvPicPr>
          <p:blipFill>
            <a:blip r:embed="rId4" cstate="print"/>
            <a:stretch>
              <a:fillRect/>
            </a:stretch>
          </p:blipFill>
          <p:spPr>
            <a:xfrm>
              <a:off x="12895765" y="2494419"/>
              <a:ext cx="3274503" cy="7102757"/>
            </a:xfrm>
            <a:prstGeom prst="rect">
              <a:avLst/>
            </a:prstGeom>
          </p:spPr>
        </p:pic>
      </p:grpSp>
      <p:sp>
        <p:nvSpPr>
          <p:cNvPr id="25" name="TextBox 24"/>
          <p:cNvSpPr txBox="1"/>
          <p:nvPr/>
        </p:nvSpPr>
        <p:spPr>
          <a:xfrm>
            <a:off x="12496800" y="2955850"/>
            <a:ext cx="5997730" cy="6494085"/>
          </a:xfrm>
          <a:prstGeom prst="rect">
            <a:avLst/>
          </a:prstGeom>
          <a:noFill/>
        </p:spPr>
        <p:txBody>
          <a:bodyPr wrap="square" rtlCol="0">
            <a:spAutoFit/>
          </a:bodyPr>
          <a:lstStyle/>
          <a:p>
            <a:pPr marL="285750" indent="-285750">
              <a:buFont typeface="Wingdings" panose="05000000000000000000" pitchFamily="2" charset="2"/>
              <a:buChar char="Ø"/>
            </a:pPr>
            <a:r>
              <a:rPr lang="en-US" sz="3600" dirty="0" smtClean="0"/>
              <a:t>Product Details</a:t>
            </a:r>
          </a:p>
          <a:p>
            <a:r>
              <a:rPr lang="en-US" sz="3600" dirty="0" smtClean="0"/>
              <a:t>   i.e. ac type and model </a:t>
            </a:r>
          </a:p>
          <a:p>
            <a:endParaRPr lang="en-US" sz="3600" dirty="0" smtClean="0"/>
          </a:p>
          <a:p>
            <a:pPr marL="285750" indent="-285750">
              <a:buFont typeface="Wingdings" panose="05000000000000000000" pitchFamily="2" charset="2"/>
              <a:buChar char="Ø"/>
            </a:pPr>
            <a:r>
              <a:rPr lang="en-US" sz="3600" dirty="0" smtClean="0"/>
              <a:t>Sales details i.e. price and quantity</a:t>
            </a:r>
          </a:p>
          <a:p>
            <a:pPr marL="285750" indent="-285750">
              <a:buFont typeface="Wingdings" panose="05000000000000000000" pitchFamily="2" charset="2"/>
              <a:buChar char="Ø"/>
            </a:pPr>
            <a:endParaRPr lang="en-US" sz="3600" dirty="0" smtClean="0"/>
          </a:p>
          <a:p>
            <a:pPr marL="285750" indent="-285750">
              <a:buFont typeface="Wingdings" panose="05000000000000000000" pitchFamily="2" charset="2"/>
              <a:buChar char="Ø"/>
            </a:pPr>
            <a:r>
              <a:rPr lang="en-US" sz="3600" dirty="0"/>
              <a:t>Customer </a:t>
            </a:r>
            <a:r>
              <a:rPr lang="en-US" sz="3600" dirty="0" smtClean="0"/>
              <a:t>details</a:t>
            </a:r>
          </a:p>
          <a:p>
            <a:r>
              <a:rPr lang="en-US" sz="3600" dirty="0"/>
              <a:t> </a:t>
            </a:r>
            <a:r>
              <a:rPr lang="en-US" sz="3600" dirty="0" smtClean="0"/>
              <a:t>i.e. name address and contact </a:t>
            </a:r>
          </a:p>
          <a:p>
            <a:endParaRPr lang="en-US" sz="3600" dirty="0"/>
          </a:p>
          <a:p>
            <a:pPr marL="285750" indent="-285750">
              <a:buFont typeface="Wingdings" panose="05000000000000000000" pitchFamily="2" charset="2"/>
              <a:buChar char="Ø"/>
            </a:pPr>
            <a:r>
              <a:rPr lang="en-US" sz="3600" dirty="0" smtClean="0"/>
              <a:t>Invoice copy</a:t>
            </a:r>
            <a:endParaRPr lang="en-US" sz="3600" dirty="0"/>
          </a:p>
          <a:p>
            <a:pPr marL="285750" indent="-285750">
              <a:buFont typeface="Wingdings" panose="05000000000000000000" pitchFamily="2" charset="2"/>
              <a:buChar char="Ø"/>
            </a:pPr>
            <a:endParaRPr lang="en-US" sz="2800" b="1" dirty="0" smtClean="0"/>
          </a:p>
          <a:p>
            <a:endParaRPr lang="en-US" sz="28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8289" y="399887"/>
            <a:ext cx="8535670" cy="878840"/>
          </a:xfrm>
          <a:prstGeom prst="rect">
            <a:avLst/>
          </a:prstGeom>
        </p:spPr>
        <p:txBody>
          <a:bodyPr vert="horz" wrap="square" lIns="0" tIns="12700" rIns="0" bIns="0" rtlCol="0">
            <a:spAutoFit/>
          </a:bodyPr>
          <a:lstStyle/>
          <a:p>
            <a:pPr marL="12700">
              <a:lnSpc>
                <a:spcPct val="100000"/>
              </a:lnSpc>
              <a:spcBef>
                <a:spcPts val="100"/>
              </a:spcBef>
            </a:pPr>
            <a:r>
              <a:rPr lang="en-GB" sz="5600" spc="-375" dirty="0" smtClean="0">
                <a:solidFill>
                  <a:srgbClr val="FFFFFF"/>
                </a:solidFill>
              </a:rPr>
              <a:t>Target</a:t>
            </a:r>
            <a:r>
              <a:rPr sz="5600" spc="-715" dirty="0" smtClean="0">
                <a:solidFill>
                  <a:srgbClr val="FFFFFF"/>
                </a:solidFill>
              </a:rPr>
              <a:t> </a:t>
            </a:r>
            <a:r>
              <a:rPr sz="5600" spc="630" dirty="0">
                <a:solidFill>
                  <a:srgbClr val="FFFFFF"/>
                </a:solidFill>
              </a:rPr>
              <a:t>a</a:t>
            </a:r>
            <a:r>
              <a:rPr sz="5600" spc="215" dirty="0">
                <a:solidFill>
                  <a:srgbClr val="FFFFFF"/>
                </a:solidFill>
              </a:rPr>
              <a:t>n</a:t>
            </a:r>
            <a:r>
              <a:rPr sz="5600" spc="545" dirty="0">
                <a:solidFill>
                  <a:srgbClr val="FFFFFF"/>
                </a:solidFill>
              </a:rPr>
              <a:t>d</a:t>
            </a:r>
            <a:r>
              <a:rPr sz="5600" spc="-715" dirty="0">
                <a:solidFill>
                  <a:srgbClr val="FFFFFF"/>
                </a:solidFill>
              </a:rPr>
              <a:t> </a:t>
            </a:r>
            <a:r>
              <a:rPr lang="en-GB" sz="5600" spc="280" dirty="0" smtClean="0">
                <a:solidFill>
                  <a:srgbClr val="FFFFFF"/>
                </a:solidFill>
              </a:rPr>
              <a:t>Achievement</a:t>
            </a:r>
            <a:endParaRPr sz="5600" dirty="0"/>
          </a:p>
        </p:txBody>
      </p:sp>
      <p:sp>
        <p:nvSpPr>
          <p:cNvPr id="4" name="object 4"/>
          <p:cNvSpPr txBox="1"/>
          <p:nvPr/>
        </p:nvSpPr>
        <p:spPr>
          <a:xfrm>
            <a:off x="11445336" y="2698591"/>
            <a:ext cx="5346065" cy="2555240"/>
          </a:xfrm>
          <a:prstGeom prst="rect">
            <a:avLst/>
          </a:prstGeom>
        </p:spPr>
        <p:txBody>
          <a:bodyPr vert="horz" wrap="square" lIns="0" tIns="12700" rIns="0" bIns="0" rtlCol="0">
            <a:spAutoFit/>
          </a:bodyPr>
          <a:lstStyle/>
          <a:p>
            <a:pPr marL="12700">
              <a:lnSpc>
                <a:spcPct val="100000"/>
              </a:lnSpc>
              <a:spcBef>
                <a:spcPts val="100"/>
              </a:spcBef>
            </a:pPr>
            <a:r>
              <a:rPr sz="2500" b="1" spc="165" dirty="0">
                <a:solidFill>
                  <a:srgbClr val="206AD9"/>
                </a:solidFill>
                <a:latin typeface="Trebuchet MS"/>
                <a:cs typeface="Trebuchet MS"/>
              </a:rPr>
              <a:t>Announcement</a:t>
            </a:r>
            <a:endParaRPr sz="2500" dirty="0">
              <a:latin typeface="Trebuchet MS"/>
              <a:cs typeface="Trebuchet MS"/>
            </a:endParaRPr>
          </a:p>
          <a:p>
            <a:pPr marL="12700" marR="5080">
              <a:lnSpc>
                <a:spcPct val="116300"/>
              </a:lnSpc>
              <a:spcBef>
                <a:spcPts val="1910"/>
              </a:spcBef>
            </a:pPr>
            <a:r>
              <a:rPr sz="2150" spc="-10" dirty="0">
                <a:solidFill>
                  <a:srgbClr val="206AD9"/>
                </a:solidFill>
                <a:latin typeface="Lucida Sans Unicode"/>
                <a:cs typeface="Lucida Sans Unicode"/>
              </a:rPr>
              <a:t>P</a:t>
            </a:r>
            <a:r>
              <a:rPr sz="2150" spc="-145" dirty="0">
                <a:solidFill>
                  <a:srgbClr val="206AD9"/>
                </a:solidFill>
                <a:latin typeface="Lucida Sans Unicode"/>
                <a:cs typeface="Lucida Sans Unicode"/>
              </a:rPr>
              <a:t>r</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v</a:t>
            </a:r>
            <a:r>
              <a:rPr sz="2150" spc="-160" dirty="0">
                <a:solidFill>
                  <a:srgbClr val="206AD9"/>
                </a:solidFill>
                <a:latin typeface="Lucida Sans Unicode"/>
                <a:cs typeface="Lucida Sans Unicode"/>
              </a:rPr>
              <a:t>i</a:t>
            </a:r>
            <a:r>
              <a:rPr sz="2150" spc="-40" dirty="0">
                <a:solidFill>
                  <a:srgbClr val="206AD9"/>
                </a:solidFill>
                <a:latin typeface="Lucida Sans Unicode"/>
                <a:cs typeface="Lucida Sans Unicode"/>
              </a:rPr>
              <a:t>s</a:t>
            </a:r>
            <a:r>
              <a:rPr sz="2150" spc="-160" dirty="0">
                <a:solidFill>
                  <a:srgbClr val="206AD9"/>
                </a:solidFill>
                <a:latin typeface="Lucida Sans Unicode"/>
                <a:cs typeface="Lucida Sans Unicode"/>
              </a:rPr>
              <a:t>i</a:t>
            </a:r>
            <a:r>
              <a:rPr sz="2150" spc="-10" dirty="0">
                <a:solidFill>
                  <a:srgbClr val="206AD9"/>
                </a:solidFill>
                <a:latin typeface="Lucida Sans Unicode"/>
                <a:cs typeface="Lucida Sans Unicode"/>
              </a:rPr>
              <a:t>o</a:t>
            </a:r>
            <a:r>
              <a:rPr sz="2150" spc="45" dirty="0">
                <a:solidFill>
                  <a:srgbClr val="206AD9"/>
                </a:solidFill>
                <a:latin typeface="Lucida Sans Unicode"/>
                <a:cs typeface="Lucida Sans Unicode"/>
              </a:rPr>
              <a:t>n</a:t>
            </a:r>
            <a:r>
              <a:rPr sz="2150" spc="-245" dirty="0">
                <a:solidFill>
                  <a:srgbClr val="206AD9"/>
                </a:solidFill>
                <a:latin typeface="Lucida Sans Unicode"/>
                <a:cs typeface="Lucida Sans Unicode"/>
              </a:rPr>
              <a:t> </a:t>
            </a:r>
            <a:r>
              <a:rPr sz="2150" spc="-90" dirty="0">
                <a:solidFill>
                  <a:srgbClr val="206AD9"/>
                </a:solidFill>
                <a:latin typeface="Lucida Sans Unicode"/>
                <a:cs typeface="Lucida Sans Unicode"/>
              </a:rPr>
              <a:t>t</a:t>
            </a:r>
            <a:r>
              <a:rPr sz="2150" spc="60" dirty="0">
                <a:solidFill>
                  <a:srgbClr val="206AD9"/>
                </a:solidFill>
                <a:latin typeface="Lucida Sans Unicode"/>
                <a:cs typeface="Lucida Sans Unicode"/>
              </a:rPr>
              <a:t>o</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35" dirty="0">
                <a:solidFill>
                  <a:srgbClr val="206AD9"/>
                </a:solidFill>
                <a:latin typeface="Lucida Sans Unicode"/>
                <a:cs typeface="Lucida Sans Unicode"/>
              </a:rPr>
              <a:t>d</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5" dirty="0">
                <a:solidFill>
                  <a:srgbClr val="206AD9"/>
                </a:solidFill>
                <a:latin typeface="Lucida Sans Unicode"/>
                <a:cs typeface="Lucida Sans Unicode"/>
              </a:rPr>
              <a:t>nn</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un</a:t>
            </a:r>
            <a:r>
              <a:rPr sz="2150" spc="140" dirty="0">
                <a:solidFill>
                  <a:srgbClr val="206AD9"/>
                </a:solidFill>
                <a:latin typeface="Lucida Sans Unicode"/>
                <a:cs typeface="Lucida Sans Unicode"/>
              </a:rPr>
              <a:t>c</a:t>
            </a:r>
            <a:r>
              <a:rPr sz="2150" spc="70" dirty="0">
                <a:solidFill>
                  <a:srgbClr val="206AD9"/>
                </a:solidFill>
                <a:latin typeface="Lucida Sans Unicode"/>
                <a:cs typeface="Lucida Sans Unicode"/>
              </a:rPr>
              <a:t>e</a:t>
            </a:r>
            <a:r>
              <a:rPr sz="2150" spc="140" dirty="0">
                <a:solidFill>
                  <a:srgbClr val="206AD9"/>
                </a:solidFill>
                <a:latin typeface="Lucida Sans Unicode"/>
                <a:cs typeface="Lucida Sans Unicode"/>
              </a:rPr>
              <a:t>m</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90" dirty="0">
                <a:solidFill>
                  <a:srgbClr val="206AD9"/>
                </a:solidFill>
                <a:latin typeface="Lucida Sans Unicode"/>
                <a:cs typeface="Lucida Sans Unicode"/>
              </a:rPr>
              <a:t>t</a:t>
            </a:r>
            <a:r>
              <a:rPr sz="2150" spc="30" dirty="0">
                <a:solidFill>
                  <a:srgbClr val="206AD9"/>
                </a:solidFill>
                <a:latin typeface="Lucida Sans Unicode"/>
                <a:cs typeface="Lucida Sans Unicode"/>
              </a:rPr>
              <a:t>s</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0" dirty="0">
                <a:solidFill>
                  <a:srgbClr val="206AD9"/>
                </a:solidFill>
                <a:latin typeface="Lucida Sans Unicode"/>
                <a:cs typeface="Lucida Sans Unicode"/>
              </a:rPr>
              <a:t>t  </a:t>
            </a:r>
            <a:r>
              <a:rPr sz="2150" spc="140" dirty="0">
                <a:solidFill>
                  <a:srgbClr val="206AD9"/>
                </a:solidFill>
                <a:latin typeface="Lucida Sans Unicode"/>
                <a:cs typeface="Lucida Sans Unicode"/>
              </a:rPr>
              <a:t>m</a:t>
            </a:r>
            <a:r>
              <a:rPr sz="2150" spc="-10" dirty="0">
                <a:solidFill>
                  <a:srgbClr val="206AD9"/>
                </a:solidFill>
                <a:latin typeface="Lucida Sans Unicode"/>
                <a:cs typeface="Lucida Sans Unicode"/>
              </a:rPr>
              <a:t>o</a:t>
            </a:r>
            <a:r>
              <a:rPr sz="2150" spc="35" dirty="0">
                <a:solidFill>
                  <a:srgbClr val="206AD9"/>
                </a:solidFill>
                <a:latin typeface="Lucida Sans Unicode"/>
                <a:cs typeface="Lucida Sans Unicode"/>
              </a:rPr>
              <a:t>b</a:t>
            </a:r>
            <a:r>
              <a:rPr sz="2150" spc="-160" dirty="0">
                <a:solidFill>
                  <a:srgbClr val="206AD9"/>
                </a:solidFill>
                <a:latin typeface="Lucida Sans Unicode"/>
                <a:cs typeface="Lucida Sans Unicode"/>
              </a:rPr>
              <a:t>il</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35" dirty="0">
                <a:solidFill>
                  <a:srgbClr val="206AD9"/>
                </a:solidFill>
                <a:latin typeface="Lucida Sans Unicode"/>
                <a:cs typeface="Lucida Sans Unicode"/>
              </a:rPr>
              <a:t>pp</a:t>
            </a:r>
            <a:r>
              <a:rPr sz="2150" spc="-160" dirty="0">
                <a:solidFill>
                  <a:srgbClr val="206AD9"/>
                </a:solidFill>
                <a:latin typeface="Lucida Sans Unicode"/>
                <a:cs typeface="Lucida Sans Unicode"/>
              </a:rPr>
              <a:t>li</a:t>
            </a:r>
            <a:r>
              <a:rPr sz="2150" spc="140" dirty="0">
                <a:solidFill>
                  <a:srgbClr val="206AD9"/>
                </a:solidFill>
                <a:latin typeface="Lucida Sans Unicode"/>
                <a:cs typeface="Lucida Sans Unicode"/>
              </a:rPr>
              <a:t>c</a:t>
            </a:r>
            <a:r>
              <a:rPr sz="2150" spc="200" dirty="0">
                <a:solidFill>
                  <a:srgbClr val="206AD9"/>
                </a:solidFill>
                <a:latin typeface="Lucida Sans Unicode"/>
                <a:cs typeface="Lucida Sans Unicode"/>
              </a:rPr>
              <a:t>a</a:t>
            </a:r>
            <a:r>
              <a:rPr sz="2150" spc="-90" dirty="0">
                <a:solidFill>
                  <a:srgbClr val="206AD9"/>
                </a:solidFill>
                <a:latin typeface="Lucida Sans Unicode"/>
                <a:cs typeface="Lucida Sans Unicode"/>
              </a:rPr>
              <a:t>t</a:t>
            </a:r>
            <a:r>
              <a:rPr sz="2150" spc="-160" dirty="0">
                <a:solidFill>
                  <a:srgbClr val="206AD9"/>
                </a:solidFill>
                <a:latin typeface="Lucida Sans Unicode"/>
                <a:cs typeface="Lucida Sans Unicode"/>
              </a:rPr>
              <a:t>i</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n</a:t>
            </a:r>
            <a:r>
              <a:rPr sz="2150" spc="-229" dirty="0">
                <a:solidFill>
                  <a:srgbClr val="206AD9"/>
                </a:solidFill>
                <a:latin typeface="Lucida Sans Unicode"/>
                <a:cs typeface="Lucida Sans Unicode"/>
              </a:rPr>
              <a:t>.</a:t>
            </a:r>
            <a:r>
              <a:rPr sz="2150" spc="-245" dirty="0">
                <a:solidFill>
                  <a:srgbClr val="206AD9"/>
                </a:solidFill>
                <a:latin typeface="Lucida Sans Unicode"/>
                <a:cs typeface="Lucida Sans Unicode"/>
              </a:rPr>
              <a:t> </a:t>
            </a:r>
            <a:r>
              <a:rPr sz="2150" spc="-100" dirty="0">
                <a:solidFill>
                  <a:srgbClr val="206AD9"/>
                </a:solidFill>
                <a:latin typeface="Lucida Sans Unicode"/>
                <a:cs typeface="Lucida Sans Unicode"/>
              </a:rPr>
              <a:t>A</a:t>
            </a:r>
            <a:r>
              <a:rPr sz="2150" spc="-25" dirty="0">
                <a:solidFill>
                  <a:srgbClr val="206AD9"/>
                </a:solidFill>
                <a:latin typeface="Lucida Sans Unicode"/>
                <a:cs typeface="Lucida Sans Unicode"/>
              </a:rPr>
              <a:t>nn</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un</a:t>
            </a:r>
            <a:r>
              <a:rPr sz="2150" spc="140" dirty="0">
                <a:solidFill>
                  <a:srgbClr val="206AD9"/>
                </a:solidFill>
                <a:latin typeface="Lucida Sans Unicode"/>
                <a:cs typeface="Lucida Sans Unicode"/>
              </a:rPr>
              <a:t>c</a:t>
            </a:r>
            <a:r>
              <a:rPr sz="2150" spc="70" dirty="0">
                <a:solidFill>
                  <a:srgbClr val="206AD9"/>
                </a:solidFill>
                <a:latin typeface="Lucida Sans Unicode"/>
                <a:cs typeface="Lucida Sans Unicode"/>
              </a:rPr>
              <a:t>e</a:t>
            </a:r>
            <a:r>
              <a:rPr sz="2150" spc="140" dirty="0">
                <a:solidFill>
                  <a:srgbClr val="206AD9"/>
                </a:solidFill>
                <a:latin typeface="Lucida Sans Unicode"/>
                <a:cs typeface="Lucida Sans Unicode"/>
              </a:rPr>
              <a:t>m</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20" dirty="0">
                <a:solidFill>
                  <a:srgbClr val="206AD9"/>
                </a:solidFill>
                <a:latin typeface="Lucida Sans Unicode"/>
                <a:cs typeface="Lucida Sans Unicode"/>
              </a:rPr>
              <a:t>t</a:t>
            </a:r>
            <a:r>
              <a:rPr sz="2150" spc="-245" dirty="0">
                <a:solidFill>
                  <a:srgbClr val="206AD9"/>
                </a:solidFill>
                <a:latin typeface="Lucida Sans Unicode"/>
                <a:cs typeface="Lucida Sans Unicode"/>
              </a:rPr>
              <a:t> </a:t>
            </a:r>
            <a:r>
              <a:rPr sz="2150" spc="45" dirty="0">
                <a:solidFill>
                  <a:srgbClr val="206AD9"/>
                </a:solidFill>
                <a:latin typeface="Lucida Sans Unicode"/>
                <a:cs typeface="Lucida Sans Unicode"/>
              </a:rPr>
              <a:t>w</a:t>
            </a:r>
            <a:r>
              <a:rPr sz="2150" spc="-160" dirty="0">
                <a:solidFill>
                  <a:srgbClr val="206AD9"/>
                </a:solidFill>
                <a:latin typeface="Lucida Sans Unicode"/>
                <a:cs typeface="Lucida Sans Unicode"/>
              </a:rPr>
              <a:t>il</a:t>
            </a:r>
            <a:r>
              <a:rPr sz="2150" spc="-100" dirty="0">
                <a:solidFill>
                  <a:srgbClr val="206AD9"/>
                </a:solidFill>
                <a:latin typeface="Lucida Sans Unicode"/>
                <a:cs typeface="Lucida Sans Unicode"/>
              </a:rPr>
              <a:t>l  </a:t>
            </a:r>
            <a:r>
              <a:rPr sz="2150" spc="35" dirty="0">
                <a:solidFill>
                  <a:srgbClr val="206AD9"/>
                </a:solidFill>
                <a:latin typeface="Lucida Sans Unicode"/>
                <a:cs typeface="Lucida Sans Unicode"/>
              </a:rPr>
              <a:t>b</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40" dirty="0">
                <a:solidFill>
                  <a:srgbClr val="206AD9"/>
                </a:solidFill>
                <a:latin typeface="Lucida Sans Unicode"/>
                <a:cs typeface="Lucida Sans Unicode"/>
              </a:rPr>
              <a:t>s</a:t>
            </a:r>
            <a:r>
              <a:rPr sz="2150" spc="-25" dirty="0">
                <a:solidFill>
                  <a:srgbClr val="206AD9"/>
                </a:solidFill>
                <a:latin typeface="Lucida Sans Unicode"/>
                <a:cs typeface="Lucida Sans Unicode"/>
              </a:rPr>
              <a:t>h</a:t>
            </a:r>
            <a:r>
              <a:rPr sz="2150" spc="-10" dirty="0">
                <a:solidFill>
                  <a:srgbClr val="206AD9"/>
                </a:solidFill>
                <a:latin typeface="Lucida Sans Unicode"/>
                <a:cs typeface="Lucida Sans Unicode"/>
              </a:rPr>
              <a:t>o</a:t>
            </a:r>
            <a:r>
              <a:rPr sz="2150" spc="45" dirty="0">
                <a:solidFill>
                  <a:srgbClr val="206AD9"/>
                </a:solidFill>
                <a:latin typeface="Lucida Sans Unicode"/>
                <a:cs typeface="Lucida Sans Unicode"/>
              </a:rPr>
              <a:t>wn</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0" dirty="0">
                <a:solidFill>
                  <a:srgbClr val="206AD9"/>
                </a:solidFill>
                <a:latin typeface="Lucida Sans Unicode"/>
                <a:cs typeface="Lucida Sans Unicode"/>
              </a:rPr>
              <a:t>t</a:t>
            </a:r>
            <a:r>
              <a:rPr sz="2150" spc="-245" dirty="0">
                <a:solidFill>
                  <a:srgbClr val="206AD9"/>
                </a:solidFill>
                <a:latin typeface="Lucida Sans Unicode"/>
                <a:cs typeface="Lucida Sans Unicode"/>
              </a:rPr>
              <a:t> </a:t>
            </a:r>
            <a:r>
              <a:rPr sz="2150" spc="-25" dirty="0">
                <a:solidFill>
                  <a:srgbClr val="206AD9"/>
                </a:solidFill>
                <a:latin typeface="Lucida Sans Unicode"/>
                <a:cs typeface="Lucida Sans Unicode"/>
              </a:rPr>
              <a:t>u</a:t>
            </a:r>
            <a:r>
              <a:rPr sz="2150" spc="-40" dirty="0">
                <a:solidFill>
                  <a:srgbClr val="206AD9"/>
                </a:solidFill>
                <a:latin typeface="Lucida Sans Unicode"/>
                <a:cs typeface="Lucida Sans Unicode"/>
              </a:rPr>
              <a:t>s</a:t>
            </a:r>
            <a:r>
              <a:rPr sz="2150" spc="70" dirty="0">
                <a:solidFill>
                  <a:srgbClr val="206AD9"/>
                </a:solidFill>
                <a:latin typeface="Lucida Sans Unicode"/>
                <a:cs typeface="Lucida Sans Unicode"/>
              </a:rPr>
              <a:t>e</a:t>
            </a:r>
            <a:r>
              <a:rPr sz="2150" spc="-75" dirty="0">
                <a:solidFill>
                  <a:srgbClr val="206AD9"/>
                </a:solidFill>
                <a:latin typeface="Lucida Sans Unicode"/>
                <a:cs typeface="Lucida Sans Unicode"/>
              </a:rPr>
              <a:t>r</a:t>
            </a:r>
            <a:r>
              <a:rPr sz="2150" spc="-245" dirty="0">
                <a:solidFill>
                  <a:srgbClr val="206AD9"/>
                </a:solidFill>
                <a:latin typeface="Lucida Sans Unicode"/>
                <a:cs typeface="Lucida Sans Unicode"/>
              </a:rPr>
              <a:t> </a:t>
            </a:r>
            <a:r>
              <a:rPr sz="2150" spc="-155" dirty="0">
                <a:solidFill>
                  <a:srgbClr val="206AD9"/>
                </a:solidFill>
                <a:latin typeface="Lucida Sans Unicode"/>
                <a:cs typeface="Lucida Sans Unicode"/>
              </a:rPr>
              <a:t>D</a:t>
            </a:r>
            <a:r>
              <a:rPr sz="2150" spc="200" dirty="0">
                <a:solidFill>
                  <a:srgbClr val="206AD9"/>
                </a:solidFill>
                <a:latin typeface="Lucida Sans Unicode"/>
                <a:cs typeface="Lucida Sans Unicode"/>
              </a:rPr>
              <a:t>a</a:t>
            </a:r>
            <a:r>
              <a:rPr sz="2150" spc="-40" dirty="0">
                <a:solidFill>
                  <a:srgbClr val="206AD9"/>
                </a:solidFill>
                <a:latin typeface="Lucida Sans Unicode"/>
                <a:cs typeface="Lucida Sans Unicode"/>
              </a:rPr>
              <a:t>s</a:t>
            </a:r>
            <a:r>
              <a:rPr sz="2150" spc="-25" dirty="0">
                <a:solidFill>
                  <a:srgbClr val="206AD9"/>
                </a:solidFill>
                <a:latin typeface="Lucida Sans Unicode"/>
                <a:cs typeface="Lucida Sans Unicode"/>
              </a:rPr>
              <a:t>h</a:t>
            </a:r>
            <a:r>
              <a:rPr sz="2150" spc="35" dirty="0">
                <a:solidFill>
                  <a:srgbClr val="206AD9"/>
                </a:solidFill>
                <a:latin typeface="Lucida Sans Unicode"/>
                <a:cs typeface="Lucida Sans Unicode"/>
              </a:rPr>
              <a:t>b</a:t>
            </a:r>
            <a:r>
              <a:rPr sz="2150" spc="-10" dirty="0">
                <a:solidFill>
                  <a:srgbClr val="206AD9"/>
                </a:solidFill>
                <a:latin typeface="Lucida Sans Unicode"/>
                <a:cs typeface="Lucida Sans Unicode"/>
              </a:rPr>
              <a:t>o</a:t>
            </a:r>
            <a:r>
              <a:rPr sz="2150" spc="200" dirty="0">
                <a:solidFill>
                  <a:srgbClr val="206AD9"/>
                </a:solidFill>
                <a:latin typeface="Lucida Sans Unicode"/>
                <a:cs typeface="Lucida Sans Unicode"/>
              </a:rPr>
              <a:t>a</a:t>
            </a:r>
            <a:r>
              <a:rPr sz="2150" spc="-145" dirty="0">
                <a:solidFill>
                  <a:srgbClr val="206AD9"/>
                </a:solidFill>
                <a:latin typeface="Lucida Sans Unicode"/>
                <a:cs typeface="Lucida Sans Unicode"/>
              </a:rPr>
              <a:t>r</a:t>
            </a:r>
            <a:r>
              <a:rPr sz="2150" spc="35" dirty="0">
                <a:solidFill>
                  <a:srgbClr val="206AD9"/>
                </a:solidFill>
                <a:latin typeface="Lucida Sans Unicode"/>
                <a:cs typeface="Lucida Sans Unicode"/>
              </a:rPr>
              <a:t>d</a:t>
            </a:r>
            <a:r>
              <a:rPr sz="2150" spc="-229" dirty="0">
                <a:solidFill>
                  <a:srgbClr val="206AD9"/>
                </a:solidFill>
                <a:latin typeface="Lucida Sans Unicode"/>
                <a:cs typeface="Lucida Sans Unicode"/>
              </a:rPr>
              <a:t>.</a:t>
            </a:r>
            <a:r>
              <a:rPr sz="2150" spc="-245" dirty="0">
                <a:solidFill>
                  <a:srgbClr val="206AD9"/>
                </a:solidFill>
                <a:latin typeface="Lucida Sans Unicode"/>
                <a:cs typeface="Lucida Sans Unicode"/>
              </a:rPr>
              <a:t> </a:t>
            </a:r>
            <a:r>
              <a:rPr sz="2150" spc="-65" dirty="0">
                <a:solidFill>
                  <a:srgbClr val="206AD9"/>
                </a:solidFill>
                <a:latin typeface="Lucida Sans Unicode"/>
                <a:cs typeface="Lucida Sans Unicode"/>
              </a:rPr>
              <a:t>M</a:t>
            </a:r>
            <a:r>
              <a:rPr sz="2150" spc="-25" dirty="0">
                <a:solidFill>
                  <a:srgbClr val="206AD9"/>
                </a:solidFill>
                <a:latin typeface="Lucida Sans Unicode"/>
                <a:cs typeface="Lucida Sans Unicode"/>
              </a:rPr>
              <a:t>u</a:t>
            </a:r>
            <a:r>
              <a:rPr sz="2150" spc="-160" dirty="0">
                <a:solidFill>
                  <a:srgbClr val="206AD9"/>
                </a:solidFill>
                <a:latin typeface="Lucida Sans Unicode"/>
                <a:cs typeface="Lucida Sans Unicode"/>
              </a:rPr>
              <a:t>l</a:t>
            </a:r>
            <a:r>
              <a:rPr sz="2150" spc="-90" dirty="0">
                <a:solidFill>
                  <a:srgbClr val="206AD9"/>
                </a:solidFill>
                <a:latin typeface="Lucida Sans Unicode"/>
                <a:cs typeface="Lucida Sans Unicode"/>
              </a:rPr>
              <a:t>t</a:t>
            </a:r>
            <a:r>
              <a:rPr sz="2150" spc="-160" dirty="0">
                <a:solidFill>
                  <a:srgbClr val="206AD9"/>
                </a:solidFill>
                <a:latin typeface="Lucida Sans Unicode"/>
                <a:cs typeface="Lucida Sans Unicode"/>
              </a:rPr>
              <a:t>i</a:t>
            </a:r>
            <a:r>
              <a:rPr sz="2150" spc="35" dirty="0">
                <a:solidFill>
                  <a:srgbClr val="206AD9"/>
                </a:solidFill>
                <a:latin typeface="Lucida Sans Unicode"/>
                <a:cs typeface="Lucida Sans Unicode"/>
              </a:rPr>
              <a:t>p</a:t>
            </a:r>
            <a:r>
              <a:rPr sz="2150" spc="-160" dirty="0">
                <a:solidFill>
                  <a:srgbClr val="206AD9"/>
                </a:solidFill>
                <a:latin typeface="Lucida Sans Unicode"/>
                <a:cs typeface="Lucida Sans Unicode"/>
              </a:rPr>
              <a:t>l</a:t>
            </a:r>
            <a:r>
              <a:rPr sz="2150" spc="100" dirty="0">
                <a:solidFill>
                  <a:srgbClr val="206AD9"/>
                </a:solidFill>
                <a:latin typeface="Lucida Sans Unicode"/>
                <a:cs typeface="Lucida Sans Unicode"/>
              </a:rPr>
              <a:t>e  </a:t>
            </a:r>
            <a:r>
              <a:rPr sz="2150" spc="-100" dirty="0">
                <a:solidFill>
                  <a:srgbClr val="206AD9"/>
                </a:solidFill>
                <a:latin typeface="Lucida Sans Unicode"/>
                <a:cs typeface="Lucida Sans Unicode"/>
              </a:rPr>
              <a:t>A</a:t>
            </a:r>
            <a:r>
              <a:rPr sz="2150" spc="-25" dirty="0">
                <a:solidFill>
                  <a:srgbClr val="206AD9"/>
                </a:solidFill>
                <a:latin typeface="Lucida Sans Unicode"/>
                <a:cs typeface="Lucida Sans Unicode"/>
              </a:rPr>
              <a:t>nn</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un</a:t>
            </a:r>
            <a:r>
              <a:rPr sz="2150" spc="140" dirty="0">
                <a:solidFill>
                  <a:srgbClr val="206AD9"/>
                </a:solidFill>
                <a:latin typeface="Lucida Sans Unicode"/>
                <a:cs typeface="Lucida Sans Unicode"/>
              </a:rPr>
              <a:t>c</a:t>
            </a:r>
            <a:r>
              <a:rPr sz="2150" spc="70" dirty="0">
                <a:solidFill>
                  <a:srgbClr val="206AD9"/>
                </a:solidFill>
                <a:latin typeface="Lucida Sans Unicode"/>
                <a:cs typeface="Lucida Sans Unicode"/>
              </a:rPr>
              <a:t>e</a:t>
            </a:r>
            <a:r>
              <a:rPr sz="2150" spc="140" dirty="0">
                <a:solidFill>
                  <a:srgbClr val="206AD9"/>
                </a:solidFill>
                <a:latin typeface="Lucida Sans Unicode"/>
                <a:cs typeface="Lucida Sans Unicode"/>
              </a:rPr>
              <a:t>m</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90" dirty="0">
                <a:solidFill>
                  <a:srgbClr val="206AD9"/>
                </a:solidFill>
                <a:latin typeface="Lucida Sans Unicode"/>
                <a:cs typeface="Lucida Sans Unicode"/>
              </a:rPr>
              <a:t>t</a:t>
            </a:r>
            <a:r>
              <a:rPr sz="2150" spc="30" dirty="0">
                <a:solidFill>
                  <a:srgbClr val="206AD9"/>
                </a:solidFill>
                <a:latin typeface="Lucida Sans Unicode"/>
                <a:cs typeface="Lucida Sans Unicode"/>
              </a:rPr>
              <a:t>s</a:t>
            </a:r>
            <a:r>
              <a:rPr sz="2150" spc="-245" dirty="0">
                <a:solidFill>
                  <a:srgbClr val="206AD9"/>
                </a:solidFill>
                <a:latin typeface="Lucida Sans Unicode"/>
                <a:cs typeface="Lucida Sans Unicode"/>
              </a:rPr>
              <a:t> </a:t>
            </a:r>
            <a:r>
              <a:rPr sz="2150" spc="140" dirty="0">
                <a:solidFill>
                  <a:srgbClr val="206AD9"/>
                </a:solidFill>
                <a:latin typeface="Lucida Sans Unicode"/>
                <a:cs typeface="Lucida Sans Unicode"/>
              </a:rPr>
              <a:t>c</a:t>
            </a:r>
            <a:r>
              <a:rPr sz="2150" spc="200" dirty="0">
                <a:solidFill>
                  <a:srgbClr val="206AD9"/>
                </a:solidFill>
                <a:latin typeface="Lucida Sans Unicode"/>
                <a:cs typeface="Lucida Sans Unicode"/>
              </a:rPr>
              <a:t>a</a:t>
            </a:r>
            <a:r>
              <a:rPr sz="2150" spc="45" dirty="0">
                <a:solidFill>
                  <a:srgbClr val="206AD9"/>
                </a:solidFill>
                <a:latin typeface="Lucida Sans Unicode"/>
                <a:cs typeface="Lucida Sans Unicode"/>
              </a:rPr>
              <a:t>n</a:t>
            </a:r>
            <a:r>
              <a:rPr sz="2150" spc="-245" dirty="0">
                <a:solidFill>
                  <a:srgbClr val="206AD9"/>
                </a:solidFill>
                <a:latin typeface="Lucida Sans Unicode"/>
                <a:cs typeface="Lucida Sans Unicode"/>
              </a:rPr>
              <a:t> </a:t>
            </a:r>
            <a:r>
              <a:rPr sz="2150" spc="35" dirty="0">
                <a:solidFill>
                  <a:srgbClr val="206AD9"/>
                </a:solidFill>
                <a:latin typeface="Lucida Sans Unicode"/>
                <a:cs typeface="Lucida Sans Unicode"/>
              </a:rPr>
              <a:t>b</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35" dirty="0">
                <a:solidFill>
                  <a:srgbClr val="206AD9"/>
                </a:solidFill>
                <a:latin typeface="Lucida Sans Unicode"/>
                <a:cs typeface="Lucida Sans Unicode"/>
              </a:rPr>
              <a:t>dd</a:t>
            </a:r>
            <a:r>
              <a:rPr sz="2150" spc="70" dirty="0">
                <a:solidFill>
                  <a:srgbClr val="206AD9"/>
                </a:solidFill>
                <a:latin typeface="Lucida Sans Unicode"/>
                <a:cs typeface="Lucida Sans Unicode"/>
              </a:rPr>
              <a:t>e</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5" dirty="0">
                <a:solidFill>
                  <a:srgbClr val="206AD9"/>
                </a:solidFill>
                <a:latin typeface="Lucida Sans Unicode"/>
                <a:cs typeface="Lucida Sans Unicode"/>
              </a:rPr>
              <a:t>n</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160" dirty="0">
                <a:solidFill>
                  <a:srgbClr val="206AD9"/>
                </a:solidFill>
                <a:latin typeface="Lucida Sans Unicode"/>
                <a:cs typeface="Lucida Sans Unicode"/>
              </a:rPr>
              <a:t>i</a:t>
            </a:r>
            <a:r>
              <a:rPr sz="2150" spc="-20" dirty="0">
                <a:solidFill>
                  <a:srgbClr val="206AD9"/>
                </a:solidFill>
                <a:latin typeface="Lucida Sans Unicode"/>
                <a:cs typeface="Lucida Sans Unicode"/>
              </a:rPr>
              <a:t>t</a:t>
            </a:r>
            <a:r>
              <a:rPr sz="2150" spc="-245" dirty="0">
                <a:solidFill>
                  <a:srgbClr val="206AD9"/>
                </a:solidFill>
                <a:latin typeface="Lucida Sans Unicode"/>
                <a:cs typeface="Lucida Sans Unicode"/>
              </a:rPr>
              <a:t> </a:t>
            </a:r>
            <a:r>
              <a:rPr sz="2150" spc="45" dirty="0">
                <a:solidFill>
                  <a:srgbClr val="206AD9"/>
                </a:solidFill>
                <a:latin typeface="Lucida Sans Unicode"/>
                <a:cs typeface="Lucida Sans Unicode"/>
              </a:rPr>
              <a:t>w</a:t>
            </a:r>
            <a:r>
              <a:rPr sz="2150" spc="-160" dirty="0">
                <a:solidFill>
                  <a:srgbClr val="206AD9"/>
                </a:solidFill>
                <a:latin typeface="Lucida Sans Unicode"/>
                <a:cs typeface="Lucida Sans Unicode"/>
              </a:rPr>
              <a:t>il</a:t>
            </a:r>
            <a:r>
              <a:rPr sz="2150" spc="-100" dirty="0">
                <a:solidFill>
                  <a:srgbClr val="206AD9"/>
                </a:solidFill>
                <a:latin typeface="Lucida Sans Unicode"/>
                <a:cs typeface="Lucida Sans Unicode"/>
              </a:rPr>
              <a:t>l  </a:t>
            </a:r>
            <a:r>
              <a:rPr sz="2150" spc="200" dirty="0">
                <a:solidFill>
                  <a:srgbClr val="206AD9"/>
                </a:solidFill>
                <a:latin typeface="Lucida Sans Unicode"/>
                <a:cs typeface="Lucida Sans Unicode"/>
              </a:rPr>
              <a:t>a</a:t>
            </a:r>
            <a:r>
              <a:rPr sz="2150" spc="-25" dirty="0">
                <a:solidFill>
                  <a:srgbClr val="206AD9"/>
                </a:solidFill>
                <a:latin typeface="Lucida Sans Unicode"/>
                <a:cs typeface="Lucida Sans Unicode"/>
              </a:rPr>
              <a:t>u</a:t>
            </a:r>
            <a:r>
              <a:rPr sz="2150" spc="-90" dirty="0">
                <a:solidFill>
                  <a:srgbClr val="206AD9"/>
                </a:solidFill>
                <a:latin typeface="Lucida Sans Unicode"/>
                <a:cs typeface="Lucida Sans Unicode"/>
              </a:rPr>
              <a:t>t</a:t>
            </a:r>
            <a:r>
              <a:rPr sz="2150" spc="60" dirty="0">
                <a:solidFill>
                  <a:srgbClr val="206AD9"/>
                </a:solidFill>
                <a:latin typeface="Lucida Sans Unicode"/>
                <a:cs typeface="Lucida Sans Unicode"/>
              </a:rPr>
              <a:t>o</a:t>
            </a:r>
            <a:r>
              <a:rPr sz="2150" spc="-245" dirty="0">
                <a:solidFill>
                  <a:srgbClr val="206AD9"/>
                </a:solidFill>
                <a:latin typeface="Lucida Sans Unicode"/>
                <a:cs typeface="Lucida Sans Unicode"/>
              </a:rPr>
              <a:t> </a:t>
            </a:r>
            <a:r>
              <a:rPr sz="2150" spc="70" dirty="0">
                <a:solidFill>
                  <a:srgbClr val="206AD9"/>
                </a:solidFill>
                <a:latin typeface="Lucida Sans Unicode"/>
                <a:cs typeface="Lucida Sans Unicode"/>
              </a:rPr>
              <a:t>e</a:t>
            </a:r>
            <a:r>
              <a:rPr sz="2150" spc="-355" dirty="0">
                <a:solidFill>
                  <a:srgbClr val="206AD9"/>
                </a:solidFill>
                <a:latin typeface="Lucida Sans Unicode"/>
                <a:cs typeface="Lucida Sans Unicode"/>
              </a:rPr>
              <a:t>x</a:t>
            </a:r>
            <a:r>
              <a:rPr sz="2150" spc="35" dirty="0">
                <a:solidFill>
                  <a:srgbClr val="206AD9"/>
                </a:solidFill>
                <a:latin typeface="Lucida Sans Unicode"/>
                <a:cs typeface="Lucida Sans Unicode"/>
              </a:rPr>
              <a:t>p</a:t>
            </a:r>
            <a:r>
              <a:rPr sz="2150" spc="-160" dirty="0">
                <a:solidFill>
                  <a:srgbClr val="206AD9"/>
                </a:solidFill>
                <a:latin typeface="Lucida Sans Unicode"/>
                <a:cs typeface="Lucida Sans Unicode"/>
              </a:rPr>
              <a:t>i</a:t>
            </a:r>
            <a:r>
              <a:rPr sz="2150" spc="-145" dirty="0">
                <a:solidFill>
                  <a:srgbClr val="206AD9"/>
                </a:solidFill>
                <a:latin typeface="Lucida Sans Unicode"/>
                <a:cs typeface="Lucida Sans Unicode"/>
              </a:rPr>
              <a:t>r</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150" dirty="0">
                <a:solidFill>
                  <a:srgbClr val="206AD9"/>
                </a:solidFill>
                <a:latin typeface="Lucida Sans Unicode"/>
                <a:cs typeface="Lucida Sans Unicode"/>
              </a:rPr>
              <a:t>f</a:t>
            </a:r>
            <a:r>
              <a:rPr sz="2150" spc="-90" dirty="0">
                <a:solidFill>
                  <a:srgbClr val="206AD9"/>
                </a:solidFill>
                <a:latin typeface="Lucida Sans Unicode"/>
                <a:cs typeface="Lucida Sans Unicode"/>
              </a:rPr>
              <a:t>t</a:t>
            </a:r>
            <a:r>
              <a:rPr sz="2150" spc="70" dirty="0">
                <a:solidFill>
                  <a:srgbClr val="206AD9"/>
                </a:solidFill>
                <a:latin typeface="Lucida Sans Unicode"/>
                <a:cs typeface="Lucida Sans Unicode"/>
              </a:rPr>
              <a:t>e</a:t>
            </a:r>
            <a:r>
              <a:rPr sz="2150" spc="-75" dirty="0">
                <a:solidFill>
                  <a:srgbClr val="206AD9"/>
                </a:solidFill>
                <a:latin typeface="Lucida Sans Unicode"/>
                <a:cs typeface="Lucida Sans Unicode"/>
              </a:rPr>
              <a:t>r</a:t>
            </a:r>
            <a:r>
              <a:rPr sz="2150" spc="-245" dirty="0">
                <a:solidFill>
                  <a:srgbClr val="206AD9"/>
                </a:solidFill>
                <a:latin typeface="Lucida Sans Unicode"/>
                <a:cs typeface="Lucida Sans Unicode"/>
              </a:rPr>
              <a:t> </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35" dirty="0">
                <a:solidFill>
                  <a:srgbClr val="206AD9"/>
                </a:solidFill>
                <a:latin typeface="Lucida Sans Unicode"/>
                <a:cs typeface="Lucida Sans Unicode"/>
              </a:rPr>
              <a:t>d</a:t>
            </a:r>
            <a:r>
              <a:rPr sz="2150" spc="70" dirty="0">
                <a:solidFill>
                  <a:srgbClr val="206AD9"/>
                </a:solidFill>
                <a:latin typeface="Lucida Sans Unicode"/>
                <a:cs typeface="Lucida Sans Unicode"/>
              </a:rPr>
              <a:t>e</a:t>
            </a:r>
            <a:r>
              <a:rPr sz="2150" spc="-150" dirty="0">
                <a:solidFill>
                  <a:srgbClr val="206AD9"/>
                </a:solidFill>
                <a:latin typeface="Lucida Sans Unicode"/>
                <a:cs typeface="Lucida Sans Unicode"/>
              </a:rPr>
              <a:t>f</a:t>
            </a:r>
            <a:r>
              <a:rPr sz="2150" spc="-160" dirty="0">
                <a:solidFill>
                  <a:srgbClr val="206AD9"/>
                </a:solidFill>
                <a:latin typeface="Lucida Sans Unicode"/>
                <a:cs typeface="Lucida Sans Unicode"/>
              </a:rPr>
              <a:t>i</a:t>
            </a:r>
            <a:r>
              <a:rPr sz="2150" spc="-25" dirty="0">
                <a:solidFill>
                  <a:srgbClr val="206AD9"/>
                </a:solidFill>
                <a:latin typeface="Lucida Sans Unicode"/>
                <a:cs typeface="Lucida Sans Unicode"/>
              </a:rPr>
              <a:t>n</a:t>
            </a:r>
            <a:r>
              <a:rPr sz="2150" spc="70" dirty="0">
                <a:solidFill>
                  <a:srgbClr val="206AD9"/>
                </a:solidFill>
                <a:latin typeface="Lucida Sans Unicode"/>
                <a:cs typeface="Lucida Sans Unicode"/>
              </a:rPr>
              <a:t>e</a:t>
            </a:r>
            <a:r>
              <a:rPr sz="2150" spc="35" dirty="0">
                <a:solidFill>
                  <a:srgbClr val="206AD9"/>
                </a:solidFill>
                <a:latin typeface="Lucida Sans Unicode"/>
                <a:cs typeface="Lucida Sans Unicode"/>
              </a:rPr>
              <a:t>d</a:t>
            </a:r>
            <a:r>
              <a:rPr sz="2150" spc="-229" dirty="0">
                <a:solidFill>
                  <a:srgbClr val="206AD9"/>
                </a:solidFill>
                <a:latin typeface="Lucida Sans Unicode"/>
                <a:cs typeface="Lucida Sans Unicode"/>
              </a:rPr>
              <a:t>.</a:t>
            </a:r>
            <a:endParaRPr sz="2150" dirty="0">
              <a:latin typeface="Lucida Sans Unicode"/>
              <a:cs typeface="Lucida Sans Unicode"/>
            </a:endParaRPr>
          </a:p>
        </p:txBody>
      </p:sp>
      <p:sp>
        <p:nvSpPr>
          <p:cNvPr id="5" name="object 5"/>
          <p:cNvSpPr/>
          <p:nvPr/>
        </p:nvSpPr>
        <p:spPr>
          <a:xfrm>
            <a:off x="10893103" y="2414110"/>
            <a:ext cx="6696075" cy="5320189"/>
          </a:xfrm>
          <a:custGeom>
            <a:avLst/>
            <a:gdLst/>
            <a:ahLst/>
            <a:cxnLst/>
            <a:rect l="l" t="t" r="r" b="b"/>
            <a:pathLst>
              <a:path w="6696075" h="3124200">
                <a:moveTo>
                  <a:pt x="6210436" y="3124200"/>
                </a:moveTo>
                <a:lnTo>
                  <a:pt x="485483" y="3124200"/>
                </a:lnTo>
                <a:lnTo>
                  <a:pt x="437499" y="3121820"/>
                </a:lnTo>
                <a:lnTo>
                  <a:pt x="390328" y="3114770"/>
                </a:lnTo>
                <a:lnTo>
                  <a:pt x="344287" y="3103181"/>
                </a:lnTo>
                <a:lnTo>
                  <a:pt x="299696" y="3087185"/>
                </a:lnTo>
                <a:lnTo>
                  <a:pt x="256873" y="3066915"/>
                </a:lnTo>
                <a:lnTo>
                  <a:pt x="216136" y="3042502"/>
                </a:lnTo>
                <a:lnTo>
                  <a:pt x="177804" y="3014078"/>
                </a:lnTo>
                <a:lnTo>
                  <a:pt x="142194" y="2981776"/>
                </a:lnTo>
                <a:lnTo>
                  <a:pt x="109944" y="2946110"/>
                </a:lnTo>
                <a:lnTo>
                  <a:pt x="81566" y="2907715"/>
                </a:lnTo>
                <a:lnTo>
                  <a:pt x="57193" y="2866913"/>
                </a:lnTo>
                <a:lnTo>
                  <a:pt x="36955" y="2824021"/>
                </a:lnTo>
                <a:lnTo>
                  <a:pt x="20985" y="2779359"/>
                </a:lnTo>
                <a:lnTo>
                  <a:pt x="9414" y="2733245"/>
                </a:lnTo>
                <a:lnTo>
                  <a:pt x="2375" y="2685998"/>
                </a:lnTo>
                <a:lnTo>
                  <a:pt x="0" y="2637937"/>
                </a:lnTo>
                <a:lnTo>
                  <a:pt x="0" y="486262"/>
                </a:lnTo>
                <a:lnTo>
                  <a:pt x="2375" y="438201"/>
                </a:lnTo>
                <a:lnTo>
                  <a:pt x="9414" y="390954"/>
                </a:lnTo>
                <a:lnTo>
                  <a:pt x="20985" y="344840"/>
                </a:lnTo>
                <a:lnTo>
                  <a:pt x="36955" y="300178"/>
                </a:lnTo>
                <a:lnTo>
                  <a:pt x="57193" y="257286"/>
                </a:lnTo>
                <a:lnTo>
                  <a:pt x="81566" y="216483"/>
                </a:lnTo>
                <a:lnTo>
                  <a:pt x="109944" y="178089"/>
                </a:lnTo>
                <a:lnTo>
                  <a:pt x="142194" y="142423"/>
                </a:lnTo>
                <a:lnTo>
                  <a:pt x="177804" y="110121"/>
                </a:lnTo>
                <a:lnTo>
                  <a:pt x="216136" y="81697"/>
                </a:lnTo>
                <a:lnTo>
                  <a:pt x="256873" y="57284"/>
                </a:lnTo>
                <a:lnTo>
                  <a:pt x="299696" y="37014"/>
                </a:lnTo>
                <a:lnTo>
                  <a:pt x="344287" y="21018"/>
                </a:lnTo>
                <a:lnTo>
                  <a:pt x="390328" y="9429"/>
                </a:lnTo>
                <a:lnTo>
                  <a:pt x="437499" y="2379"/>
                </a:lnTo>
                <a:lnTo>
                  <a:pt x="485483" y="0"/>
                </a:lnTo>
                <a:lnTo>
                  <a:pt x="6210436" y="0"/>
                </a:lnTo>
                <a:lnTo>
                  <a:pt x="6258421" y="2379"/>
                </a:lnTo>
                <a:lnTo>
                  <a:pt x="6305592" y="9429"/>
                </a:lnTo>
                <a:lnTo>
                  <a:pt x="6351632" y="21018"/>
                </a:lnTo>
                <a:lnTo>
                  <a:pt x="6396223" y="37014"/>
                </a:lnTo>
                <a:lnTo>
                  <a:pt x="6439046" y="57284"/>
                </a:lnTo>
                <a:lnTo>
                  <a:pt x="6479783" y="81697"/>
                </a:lnTo>
                <a:lnTo>
                  <a:pt x="6518116" y="110121"/>
                </a:lnTo>
                <a:lnTo>
                  <a:pt x="6553726" y="142423"/>
                </a:lnTo>
                <a:lnTo>
                  <a:pt x="6585976" y="178089"/>
                </a:lnTo>
                <a:lnTo>
                  <a:pt x="6614353" y="216483"/>
                </a:lnTo>
                <a:lnTo>
                  <a:pt x="6638727" y="257286"/>
                </a:lnTo>
                <a:lnTo>
                  <a:pt x="6658965" y="300178"/>
                </a:lnTo>
                <a:lnTo>
                  <a:pt x="6674935" y="344840"/>
                </a:lnTo>
                <a:lnTo>
                  <a:pt x="6686506" y="390954"/>
                </a:lnTo>
                <a:lnTo>
                  <a:pt x="6693545" y="438201"/>
                </a:lnTo>
                <a:lnTo>
                  <a:pt x="6695920" y="486262"/>
                </a:lnTo>
                <a:lnTo>
                  <a:pt x="6695920" y="2637937"/>
                </a:lnTo>
                <a:lnTo>
                  <a:pt x="6693545" y="2685998"/>
                </a:lnTo>
                <a:lnTo>
                  <a:pt x="6686506" y="2733245"/>
                </a:lnTo>
                <a:lnTo>
                  <a:pt x="6674935" y="2779359"/>
                </a:lnTo>
                <a:lnTo>
                  <a:pt x="6658965" y="2824021"/>
                </a:lnTo>
                <a:lnTo>
                  <a:pt x="6638727" y="2866913"/>
                </a:lnTo>
                <a:lnTo>
                  <a:pt x="6614353" y="2907715"/>
                </a:lnTo>
                <a:lnTo>
                  <a:pt x="6585976" y="2946110"/>
                </a:lnTo>
                <a:lnTo>
                  <a:pt x="6553726" y="2981776"/>
                </a:lnTo>
                <a:lnTo>
                  <a:pt x="6518116" y="3014078"/>
                </a:lnTo>
                <a:lnTo>
                  <a:pt x="6479783" y="3042502"/>
                </a:lnTo>
                <a:lnTo>
                  <a:pt x="6439046" y="3066915"/>
                </a:lnTo>
                <a:lnTo>
                  <a:pt x="6396223" y="3087185"/>
                </a:lnTo>
                <a:lnTo>
                  <a:pt x="6351632" y="3103181"/>
                </a:lnTo>
                <a:lnTo>
                  <a:pt x="6305592" y="3114770"/>
                </a:lnTo>
                <a:lnTo>
                  <a:pt x="6258421" y="3121820"/>
                </a:lnTo>
                <a:lnTo>
                  <a:pt x="6210436" y="3124200"/>
                </a:lnTo>
                <a:close/>
              </a:path>
            </a:pathLst>
          </a:custGeom>
          <a:solidFill>
            <a:srgbClr val="FFFFFF"/>
          </a:solidFill>
        </p:spPr>
        <p:txBody>
          <a:bodyPr wrap="square" lIns="0" tIns="0" rIns="0" bIns="0" rtlCol="0"/>
          <a:lstStyle/>
          <a:p>
            <a:endParaRPr dirty="0"/>
          </a:p>
        </p:txBody>
      </p:sp>
      <p:sp>
        <p:nvSpPr>
          <p:cNvPr id="6" name="object 6"/>
          <p:cNvSpPr txBox="1"/>
          <p:nvPr/>
        </p:nvSpPr>
        <p:spPr>
          <a:xfrm>
            <a:off x="11627581" y="2698171"/>
            <a:ext cx="5163820" cy="3860031"/>
          </a:xfrm>
          <a:prstGeom prst="rect">
            <a:avLst/>
          </a:prstGeom>
        </p:spPr>
        <p:txBody>
          <a:bodyPr vert="horz" wrap="square" lIns="0" tIns="12700" rIns="0" bIns="0" rtlCol="0">
            <a:spAutoFit/>
          </a:bodyPr>
          <a:lstStyle/>
          <a:p>
            <a:pPr marL="12700">
              <a:lnSpc>
                <a:spcPct val="100000"/>
              </a:lnSpc>
              <a:spcBef>
                <a:spcPts val="100"/>
              </a:spcBef>
            </a:pPr>
            <a:r>
              <a:rPr lang="en-GB" sz="2500" b="1" spc="145" dirty="0" smtClean="0">
                <a:solidFill>
                  <a:schemeClr val="accent1">
                    <a:lumMod val="75000"/>
                  </a:schemeClr>
                </a:solidFill>
                <a:latin typeface="Trebuchet MS"/>
                <a:cs typeface="Trebuchet MS"/>
              </a:rPr>
              <a:t>Target vs. </a:t>
            </a:r>
            <a:r>
              <a:rPr sz="2500" b="1" spc="145" dirty="0" smtClean="0">
                <a:solidFill>
                  <a:schemeClr val="accent1">
                    <a:lumMod val="75000"/>
                  </a:schemeClr>
                </a:solidFill>
                <a:latin typeface="Trebuchet MS"/>
                <a:cs typeface="Trebuchet MS"/>
              </a:rPr>
              <a:t>Achievement</a:t>
            </a:r>
            <a:r>
              <a:rPr lang="en-GB" sz="2500" b="1" spc="145" dirty="0" smtClean="0">
                <a:latin typeface="Trebuchet MS"/>
                <a:cs typeface="Trebuchet MS"/>
              </a:rPr>
              <a:t>- </a:t>
            </a:r>
            <a:r>
              <a:rPr lang="en-GB" sz="2500" spc="145" dirty="0" smtClean="0">
                <a:solidFill>
                  <a:srgbClr val="206AD9"/>
                </a:solidFill>
                <a:latin typeface="Trebuchet MS"/>
                <a:cs typeface="Trebuchet MS"/>
              </a:rPr>
              <a:t>month Targets are available on the home screen of the ISD’s mobile application. As soon as ISDs punches the sale percentage of achievement shown on the home page of app. This will motivate the ISD to complete the pending target to earn the incentive. </a:t>
            </a:r>
            <a:endParaRPr sz="2500" dirty="0">
              <a:latin typeface="Trebuchet MS"/>
              <a:cs typeface="Trebuchet MS"/>
            </a:endParaRPr>
          </a:p>
        </p:txBody>
      </p:sp>
      <p:grpSp>
        <p:nvGrpSpPr>
          <p:cNvPr id="11" name="object 13"/>
          <p:cNvGrpSpPr/>
          <p:nvPr/>
        </p:nvGrpSpPr>
        <p:grpSpPr>
          <a:xfrm>
            <a:off x="241834" y="2081630"/>
            <a:ext cx="5300587" cy="8101567"/>
            <a:chOff x="338638" y="2185391"/>
            <a:chExt cx="5005628" cy="8101567"/>
          </a:xfrm>
        </p:grpSpPr>
        <p:sp>
          <p:nvSpPr>
            <p:cNvPr id="12" name="object 14"/>
            <p:cNvSpPr/>
            <p:nvPr/>
          </p:nvSpPr>
          <p:spPr>
            <a:xfrm>
              <a:off x="835258" y="8005795"/>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A2C3D5"/>
            </a:solidFill>
          </p:spPr>
          <p:txBody>
            <a:bodyPr wrap="square" lIns="0" tIns="0" rIns="0" bIns="0" rtlCol="0"/>
            <a:lstStyle/>
            <a:p>
              <a:endParaRPr dirty="0"/>
            </a:p>
          </p:txBody>
        </p:sp>
        <p:sp>
          <p:nvSpPr>
            <p:cNvPr id="13" name="object 15"/>
            <p:cNvSpPr/>
            <p:nvPr/>
          </p:nvSpPr>
          <p:spPr>
            <a:xfrm>
              <a:off x="378331" y="8334333"/>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FFC700"/>
            </a:solidFill>
          </p:spPr>
          <p:txBody>
            <a:bodyPr wrap="square" lIns="0" tIns="0" rIns="0" bIns="0" rtlCol="0"/>
            <a:lstStyle/>
            <a:p>
              <a:endParaRPr dirty="0"/>
            </a:p>
          </p:txBody>
        </p:sp>
        <p:sp>
          <p:nvSpPr>
            <p:cNvPr id="14" name="object 16"/>
            <p:cNvSpPr/>
            <p:nvPr/>
          </p:nvSpPr>
          <p:spPr>
            <a:xfrm>
              <a:off x="338638" y="8799355"/>
              <a:ext cx="723900" cy="1028700"/>
            </a:xfrm>
            <a:custGeom>
              <a:avLst/>
              <a:gdLst/>
              <a:ahLst/>
              <a:cxnLst/>
              <a:rect l="l" t="t" r="r" b="b"/>
              <a:pathLst>
                <a:path w="723900" h="1028700">
                  <a:moveTo>
                    <a:pt x="361949" y="0"/>
                  </a:moveTo>
                  <a:lnTo>
                    <a:pt x="723899" y="1028602"/>
                  </a:lnTo>
                  <a:lnTo>
                    <a:pt x="0" y="1028602"/>
                  </a:lnTo>
                  <a:lnTo>
                    <a:pt x="361949" y="0"/>
                  </a:lnTo>
                  <a:close/>
                </a:path>
              </a:pathLst>
            </a:custGeom>
            <a:solidFill>
              <a:srgbClr val="FFFFFF">
                <a:alpha val="73728"/>
              </a:srgbClr>
            </a:solidFill>
          </p:spPr>
          <p:txBody>
            <a:bodyPr wrap="square" lIns="0" tIns="0" rIns="0" bIns="0" rtlCol="0"/>
            <a:lstStyle/>
            <a:p>
              <a:endParaRPr dirty="0"/>
            </a:p>
          </p:txBody>
        </p:sp>
        <p:pic>
          <p:nvPicPr>
            <p:cNvPr id="15" name="object 17"/>
            <p:cNvPicPr/>
            <p:nvPr/>
          </p:nvPicPr>
          <p:blipFill>
            <a:blip r:embed="rId2" cstate="print"/>
            <a:stretch>
              <a:fillRect/>
            </a:stretch>
          </p:blipFill>
          <p:spPr>
            <a:xfrm>
              <a:off x="1519465" y="2185391"/>
              <a:ext cx="3824801" cy="7642664"/>
            </a:xfrm>
            <a:prstGeom prst="rect">
              <a:avLst/>
            </a:prstGeom>
          </p:spPr>
        </p:pic>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312" y="2476500"/>
            <a:ext cx="3495111" cy="6833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ounded Rectangle 16"/>
          <p:cNvSpPr/>
          <p:nvPr/>
        </p:nvSpPr>
        <p:spPr>
          <a:xfrm>
            <a:off x="1748312" y="4305300"/>
            <a:ext cx="3495111" cy="9485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a:off x="5243423" y="4762500"/>
            <a:ext cx="5649680"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91600" y="1690924"/>
            <a:ext cx="6943725" cy="8253176"/>
          </a:xfrm>
          <a:custGeom>
            <a:avLst/>
            <a:gdLst/>
            <a:ahLst/>
            <a:cxnLst/>
            <a:rect l="l" t="t" r="r" b="b"/>
            <a:pathLst>
              <a:path w="6943725" h="4486275">
                <a:moveTo>
                  <a:pt x="6457687" y="4486204"/>
                </a:moveTo>
                <a:lnTo>
                  <a:pt x="486036" y="4486204"/>
                </a:lnTo>
                <a:lnTo>
                  <a:pt x="437998" y="4483827"/>
                </a:lnTo>
                <a:lnTo>
                  <a:pt x="390773" y="4476785"/>
                </a:lnTo>
                <a:lnTo>
                  <a:pt x="344680" y="4465209"/>
                </a:lnTo>
                <a:lnTo>
                  <a:pt x="300038" y="4449231"/>
                </a:lnTo>
                <a:lnTo>
                  <a:pt x="257166" y="4428983"/>
                </a:lnTo>
                <a:lnTo>
                  <a:pt x="216383" y="4404598"/>
                </a:lnTo>
                <a:lnTo>
                  <a:pt x="178007" y="4376206"/>
                </a:lnTo>
                <a:lnTo>
                  <a:pt x="142356" y="4343941"/>
                </a:lnTo>
                <a:lnTo>
                  <a:pt x="110070" y="4308314"/>
                </a:lnTo>
                <a:lnTo>
                  <a:pt x="81659" y="4269963"/>
                </a:lnTo>
                <a:lnTo>
                  <a:pt x="57258" y="4229206"/>
                </a:lnTo>
                <a:lnTo>
                  <a:pt x="36997" y="4186362"/>
                </a:lnTo>
                <a:lnTo>
                  <a:pt x="21009" y="4141750"/>
                </a:lnTo>
                <a:lnTo>
                  <a:pt x="9425" y="4095687"/>
                </a:lnTo>
                <a:lnTo>
                  <a:pt x="2378" y="4048493"/>
                </a:lnTo>
                <a:lnTo>
                  <a:pt x="0" y="4000486"/>
                </a:lnTo>
                <a:lnTo>
                  <a:pt x="0" y="485717"/>
                </a:lnTo>
                <a:lnTo>
                  <a:pt x="2378" y="437710"/>
                </a:lnTo>
                <a:lnTo>
                  <a:pt x="9425" y="390516"/>
                </a:lnTo>
                <a:lnTo>
                  <a:pt x="21009" y="344453"/>
                </a:lnTo>
                <a:lnTo>
                  <a:pt x="36997" y="299841"/>
                </a:lnTo>
                <a:lnTo>
                  <a:pt x="57258" y="256997"/>
                </a:lnTo>
                <a:lnTo>
                  <a:pt x="81659" y="216241"/>
                </a:lnTo>
                <a:lnTo>
                  <a:pt x="110070" y="177890"/>
                </a:lnTo>
                <a:lnTo>
                  <a:pt x="142356" y="142263"/>
                </a:lnTo>
                <a:lnTo>
                  <a:pt x="178007" y="109997"/>
                </a:lnTo>
                <a:lnTo>
                  <a:pt x="216383" y="81606"/>
                </a:lnTo>
                <a:lnTo>
                  <a:pt x="257166" y="57220"/>
                </a:lnTo>
                <a:lnTo>
                  <a:pt x="300038" y="36973"/>
                </a:lnTo>
                <a:lnTo>
                  <a:pt x="344680" y="20995"/>
                </a:lnTo>
                <a:lnTo>
                  <a:pt x="390773" y="9419"/>
                </a:lnTo>
                <a:lnTo>
                  <a:pt x="437998" y="2376"/>
                </a:lnTo>
                <a:lnTo>
                  <a:pt x="486036" y="0"/>
                </a:lnTo>
                <a:lnTo>
                  <a:pt x="6457687" y="0"/>
                </a:lnTo>
                <a:lnTo>
                  <a:pt x="6505726" y="2376"/>
                </a:lnTo>
                <a:lnTo>
                  <a:pt x="6552951" y="9419"/>
                </a:lnTo>
                <a:lnTo>
                  <a:pt x="6599044" y="20995"/>
                </a:lnTo>
                <a:lnTo>
                  <a:pt x="6643686" y="36973"/>
                </a:lnTo>
                <a:lnTo>
                  <a:pt x="6686558" y="57220"/>
                </a:lnTo>
                <a:lnTo>
                  <a:pt x="6727341" y="81606"/>
                </a:lnTo>
                <a:lnTo>
                  <a:pt x="6765717" y="109997"/>
                </a:lnTo>
                <a:lnTo>
                  <a:pt x="6801367" y="142263"/>
                </a:lnTo>
                <a:lnTo>
                  <a:pt x="6833654" y="177890"/>
                </a:lnTo>
                <a:lnTo>
                  <a:pt x="6862064" y="216241"/>
                </a:lnTo>
                <a:lnTo>
                  <a:pt x="6886466" y="256997"/>
                </a:lnTo>
                <a:lnTo>
                  <a:pt x="6906727" y="299841"/>
                </a:lnTo>
                <a:lnTo>
                  <a:pt x="6922715" y="344453"/>
                </a:lnTo>
                <a:lnTo>
                  <a:pt x="6934299" y="390516"/>
                </a:lnTo>
                <a:lnTo>
                  <a:pt x="6941346" y="437710"/>
                </a:lnTo>
                <a:lnTo>
                  <a:pt x="6943724" y="485717"/>
                </a:lnTo>
                <a:lnTo>
                  <a:pt x="6943724" y="4000486"/>
                </a:lnTo>
                <a:lnTo>
                  <a:pt x="6941346" y="4048493"/>
                </a:lnTo>
                <a:lnTo>
                  <a:pt x="6934299" y="4095687"/>
                </a:lnTo>
                <a:lnTo>
                  <a:pt x="6922715" y="4141750"/>
                </a:lnTo>
                <a:lnTo>
                  <a:pt x="6906727" y="4186362"/>
                </a:lnTo>
                <a:lnTo>
                  <a:pt x="6886466" y="4229206"/>
                </a:lnTo>
                <a:lnTo>
                  <a:pt x="6862064" y="4269963"/>
                </a:lnTo>
                <a:lnTo>
                  <a:pt x="6833654" y="4308314"/>
                </a:lnTo>
                <a:lnTo>
                  <a:pt x="6801367" y="4343941"/>
                </a:lnTo>
                <a:lnTo>
                  <a:pt x="6765717" y="4376206"/>
                </a:lnTo>
                <a:lnTo>
                  <a:pt x="6727341" y="4404598"/>
                </a:lnTo>
                <a:lnTo>
                  <a:pt x="6686558" y="4428983"/>
                </a:lnTo>
                <a:lnTo>
                  <a:pt x="6643686" y="4449231"/>
                </a:lnTo>
                <a:lnTo>
                  <a:pt x="6599044" y="4465209"/>
                </a:lnTo>
                <a:lnTo>
                  <a:pt x="6552951" y="4476785"/>
                </a:lnTo>
                <a:lnTo>
                  <a:pt x="6505726" y="4483827"/>
                </a:lnTo>
                <a:lnTo>
                  <a:pt x="6457687" y="4486204"/>
                </a:lnTo>
                <a:close/>
              </a:path>
            </a:pathLst>
          </a:custGeom>
          <a:solidFill>
            <a:srgbClr val="FFFFFF"/>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028701" y="2641642"/>
            <a:ext cx="5295900" cy="5110065"/>
          </a:xfrm>
          <a:prstGeom prst="rect">
            <a:avLst/>
          </a:prstGeom>
        </p:spPr>
      </p:pic>
      <p:pic>
        <p:nvPicPr>
          <p:cNvPr id="6" name="object 6"/>
          <p:cNvPicPr/>
          <p:nvPr/>
        </p:nvPicPr>
        <p:blipFill>
          <a:blip r:embed="rId3" cstate="print"/>
          <a:stretch>
            <a:fillRect/>
          </a:stretch>
        </p:blipFill>
        <p:spPr>
          <a:xfrm>
            <a:off x="8915400" y="2179680"/>
            <a:ext cx="1680570" cy="1744620"/>
          </a:xfrm>
          <a:prstGeom prst="rect">
            <a:avLst/>
          </a:prstGeom>
        </p:spPr>
      </p:pic>
      <p:sp>
        <p:nvSpPr>
          <p:cNvPr id="7" name="object 7"/>
          <p:cNvSpPr txBox="1">
            <a:spLocks noGrp="1"/>
          </p:cNvSpPr>
          <p:nvPr>
            <p:ph type="title"/>
          </p:nvPr>
        </p:nvSpPr>
        <p:spPr>
          <a:xfrm>
            <a:off x="609600" y="837200"/>
            <a:ext cx="7543799" cy="874598"/>
          </a:xfrm>
          <a:prstGeom prst="rect">
            <a:avLst/>
          </a:prstGeom>
        </p:spPr>
        <p:txBody>
          <a:bodyPr vert="horz" wrap="square" lIns="0" tIns="12700" rIns="0" bIns="0" rtlCol="0">
            <a:spAutoFit/>
          </a:bodyPr>
          <a:lstStyle/>
          <a:p>
            <a:pPr marL="12700">
              <a:lnSpc>
                <a:spcPct val="100000"/>
              </a:lnSpc>
              <a:spcBef>
                <a:spcPts val="100"/>
              </a:spcBef>
            </a:pPr>
            <a:r>
              <a:rPr lang="en-IN" sz="5600" spc="25" dirty="0" smtClean="0">
                <a:solidFill>
                  <a:srgbClr val="FFFFFF"/>
                </a:solidFill>
              </a:rPr>
              <a:t>ISDs </a:t>
            </a:r>
            <a:r>
              <a:rPr lang="en-IN" sz="5600" spc="25" dirty="0">
                <a:solidFill>
                  <a:srgbClr val="FFFFFF"/>
                </a:solidFill>
              </a:rPr>
              <a:t>App </a:t>
            </a:r>
            <a:r>
              <a:rPr lang="en-IN" sz="5600" spc="25" dirty="0" smtClean="0">
                <a:solidFill>
                  <a:srgbClr val="FFFFFF"/>
                </a:solidFill>
              </a:rPr>
              <a:t>Notifications</a:t>
            </a:r>
            <a:endParaRPr sz="5600" dirty="0"/>
          </a:p>
        </p:txBody>
      </p:sp>
      <p:sp>
        <p:nvSpPr>
          <p:cNvPr id="11" name="TextBox 10"/>
          <p:cNvSpPr txBox="1"/>
          <p:nvPr/>
        </p:nvSpPr>
        <p:spPr>
          <a:xfrm>
            <a:off x="10470995" y="3679501"/>
            <a:ext cx="4769005" cy="6986528"/>
          </a:xfrm>
          <a:prstGeom prst="rect">
            <a:avLst/>
          </a:prstGeom>
          <a:noFill/>
        </p:spPr>
        <p:txBody>
          <a:bodyPr wrap="square" rtlCol="0">
            <a:spAutoFit/>
          </a:bodyPr>
          <a:lstStyle/>
          <a:p>
            <a:endParaRPr lang="en-US" sz="3200" dirty="0"/>
          </a:p>
          <a:p>
            <a:pPr marL="285750" indent="-285750">
              <a:buFont typeface="Wingdings" panose="05000000000000000000" pitchFamily="2" charset="2"/>
              <a:buChar char="Ø"/>
            </a:pPr>
            <a:r>
              <a:rPr lang="en-US" sz="3200" dirty="0" smtClean="0"/>
              <a:t>if ISD forget to mark attendance till 12.30 am </a:t>
            </a:r>
          </a:p>
          <a:p>
            <a:pPr marL="285750" indent="-285750">
              <a:buFont typeface="Wingdings" panose="05000000000000000000" pitchFamily="2" charset="2"/>
              <a:buChar char="Ø"/>
            </a:pPr>
            <a:r>
              <a:rPr lang="en-US" sz="3200" dirty="0" smtClean="0"/>
              <a:t>If RFC or leave will get rejected </a:t>
            </a:r>
          </a:p>
          <a:p>
            <a:pPr marL="285750" indent="-285750">
              <a:buFont typeface="Wingdings" panose="05000000000000000000" pitchFamily="2" charset="2"/>
              <a:buChar char="Ø"/>
            </a:pPr>
            <a:r>
              <a:rPr lang="en-US" sz="3200" dirty="0" smtClean="0"/>
              <a:t>If sale get rejected</a:t>
            </a:r>
          </a:p>
          <a:p>
            <a:pPr marL="285750" indent="-285750">
              <a:buFont typeface="Wingdings" panose="05000000000000000000" pitchFamily="2" charset="2"/>
              <a:buChar char="Ø"/>
            </a:pPr>
            <a:r>
              <a:rPr lang="en-US" sz="3200" dirty="0" smtClean="0"/>
              <a:t>If on 0 sales from last 5 days. </a:t>
            </a:r>
          </a:p>
          <a:p>
            <a:pPr marL="285750" indent="-285750">
              <a:buFont typeface="Wingdings" panose="05000000000000000000" pitchFamily="2" charset="2"/>
              <a:buChar char="Ø"/>
            </a:pPr>
            <a:r>
              <a:rPr lang="en-US" sz="3200" dirty="0" smtClean="0"/>
              <a:t>If any scheme launch by management</a:t>
            </a:r>
          </a:p>
          <a:p>
            <a:pPr marL="285750" indent="-285750">
              <a:buFont typeface="Wingdings" panose="05000000000000000000" pitchFamily="2" charset="2"/>
              <a:buChar char="Ø"/>
            </a:pPr>
            <a:endParaRPr lang="en-US" sz="3200" dirty="0" smtClean="0"/>
          </a:p>
          <a:p>
            <a:pPr marL="285750" indent="-285750">
              <a:buFont typeface="Wingdings" panose="05000000000000000000" pitchFamily="2" charset="2"/>
              <a:buChar char="Ø"/>
            </a:pPr>
            <a:endParaRPr lang="en-US" sz="3200" dirty="0" smtClean="0"/>
          </a:p>
          <a:p>
            <a:endParaRPr lang="en-US" sz="3200" b="1" dirty="0" smtClean="0"/>
          </a:p>
          <a:p>
            <a:endParaRPr lang="en-US" sz="3200" b="1" dirty="0" smtClean="0"/>
          </a:p>
        </p:txBody>
      </p:sp>
      <p:sp>
        <p:nvSpPr>
          <p:cNvPr id="12" name="TextBox 11"/>
          <p:cNvSpPr txBox="1"/>
          <p:nvPr/>
        </p:nvSpPr>
        <p:spPr>
          <a:xfrm>
            <a:off x="10595970" y="3033170"/>
            <a:ext cx="4267200" cy="646331"/>
          </a:xfrm>
          <a:prstGeom prst="rect">
            <a:avLst/>
          </a:prstGeom>
          <a:noFill/>
        </p:spPr>
        <p:txBody>
          <a:bodyPr wrap="square" rtlCol="0">
            <a:spAutoFit/>
          </a:bodyPr>
          <a:lstStyle/>
          <a:p>
            <a:r>
              <a:rPr lang="en-US" sz="3600" b="1" dirty="0">
                <a:solidFill>
                  <a:schemeClr val="accent6">
                    <a:lumMod val="50000"/>
                  </a:schemeClr>
                </a:solidFill>
              </a:rPr>
              <a:t>N</a:t>
            </a:r>
            <a:r>
              <a:rPr lang="en-US" sz="3600" b="1" dirty="0" smtClean="0">
                <a:solidFill>
                  <a:schemeClr val="accent6">
                    <a:lumMod val="50000"/>
                  </a:schemeClr>
                </a:solidFill>
              </a:rPr>
              <a:t>otification </a:t>
            </a:r>
            <a:r>
              <a:rPr lang="en-US" sz="3600" b="1" dirty="0">
                <a:solidFill>
                  <a:schemeClr val="accent6">
                    <a:lumMod val="50000"/>
                  </a:schemeClr>
                </a:solidFill>
              </a:rPr>
              <a:t>on app</a:t>
            </a:r>
            <a:endParaRPr lang="en-IN" sz="3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object 14"/>
          <p:cNvGrpSpPr/>
          <p:nvPr/>
        </p:nvGrpSpPr>
        <p:grpSpPr>
          <a:xfrm>
            <a:off x="184" y="0"/>
            <a:ext cx="18288000" cy="6353175"/>
            <a:chOff x="184" y="0"/>
            <a:chExt cx="18288000" cy="6353175"/>
          </a:xfrm>
        </p:grpSpPr>
        <p:sp>
          <p:nvSpPr>
            <p:cNvPr id="15" name="object 15"/>
            <p:cNvSpPr/>
            <p:nvPr/>
          </p:nvSpPr>
          <p:spPr>
            <a:xfrm>
              <a:off x="184" y="0"/>
              <a:ext cx="18288000" cy="6353175"/>
            </a:xfrm>
            <a:custGeom>
              <a:avLst/>
              <a:gdLst/>
              <a:ahLst/>
              <a:cxnLst/>
              <a:rect l="l" t="t" r="r" b="b"/>
              <a:pathLst>
                <a:path w="18288000" h="6353175">
                  <a:moveTo>
                    <a:pt x="18287629" y="6353175"/>
                  </a:moveTo>
                  <a:lnTo>
                    <a:pt x="0" y="6353175"/>
                  </a:lnTo>
                  <a:lnTo>
                    <a:pt x="0" y="0"/>
                  </a:lnTo>
                  <a:lnTo>
                    <a:pt x="18287629" y="0"/>
                  </a:lnTo>
                  <a:lnTo>
                    <a:pt x="18287629" y="6353175"/>
                  </a:lnTo>
                  <a:close/>
                </a:path>
              </a:pathLst>
            </a:custGeom>
            <a:solidFill>
              <a:srgbClr val="5270FF"/>
            </a:solidFill>
          </p:spPr>
          <p:txBody>
            <a:bodyPr wrap="square" lIns="0" tIns="0" rIns="0" bIns="0" rtlCol="0"/>
            <a:lstStyle/>
            <a:p>
              <a:endParaRPr dirty="0"/>
            </a:p>
          </p:txBody>
        </p:sp>
        <p:pic>
          <p:nvPicPr>
            <p:cNvPr id="16" name="object 16"/>
            <p:cNvPicPr/>
            <p:nvPr/>
          </p:nvPicPr>
          <p:blipFill>
            <a:blip r:embed="rId2" cstate="print"/>
            <a:stretch>
              <a:fillRect/>
            </a:stretch>
          </p:blipFill>
          <p:spPr>
            <a:xfrm>
              <a:off x="5510754" y="471605"/>
              <a:ext cx="12306299" cy="5410199"/>
            </a:xfrm>
            <a:prstGeom prst="rect">
              <a:avLst/>
            </a:prstGeom>
          </p:spPr>
        </p:pic>
      </p:grpSp>
      <p:grpSp>
        <p:nvGrpSpPr>
          <p:cNvPr id="17" name="object 17"/>
          <p:cNvGrpSpPr/>
          <p:nvPr/>
        </p:nvGrpSpPr>
        <p:grpSpPr>
          <a:xfrm>
            <a:off x="5482140" y="7429082"/>
            <a:ext cx="28575" cy="2210435"/>
            <a:chOff x="5482140" y="7429082"/>
            <a:chExt cx="28575" cy="2210435"/>
          </a:xfrm>
        </p:grpSpPr>
        <p:sp>
          <p:nvSpPr>
            <p:cNvPr id="18" name="object 18"/>
            <p:cNvSpPr/>
            <p:nvPr/>
          </p:nvSpPr>
          <p:spPr>
            <a:xfrm>
              <a:off x="5496406" y="7429082"/>
              <a:ext cx="0" cy="2210435"/>
            </a:xfrm>
            <a:custGeom>
              <a:avLst/>
              <a:gdLst/>
              <a:ahLst/>
              <a:cxnLst/>
              <a:rect l="l" t="t" r="r" b="b"/>
              <a:pathLst>
                <a:path h="2210434">
                  <a:moveTo>
                    <a:pt x="0" y="2209919"/>
                  </a:moveTo>
                  <a:lnTo>
                    <a:pt x="0" y="0"/>
                  </a:lnTo>
                </a:path>
              </a:pathLst>
            </a:custGeom>
            <a:ln w="9528">
              <a:solidFill>
                <a:srgbClr val="5270FF"/>
              </a:solidFill>
            </a:ln>
          </p:spPr>
          <p:txBody>
            <a:bodyPr wrap="square" lIns="0" tIns="0" rIns="0" bIns="0" rtlCol="0"/>
            <a:lstStyle/>
            <a:p>
              <a:endParaRPr dirty="0"/>
            </a:p>
          </p:txBody>
        </p:sp>
        <p:sp>
          <p:nvSpPr>
            <p:cNvPr id="19" name="object 19"/>
            <p:cNvSpPr/>
            <p:nvPr/>
          </p:nvSpPr>
          <p:spPr>
            <a:xfrm>
              <a:off x="5496427" y="8121919"/>
              <a:ext cx="0" cy="829310"/>
            </a:xfrm>
            <a:custGeom>
              <a:avLst/>
              <a:gdLst/>
              <a:ahLst/>
              <a:cxnLst/>
              <a:rect l="l" t="t" r="r" b="b"/>
              <a:pathLst>
                <a:path h="829309">
                  <a:moveTo>
                    <a:pt x="0" y="828753"/>
                  </a:moveTo>
                  <a:lnTo>
                    <a:pt x="0" y="0"/>
                  </a:lnTo>
                </a:path>
              </a:pathLst>
            </a:custGeom>
            <a:ln w="28452">
              <a:solidFill>
                <a:srgbClr val="5270FF"/>
              </a:solidFill>
            </a:ln>
          </p:spPr>
          <p:txBody>
            <a:bodyPr wrap="square" lIns="0" tIns="0" rIns="0" bIns="0" rtlCol="0"/>
            <a:lstStyle/>
            <a:p>
              <a:endParaRPr dirty="0"/>
            </a:p>
          </p:txBody>
        </p:sp>
      </p:grpSp>
      <p:grpSp>
        <p:nvGrpSpPr>
          <p:cNvPr id="20" name="object 20"/>
          <p:cNvGrpSpPr/>
          <p:nvPr/>
        </p:nvGrpSpPr>
        <p:grpSpPr>
          <a:xfrm>
            <a:off x="12035339" y="7429082"/>
            <a:ext cx="28575" cy="2210435"/>
            <a:chOff x="12035339" y="7429082"/>
            <a:chExt cx="28575" cy="2210435"/>
          </a:xfrm>
        </p:grpSpPr>
        <p:sp>
          <p:nvSpPr>
            <p:cNvPr id="21" name="object 21"/>
            <p:cNvSpPr/>
            <p:nvPr/>
          </p:nvSpPr>
          <p:spPr>
            <a:xfrm>
              <a:off x="12049605" y="7429082"/>
              <a:ext cx="0" cy="2210435"/>
            </a:xfrm>
            <a:custGeom>
              <a:avLst/>
              <a:gdLst/>
              <a:ahLst/>
              <a:cxnLst/>
              <a:rect l="l" t="t" r="r" b="b"/>
              <a:pathLst>
                <a:path h="2210434">
                  <a:moveTo>
                    <a:pt x="0" y="2209919"/>
                  </a:moveTo>
                  <a:lnTo>
                    <a:pt x="0" y="0"/>
                  </a:lnTo>
                </a:path>
              </a:pathLst>
            </a:custGeom>
            <a:ln w="9528">
              <a:solidFill>
                <a:srgbClr val="5270FF"/>
              </a:solidFill>
            </a:ln>
          </p:spPr>
          <p:txBody>
            <a:bodyPr wrap="square" lIns="0" tIns="0" rIns="0" bIns="0" rtlCol="0"/>
            <a:lstStyle/>
            <a:p>
              <a:endParaRPr dirty="0"/>
            </a:p>
          </p:txBody>
        </p:sp>
        <p:sp>
          <p:nvSpPr>
            <p:cNvPr id="22" name="object 22"/>
            <p:cNvSpPr/>
            <p:nvPr/>
          </p:nvSpPr>
          <p:spPr>
            <a:xfrm>
              <a:off x="12049626" y="8121919"/>
              <a:ext cx="0" cy="829310"/>
            </a:xfrm>
            <a:custGeom>
              <a:avLst/>
              <a:gdLst/>
              <a:ahLst/>
              <a:cxnLst/>
              <a:rect l="l" t="t" r="r" b="b"/>
              <a:pathLst>
                <a:path h="829309">
                  <a:moveTo>
                    <a:pt x="0" y="828753"/>
                  </a:moveTo>
                  <a:lnTo>
                    <a:pt x="0" y="0"/>
                  </a:lnTo>
                </a:path>
              </a:pathLst>
            </a:custGeom>
            <a:ln w="28452">
              <a:solidFill>
                <a:srgbClr val="5270FF"/>
              </a:solidFill>
            </a:ln>
          </p:spPr>
          <p:txBody>
            <a:bodyPr wrap="square" lIns="0" tIns="0" rIns="0" bIns="0" rtlCol="0"/>
            <a:lstStyle/>
            <a:p>
              <a:endParaRPr dirty="0"/>
            </a:p>
          </p:txBody>
        </p:sp>
      </p:grpSp>
      <p:sp>
        <p:nvSpPr>
          <p:cNvPr id="23" name="object 23"/>
          <p:cNvSpPr txBox="1">
            <a:spLocks noGrp="1"/>
          </p:cNvSpPr>
          <p:nvPr>
            <p:ph type="title"/>
          </p:nvPr>
        </p:nvSpPr>
        <p:spPr>
          <a:xfrm>
            <a:off x="533400" y="1981546"/>
            <a:ext cx="4632699" cy="1751762"/>
          </a:xfrm>
          <a:prstGeom prst="rect">
            <a:avLst/>
          </a:prstGeom>
        </p:spPr>
        <p:txBody>
          <a:bodyPr vert="horz" wrap="square" lIns="0" tIns="134620" rIns="0" bIns="0" rtlCol="0">
            <a:spAutoFit/>
          </a:bodyPr>
          <a:lstStyle/>
          <a:p>
            <a:pPr marL="706755" marR="5080" indent="-694690">
              <a:lnSpc>
                <a:spcPts val="6300"/>
              </a:lnSpc>
              <a:spcBef>
                <a:spcPts val="1060"/>
              </a:spcBef>
            </a:pPr>
            <a:r>
              <a:rPr lang="en-US" sz="6000" spc="1145" dirty="0" smtClean="0">
                <a:solidFill>
                  <a:srgbClr val="FFFFFF"/>
                </a:solidFill>
              </a:rPr>
              <a:t>  CLIENT</a:t>
            </a:r>
            <a:br>
              <a:rPr lang="en-US" sz="6000" spc="1145" dirty="0" smtClean="0">
                <a:solidFill>
                  <a:srgbClr val="FFFFFF"/>
                </a:solidFill>
              </a:rPr>
            </a:br>
            <a:r>
              <a:rPr lang="en-US" sz="6000" spc="1145" dirty="0" smtClean="0">
                <a:solidFill>
                  <a:srgbClr val="FFFFFF"/>
                </a:solidFill>
              </a:rPr>
              <a:t>PORTAL</a:t>
            </a:r>
            <a:endParaRPr sz="6000" dirty="0"/>
          </a:p>
        </p:txBody>
      </p:sp>
      <p:pic>
        <p:nvPicPr>
          <p:cNvPr id="1027" name="Picture 3" descr="C:\Users\Admin\Desktop\aaaa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754" y="419100"/>
            <a:ext cx="12432775" cy="556219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90600" y="7658100"/>
            <a:ext cx="3886200" cy="646331"/>
          </a:xfrm>
          <a:prstGeom prst="rect">
            <a:avLst/>
          </a:prstGeom>
          <a:noFill/>
        </p:spPr>
        <p:txBody>
          <a:bodyPr wrap="square" rtlCol="0">
            <a:spAutoFit/>
          </a:bodyPr>
          <a:lstStyle/>
          <a:p>
            <a:pPr marL="285750" indent="-285750">
              <a:buFont typeface="Wingdings" pitchFamily="2" charset="2"/>
              <a:buChar char="§"/>
            </a:pPr>
            <a:r>
              <a:rPr lang="en-IN" sz="3600" dirty="0" smtClean="0"/>
              <a:t>Dash Board</a:t>
            </a:r>
            <a:endParaRPr lang="en-IN" sz="3600" dirty="0"/>
          </a:p>
        </p:txBody>
      </p:sp>
      <p:sp>
        <p:nvSpPr>
          <p:cNvPr id="29" name="TextBox 28"/>
          <p:cNvSpPr txBox="1"/>
          <p:nvPr/>
        </p:nvSpPr>
        <p:spPr>
          <a:xfrm>
            <a:off x="6629400" y="7658100"/>
            <a:ext cx="4572000" cy="2308324"/>
          </a:xfrm>
          <a:prstGeom prst="rect">
            <a:avLst/>
          </a:prstGeom>
          <a:noFill/>
        </p:spPr>
        <p:txBody>
          <a:bodyPr wrap="square" rtlCol="0">
            <a:spAutoFit/>
          </a:bodyPr>
          <a:lstStyle/>
          <a:p>
            <a:pPr marL="285750" indent="-285750">
              <a:buFont typeface="Arial" pitchFamily="34" charset="0"/>
              <a:buChar char="•"/>
            </a:pPr>
            <a:r>
              <a:rPr lang="en-IN" sz="3600" dirty="0" smtClean="0"/>
              <a:t>Detailed Excel Reports</a:t>
            </a:r>
          </a:p>
          <a:p>
            <a:pPr marL="285750" indent="-285750">
              <a:buFont typeface="Arial" pitchFamily="34" charset="0"/>
              <a:buChar char="•"/>
            </a:pPr>
            <a:r>
              <a:rPr lang="en-IN" sz="3600" dirty="0" smtClean="0"/>
              <a:t>Attendance/sales Approvals</a:t>
            </a:r>
            <a:endParaRPr lang="en-IN" sz="3600" dirty="0"/>
          </a:p>
        </p:txBody>
      </p:sp>
      <p:sp>
        <p:nvSpPr>
          <p:cNvPr id="31" name="TextBox 30"/>
          <p:cNvSpPr txBox="1"/>
          <p:nvPr/>
        </p:nvSpPr>
        <p:spPr>
          <a:xfrm>
            <a:off x="12877800" y="7778367"/>
            <a:ext cx="4572000" cy="1200329"/>
          </a:xfrm>
          <a:prstGeom prst="rect">
            <a:avLst/>
          </a:prstGeom>
          <a:noFill/>
        </p:spPr>
        <p:txBody>
          <a:bodyPr wrap="square" rtlCol="0">
            <a:spAutoFit/>
          </a:bodyPr>
          <a:lstStyle/>
          <a:p>
            <a:pPr marL="285750" indent="-285750">
              <a:buFont typeface="Arial" pitchFamily="34" charset="0"/>
              <a:buChar char="•"/>
            </a:pPr>
            <a:r>
              <a:rPr lang="en-IN" sz="3600" dirty="0" smtClean="0"/>
              <a:t>Auto Sales reports on E-mail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549"/>
            <a:ext cx="13762018" cy="1229360"/>
          </a:xfrm>
        </p:spPr>
        <p:txBody>
          <a:bodyPr/>
          <a:lstStyle/>
          <a:p>
            <a:r>
              <a:rPr lang="en-US" dirty="0" smtClean="0">
                <a:solidFill>
                  <a:schemeClr val="tx1"/>
                </a:solidFill>
              </a:rPr>
              <a:t>ASM Dashboard</a:t>
            </a:r>
            <a:endParaRPr lang="en-IN" dirty="0">
              <a:solidFill>
                <a:schemeClr val="tx1"/>
              </a:solidFill>
            </a:endParaRPr>
          </a:p>
        </p:txBody>
      </p:sp>
      <p:pic>
        <p:nvPicPr>
          <p:cNvPr id="5" name="Picture 4"/>
          <p:cNvPicPr>
            <a:picLocks noChangeAspect="1"/>
          </p:cNvPicPr>
          <p:nvPr/>
        </p:nvPicPr>
        <p:blipFill>
          <a:blip r:embed="rId2"/>
          <a:stretch>
            <a:fillRect/>
          </a:stretch>
        </p:blipFill>
        <p:spPr>
          <a:xfrm>
            <a:off x="228600" y="1943100"/>
            <a:ext cx="11582399" cy="3524250"/>
          </a:xfrm>
          <a:prstGeom prst="rect">
            <a:avLst/>
          </a:prstGeom>
        </p:spPr>
      </p:pic>
      <p:pic>
        <p:nvPicPr>
          <p:cNvPr id="6" name="Picture 5"/>
          <p:cNvPicPr>
            <a:picLocks noChangeAspect="1"/>
          </p:cNvPicPr>
          <p:nvPr/>
        </p:nvPicPr>
        <p:blipFill>
          <a:blip r:embed="rId3"/>
          <a:stretch>
            <a:fillRect/>
          </a:stretch>
        </p:blipFill>
        <p:spPr>
          <a:xfrm>
            <a:off x="171450" y="5495925"/>
            <a:ext cx="11639550" cy="4219575"/>
          </a:xfrm>
          <a:prstGeom prst="rect">
            <a:avLst/>
          </a:prstGeom>
        </p:spPr>
      </p:pic>
      <p:sp>
        <p:nvSpPr>
          <p:cNvPr id="7" name="Rounded Rectangle 6"/>
          <p:cNvSpPr/>
          <p:nvPr/>
        </p:nvSpPr>
        <p:spPr>
          <a:xfrm>
            <a:off x="4038600" y="3675196"/>
            <a:ext cx="7772399" cy="1792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2753975" y="1943100"/>
            <a:ext cx="5381625"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 at </a:t>
            </a:r>
            <a:r>
              <a:rPr lang="en-US" sz="2000" b="1" u="sng" dirty="0" err="1" smtClean="0"/>
              <a:t>asm</a:t>
            </a:r>
            <a:r>
              <a:rPr lang="en-US" sz="2000" b="1" u="sng" dirty="0" smtClean="0"/>
              <a:t> level</a:t>
            </a:r>
          </a:p>
          <a:p>
            <a:pPr marL="285750" indent="-285750">
              <a:buFont typeface="Arial" panose="020B0604020202020204" pitchFamily="34" charset="0"/>
              <a:buChar char="•"/>
            </a:pPr>
            <a:r>
              <a:rPr lang="en-US" sz="2000" dirty="0" smtClean="0"/>
              <a:t>Allotted  - </a:t>
            </a:r>
            <a:r>
              <a:rPr lang="en-US" sz="2000" dirty="0"/>
              <a:t>I</a:t>
            </a:r>
            <a:r>
              <a:rPr lang="en-US" sz="2000" dirty="0" smtClean="0"/>
              <a:t>SD allotted to ASM</a:t>
            </a:r>
          </a:p>
          <a:p>
            <a:pPr marL="285750" indent="-285750">
              <a:buFont typeface="Arial" panose="020B0604020202020204" pitchFamily="34" charset="0"/>
              <a:buChar char="•"/>
            </a:pPr>
            <a:r>
              <a:rPr lang="en-US" sz="2000" dirty="0" smtClean="0"/>
              <a:t>Working – Active head count </a:t>
            </a:r>
          </a:p>
          <a:p>
            <a:pPr marL="285750" indent="-285750">
              <a:buFont typeface="Arial" panose="020B0604020202020204" pitchFamily="34" charset="0"/>
              <a:buChar char="•"/>
            </a:pPr>
            <a:r>
              <a:rPr lang="en-US" sz="2000" dirty="0" smtClean="0"/>
              <a:t>Pending  -  Balance ISD ASM can Hire</a:t>
            </a:r>
          </a:p>
          <a:p>
            <a:pPr marL="285750" indent="-285750">
              <a:buFont typeface="Arial" panose="020B0604020202020204" pitchFamily="34" charset="0"/>
              <a:buChar char="•"/>
            </a:pPr>
            <a:r>
              <a:rPr lang="en-US" sz="2000" dirty="0"/>
              <a:t>Current date ISD attendance 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 level</a:t>
            </a:r>
            <a:endParaRPr lang="en-US" sz="2000" dirty="0"/>
          </a:p>
        </p:txBody>
      </p:sp>
      <p:sp>
        <p:nvSpPr>
          <p:cNvPr id="12" name="Rounded Rectangle 11"/>
          <p:cNvSpPr/>
          <p:nvPr/>
        </p:nvSpPr>
        <p:spPr>
          <a:xfrm>
            <a:off x="228600" y="1866900"/>
            <a:ext cx="11582399"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52400" y="3688230"/>
            <a:ext cx="3810000" cy="1607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734924" y="4762500"/>
            <a:ext cx="5381625"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Sales Status </a:t>
            </a:r>
          </a:p>
          <a:p>
            <a:pPr marL="285750" indent="-285750">
              <a:buFont typeface="Arial" panose="020B0604020202020204" pitchFamily="34" charset="0"/>
              <a:buChar char="•"/>
            </a:pPr>
            <a:r>
              <a:rPr lang="en-US" sz="2000" dirty="0" smtClean="0"/>
              <a:t>Verified -  count of sales that has been approved , rejected and pending </a:t>
            </a:r>
          </a:p>
          <a:p>
            <a:pPr marL="285750" indent="-285750">
              <a:buFont typeface="Arial" panose="020B0604020202020204" pitchFamily="34" charset="0"/>
              <a:buChar char="•"/>
            </a:pPr>
            <a:r>
              <a:rPr lang="en-US" sz="2000" dirty="0" smtClean="0"/>
              <a:t>Detail of non-performer ISDs</a:t>
            </a:r>
          </a:p>
          <a:p>
            <a:pPr marL="285750" indent="-285750">
              <a:buFont typeface="Arial" panose="020B0604020202020204" pitchFamily="34" charset="0"/>
              <a:buChar char="•"/>
            </a:pPr>
            <a:r>
              <a:rPr lang="en-US" sz="2000" dirty="0" smtClean="0"/>
              <a:t>ISD working without target</a:t>
            </a:r>
          </a:p>
        </p:txBody>
      </p:sp>
      <p:cxnSp>
        <p:nvCxnSpPr>
          <p:cNvPr id="18" name="Straight Arrow Connector 17"/>
          <p:cNvCxnSpPr>
            <a:stCxn id="12" idx="3"/>
          </p:cNvCxnSpPr>
          <p:nvPr/>
        </p:nvCxnSpPr>
        <p:spPr>
          <a:xfrm>
            <a:off x="11810999" y="27051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11819020" y="50673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p:cNvSpPr/>
          <p:nvPr/>
        </p:nvSpPr>
        <p:spPr>
          <a:xfrm>
            <a:off x="152400" y="5543549"/>
            <a:ext cx="11658599" cy="4200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2725400" y="7124700"/>
            <a:ext cx="538162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Target vs achievement </a:t>
            </a:r>
          </a:p>
          <a:p>
            <a:pPr marL="285750" indent="-285750">
              <a:buFont typeface="Arial" panose="020B0604020202020204" pitchFamily="34" charset="0"/>
              <a:buChar char="•"/>
            </a:pPr>
            <a:r>
              <a:rPr lang="en-US" sz="2000" dirty="0" smtClean="0"/>
              <a:t>Graph 1 – Month wise  </a:t>
            </a:r>
            <a:r>
              <a:rPr lang="en-US" sz="2000" dirty="0" err="1" smtClean="0"/>
              <a:t>TvsA</a:t>
            </a:r>
            <a:r>
              <a:rPr lang="en-US" sz="2000" dirty="0" smtClean="0"/>
              <a:t> (FY)</a:t>
            </a:r>
          </a:p>
          <a:p>
            <a:pPr marL="285750" indent="-285750">
              <a:buFont typeface="Arial" panose="020B0604020202020204" pitchFamily="34" charset="0"/>
              <a:buChar char="•"/>
            </a:pPr>
            <a:r>
              <a:rPr lang="en-US" sz="2000" dirty="0" smtClean="0"/>
              <a:t>Graph 2 – current Month  product wise  </a:t>
            </a:r>
            <a:r>
              <a:rPr lang="en-US" sz="2000" dirty="0" err="1" smtClean="0"/>
              <a:t>Tvs</a:t>
            </a:r>
            <a:r>
              <a:rPr lang="en-US" sz="2000" dirty="0" smtClean="0"/>
              <a:t> a</a:t>
            </a:r>
          </a:p>
        </p:txBody>
      </p:sp>
      <p:cxnSp>
        <p:nvCxnSpPr>
          <p:cNvPr id="23" name="Straight Arrow Connector 22"/>
          <p:cNvCxnSpPr/>
          <p:nvPr/>
        </p:nvCxnSpPr>
        <p:spPr>
          <a:xfrm>
            <a:off x="11777411" y="748665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50816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74054"/>
          <a:stretch/>
        </p:blipFill>
        <p:spPr>
          <a:xfrm>
            <a:off x="228600" y="1943100"/>
            <a:ext cx="11582399" cy="914400"/>
          </a:xfrm>
          <a:prstGeom prst="rect">
            <a:avLst/>
          </a:prstGeom>
        </p:spPr>
      </p:pic>
      <p:sp>
        <p:nvSpPr>
          <p:cNvPr id="2" name="Title 1"/>
          <p:cNvSpPr>
            <a:spLocks noGrp="1"/>
          </p:cNvSpPr>
          <p:nvPr>
            <p:ph type="title"/>
          </p:nvPr>
        </p:nvSpPr>
        <p:spPr>
          <a:xfrm>
            <a:off x="2286000" y="190500"/>
            <a:ext cx="13762018" cy="1015663"/>
          </a:xfrm>
        </p:spPr>
        <p:txBody>
          <a:bodyPr/>
          <a:lstStyle/>
          <a:p>
            <a:r>
              <a:rPr lang="en-US" sz="6600" dirty="0" smtClean="0">
                <a:solidFill>
                  <a:schemeClr val="tx1"/>
                </a:solidFill>
              </a:rPr>
              <a:t>ASM Wise Attendance Count </a:t>
            </a:r>
            <a:endParaRPr lang="en-IN" sz="6600" dirty="0">
              <a:solidFill>
                <a:schemeClr val="tx1"/>
              </a:solidFill>
            </a:endParaRPr>
          </a:p>
        </p:txBody>
      </p:sp>
      <p:sp>
        <p:nvSpPr>
          <p:cNvPr id="6" name="TextBox 5"/>
          <p:cNvSpPr txBox="1"/>
          <p:nvPr/>
        </p:nvSpPr>
        <p:spPr>
          <a:xfrm>
            <a:off x="12344400" y="1866900"/>
            <a:ext cx="5381625" cy="59400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Detail Information </a:t>
            </a:r>
          </a:p>
          <a:p>
            <a:pPr marL="285750" indent="-285750">
              <a:buFont typeface="Arial" panose="020B0604020202020204" pitchFamily="34" charset="0"/>
              <a:buChar char="•"/>
            </a:pPr>
            <a:r>
              <a:rPr lang="en-US" sz="2000" dirty="0" smtClean="0"/>
              <a:t>At ASM login ASM can view all his ISD / Counter wise attendance </a:t>
            </a:r>
          </a:p>
          <a:p>
            <a:pPr marL="285750" indent="-285750">
              <a:buFont typeface="Arial" panose="020B0604020202020204" pitchFamily="34" charset="0"/>
              <a:buChar char="•"/>
            </a:pPr>
            <a:r>
              <a:rPr lang="en-US" sz="2000" dirty="0" smtClean="0"/>
              <a:t>On click on attendance </a:t>
            </a:r>
          </a:p>
          <a:p>
            <a:pPr marL="285750" indent="-285750">
              <a:buFont typeface="Arial" panose="020B0604020202020204" pitchFamily="34" charset="0"/>
              <a:buChar char="•"/>
            </a:pPr>
            <a:r>
              <a:rPr lang="en-US" sz="2000" dirty="0" smtClean="0"/>
              <a:t>Present – All ISD who are present on current date will show along with counter information.</a:t>
            </a:r>
          </a:p>
          <a:p>
            <a:pPr marL="285750" indent="-285750">
              <a:buFont typeface="Arial" panose="020B0604020202020204" pitchFamily="34" charset="0"/>
              <a:buChar char="•"/>
            </a:pPr>
            <a:r>
              <a:rPr lang="en-US" sz="2000" dirty="0" err="1" smtClean="0"/>
              <a:t>W.Off</a:t>
            </a:r>
            <a:r>
              <a:rPr lang="en-US" sz="2000" dirty="0" smtClean="0"/>
              <a:t> </a:t>
            </a:r>
            <a:r>
              <a:rPr lang="en-US" sz="2000" dirty="0"/>
              <a:t>– All ISD who are </a:t>
            </a:r>
            <a:r>
              <a:rPr lang="en-US" sz="2000" dirty="0" smtClean="0"/>
              <a:t>on week off </a:t>
            </a:r>
            <a:r>
              <a:rPr lang="en-US" sz="2000" dirty="0"/>
              <a:t>on current date will show along with counter information.</a:t>
            </a:r>
          </a:p>
          <a:p>
            <a:pPr marL="285750" indent="-285750">
              <a:buFont typeface="Arial" panose="020B0604020202020204" pitchFamily="34" charset="0"/>
              <a:buChar char="•"/>
            </a:pPr>
            <a:r>
              <a:rPr lang="en-US" sz="2000" dirty="0" smtClean="0"/>
              <a:t>Leave </a:t>
            </a:r>
            <a:r>
              <a:rPr lang="en-US" sz="2000" dirty="0"/>
              <a:t>– All ISD who are </a:t>
            </a:r>
            <a:r>
              <a:rPr lang="en-US" sz="2000" dirty="0" smtClean="0"/>
              <a:t>Leave </a:t>
            </a:r>
            <a:r>
              <a:rPr lang="en-US" sz="2000" dirty="0"/>
              <a:t>on current date will show along with counter information.</a:t>
            </a:r>
          </a:p>
          <a:p>
            <a:pPr marL="285750" indent="-285750">
              <a:buFont typeface="Arial" panose="020B0604020202020204" pitchFamily="34" charset="0"/>
              <a:buChar char="•"/>
            </a:pPr>
            <a:r>
              <a:rPr lang="en-US" sz="2000" dirty="0" smtClean="0"/>
              <a:t>Holiday </a:t>
            </a:r>
            <a:r>
              <a:rPr lang="en-US" sz="2000" dirty="0"/>
              <a:t>– All ISD who are </a:t>
            </a:r>
            <a:r>
              <a:rPr lang="en-US" sz="2000" dirty="0" smtClean="0"/>
              <a:t>on leave </a:t>
            </a:r>
            <a:r>
              <a:rPr lang="en-US" sz="2000" dirty="0"/>
              <a:t>on current date will show along with counter information.</a:t>
            </a:r>
          </a:p>
          <a:p>
            <a:pPr marL="285750" indent="-285750">
              <a:buFont typeface="Arial" panose="020B0604020202020204" pitchFamily="34" charset="0"/>
              <a:buChar char="•"/>
            </a:pPr>
            <a:r>
              <a:rPr lang="en-US" sz="2000" dirty="0" smtClean="0"/>
              <a:t>Store Close </a:t>
            </a:r>
            <a:r>
              <a:rPr lang="en-US" sz="2000" dirty="0"/>
              <a:t>– All ISD </a:t>
            </a:r>
            <a:r>
              <a:rPr lang="en-US" sz="2000" dirty="0" smtClean="0"/>
              <a:t>whose store is closed on </a:t>
            </a:r>
            <a:r>
              <a:rPr lang="en-US" sz="2000" dirty="0"/>
              <a:t>current date will show along with counter information.</a:t>
            </a:r>
          </a:p>
          <a:p>
            <a:pPr marL="285750" indent="-285750">
              <a:buFont typeface="Arial" panose="020B0604020202020204" pitchFamily="34" charset="0"/>
              <a:buChar char="•"/>
            </a:pPr>
            <a:r>
              <a:rPr lang="en-US" sz="2000" dirty="0" smtClean="0"/>
              <a:t>Absent  </a:t>
            </a:r>
            <a:r>
              <a:rPr lang="en-US" sz="2000" dirty="0"/>
              <a:t>– All ISD who are </a:t>
            </a:r>
            <a:r>
              <a:rPr lang="en-US" sz="2000" dirty="0" smtClean="0"/>
              <a:t>Absent </a:t>
            </a:r>
            <a:r>
              <a:rPr lang="en-US" sz="2000" dirty="0"/>
              <a:t>on current date will show along with counter information.</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p:txBody>
      </p:sp>
      <p:pic>
        <p:nvPicPr>
          <p:cNvPr id="7" name="Picture 6"/>
          <p:cNvPicPr>
            <a:picLocks noChangeAspect="1"/>
          </p:cNvPicPr>
          <p:nvPr/>
        </p:nvPicPr>
        <p:blipFill>
          <a:blip r:embed="rId3"/>
          <a:stretch>
            <a:fillRect/>
          </a:stretch>
        </p:blipFill>
        <p:spPr>
          <a:xfrm>
            <a:off x="464218" y="4381500"/>
            <a:ext cx="11868150" cy="1657350"/>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3048000" y="1943100"/>
            <a:ext cx="8762998" cy="9284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2"/>
            <a:endCxn id="7" idx="0"/>
          </p:cNvCxnSpPr>
          <p:nvPr/>
        </p:nvCxnSpPr>
        <p:spPr>
          <a:xfrm flipH="1">
            <a:off x="6398293" y="2871537"/>
            <a:ext cx="1031206" cy="150996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flipH="1">
            <a:off x="7239000" y="3594437"/>
            <a:ext cx="2895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On click at attendance status</a:t>
            </a:r>
            <a:endParaRPr lang="en-IN" dirty="0"/>
          </a:p>
        </p:txBody>
      </p:sp>
    </p:spTree>
    <p:extLst>
      <p:ext uri="{BB962C8B-B14F-4D97-AF65-F5344CB8AC3E}">
        <p14:creationId xmlns:p14="http://schemas.microsoft.com/office/powerpoint/2010/main" val="1912370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545057"/>
            <a:ext cx="16459199" cy="751488"/>
          </a:xfrm>
          <a:prstGeom prst="rect">
            <a:avLst/>
          </a:prstGeom>
        </p:spPr>
        <p:txBody>
          <a:bodyPr vert="horz" wrap="square" lIns="0" tIns="12700" rIns="0" bIns="0" rtlCol="0">
            <a:spAutoFit/>
          </a:bodyPr>
          <a:lstStyle/>
          <a:p>
            <a:pPr marL="12700">
              <a:lnSpc>
                <a:spcPct val="100000"/>
              </a:lnSpc>
              <a:spcBef>
                <a:spcPts val="100"/>
              </a:spcBef>
            </a:pPr>
            <a:r>
              <a:rPr lang="en-GB" sz="4800" b="1" spc="715" dirty="0" smtClean="0">
                <a:solidFill>
                  <a:srgbClr val="FEFFFD"/>
                </a:solidFill>
                <a:latin typeface="Trebuchet MS"/>
                <a:cs typeface="Trebuchet MS"/>
              </a:rPr>
              <a:t>                </a:t>
            </a:r>
            <a:r>
              <a:rPr sz="4800" b="1" spc="715" dirty="0" smtClean="0">
                <a:solidFill>
                  <a:srgbClr val="FEFFFD"/>
                </a:solidFill>
                <a:latin typeface="Trebuchet MS"/>
                <a:cs typeface="Trebuchet MS"/>
              </a:rPr>
              <a:t>RFC</a:t>
            </a:r>
            <a:r>
              <a:rPr lang="en-IN" sz="4800" b="1" spc="715" dirty="0" smtClean="0">
                <a:solidFill>
                  <a:srgbClr val="FEFFFD"/>
                </a:solidFill>
                <a:latin typeface="Trebuchet MS"/>
                <a:cs typeface="Trebuchet MS"/>
              </a:rPr>
              <a:t> and leave</a:t>
            </a:r>
            <a:r>
              <a:rPr sz="4800" b="1" spc="-145" dirty="0" smtClean="0">
                <a:solidFill>
                  <a:srgbClr val="FEFFFD"/>
                </a:solidFill>
                <a:latin typeface="Trebuchet MS"/>
                <a:cs typeface="Trebuchet MS"/>
              </a:rPr>
              <a:t> </a:t>
            </a:r>
            <a:r>
              <a:rPr lang="en-GB" sz="4800" b="1" spc="-145" dirty="0" smtClean="0">
                <a:solidFill>
                  <a:srgbClr val="FEFFFD"/>
                </a:solidFill>
                <a:latin typeface="Trebuchet MS"/>
                <a:cs typeface="Trebuchet MS"/>
              </a:rPr>
              <a:t> </a:t>
            </a:r>
            <a:r>
              <a:rPr sz="4800" b="1" spc="869" dirty="0" smtClean="0">
                <a:solidFill>
                  <a:srgbClr val="FEFFFD"/>
                </a:solidFill>
                <a:latin typeface="Trebuchet MS"/>
                <a:cs typeface="Trebuchet MS"/>
              </a:rPr>
              <a:t>APPROVAL</a:t>
            </a:r>
            <a:endParaRPr sz="4800" dirty="0">
              <a:latin typeface="Trebuchet MS"/>
              <a:cs typeface="Trebuchet MS"/>
            </a:endParaRPr>
          </a:p>
        </p:txBody>
      </p:sp>
      <p:sp>
        <p:nvSpPr>
          <p:cNvPr id="3" name="object 3"/>
          <p:cNvSpPr txBox="1"/>
          <p:nvPr/>
        </p:nvSpPr>
        <p:spPr>
          <a:xfrm>
            <a:off x="14131674" y="4666036"/>
            <a:ext cx="3552042" cy="4457631"/>
          </a:xfrm>
          <a:prstGeom prst="rect">
            <a:avLst/>
          </a:prstGeom>
        </p:spPr>
        <p:txBody>
          <a:bodyPr vert="horz" wrap="square" lIns="0" tIns="12700" rIns="0" bIns="0" rtlCol="0">
            <a:spAutoFit/>
          </a:bodyPr>
          <a:lstStyle/>
          <a:p>
            <a:pPr marL="469900" indent="-457200">
              <a:lnSpc>
                <a:spcPct val="100000"/>
              </a:lnSpc>
              <a:spcBef>
                <a:spcPts val="100"/>
              </a:spcBef>
              <a:buFont typeface="Arial" pitchFamily="34" charset="0"/>
              <a:buChar char="•"/>
            </a:pPr>
            <a:r>
              <a:rPr lang="en-IN" sz="3200" dirty="0" smtClean="0">
                <a:cs typeface="Roboto Bk"/>
              </a:rPr>
              <a:t>ASM Has to approve or reject the RFC/leave request raised by the ISDs within 2 days. </a:t>
            </a:r>
          </a:p>
          <a:p>
            <a:pPr marL="469900" indent="-457200">
              <a:lnSpc>
                <a:spcPct val="100000"/>
              </a:lnSpc>
              <a:spcBef>
                <a:spcPts val="100"/>
              </a:spcBef>
              <a:buFont typeface="Arial" pitchFamily="34" charset="0"/>
              <a:buChar char="•"/>
            </a:pPr>
            <a:r>
              <a:rPr lang="en-IN" sz="3200" dirty="0" smtClean="0">
                <a:cs typeface="Roboto Bk"/>
              </a:rPr>
              <a:t>Leave balance is available on the ASM level</a:t>
            </a:r>
            <a:endParaRPr sz="3200" dirty="0">
              <a:cs typeface="Roboto Bk"/>
            </a:endParaRPr>
          </a:p>
        </p:txBody>
      </p:sp>
      <p:pic>
        <p:nvPicPr>
          <p:cNvPr id="4" name="object 4"/>
          <p:cNvPicPr/>
          <p:nvPr/>
        </p:nvPicPr>
        <p:blipFill>
          <a:blip r:embed="rId2" cstate="print"/>
          <a:stretch>
            <a:fillRect/>
          </a:stretch>
        </p:blipFill>
        <p:spPr>
          <a:xfrm>
            <a:off x="-32655" y="2095500"/>
            <a:ext cx="13367655" cy="761611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GB" sz="7900" b="1" spc="825" dirty="0" smtClean="0">
                <a:solidFill>
                  <a:srgbClr val="FEFFFD"/>
                </a:solidFill>
                <a:latin typeface="Trebuchet MS"/>
                <a:cs typeface="Trebuchet MS"/>
              </a:rPr>
              <a:t>SALES APPROVALPORTAL</a:t>
            </a:r>
            <a:endParaRPr sz="7900" dirty="0">
              <a:latin typeface="Trebuchet MS"/>
              <a:cs typeface="Trebuchet MS"/>
            </a:endParaRPr>
          </a:p>
        </p:txBody>
      </p:sp>
      <p:pic>
        <p:nvPicPr>
          <p:cNvPr id="4" name="object 4"/>
          <p:cNvPicPr/>
          <p:nvPr/>
        </p:nvPicPr>
        <p:blipFill>
          <a:blip r:embed="rId2" cstate="print"/>
          <a:stretch>
            <a:fillRect/>
          </a:stretch>
        </p:blipFill>
        <p:spPr>
          <a:xfrm>
            <a:off x="381000" y="1969067"/>
            <a:ext cx="12697752" cy="7060633"/>
          </a:xfrm>
          <a:prstGeom prst="rect">
            <a:avLst/>
          </a:prstGeom>
        </p:spPr>
      </p:pic>
      <p:grpSp>
        <p:nvGrpSpPr>
          <p:cNvPr id="5" name="object 5"/>
          <p:cNvGrpSpPr/>
          <p:nvPr/>
        </p:nvGrpSpPr>
        <p:grpSpPr>
          <a:xfrm>
            <a:off x="0" y="9062739"/>
            <a:ext cx="5013960" cy="1224915"/>
            <a:chOff x="0" y="9062739"/>
            <a:chExt cx="5013960" cy="1224915"/>
          </a:xfrm>
        </p:grpSpPr>
        <p:sp>
          <p:nvSpPr>
            <p:cNvPr id="6" name="object 6"/>
            <p:cNvSpPr/>
            <p:nvPr/>
          </p:nvSpPr>
          <p:spPr>
            <a:xfrm>
              <a:off x="0" y="9062739"/>
              <a:ext cx="5013960" cy="1224280"/>
            </a:xfrm>
            <a:custGeom>
              <a:avLst/>
              <a:gdLst/>
              <a:ahLst/>
              <a:cxnLst/>
              <a:rect l="l" t="t" r="r" b="b"/>
              <a:pathLst>
                <a:path w="5013960" h="1224279">
                  <a:moveTo>
                    <a:pt x="5013883" y="0"/>
                  </a:moveTo>
                  <a:lnTo>
                    <a:pt x="5013883" y="1224260"/>
                  </a:lnTo>
                  <a:lnTo>
                    <a:pt x="0" y="1224260"/>
                  </a:lnTo>
                  <a:lnTo>
                    <a:pt x="0" y="0"/>
                  </a:lnTo>
                  <a:lnTo>
                    <a:pt x="5013883" y="0"/>
                  </a:lnTo>
                  <a:close/>
                </a:path>
              </a:pathLst>
            </a:custGeom>
            <a:solidFill>
              <a:srgbClr val="5270FF"/>
            </a:solidFill>
          </p:spPr>
          <p:txBody>
            <a:bodyPr wrap="square" lIns="0" tIns="0" rIns="0" bIns="0" rtlCol="0"/>
            <a:lstStyle/>
            <a:p>
              <a:endParaRPr dirty="0"/>
            </a:p>
          </p:txBody>
        </p:sp>
        <p:sp>
          <p:nvSpPr>
            <p:cNvPr id="7" name="object 7"/>
            <p:cNvSpPr/>
            <p:nvPr/>
          </p:nvSpPr>
          <p:spPr>
            <a:xfrm>
              <a:off x="0" y="9416071"/>
              <a:ext cx="4656455" cy="871219"/>
            </a:xfrm>
            <a:custGeom>
              <a:avLst/>
              <a:gdLst/>
              <a:ahLst/>
              <a:cxnLst/>
              <a:rect l="l" t="t" r="r" b="b"/>
              <a:pathLst>
                <a:path w="4656455" h="871220">
                  <a:moveTo>
                    <a:pt x="4656099" y="0"/>
                  </a:moveTo>
                  <a:lnTo>
                    <a:pt x="0" y="0"/>
                  </a:lnTo>
                  <a:lnTo>
                    <a:pt x="0" y="182880"/>
                  </a:lnTo>
                  <a:lnTo>
                    <a:pt x="4469828" y="182880"/>
                  </a:lnTo>
                  <a:lnTo>
                    <a:pt x="4469828" y="871220"/>
                  </a:lnTo>
                  <a:lnTo>
                    <a:pt x="4656099" y="871220"/>
                  </a:lnTo>
                  <a:lnTo>
                    <a:pt x="4656099" y="182880"/>
                  </a:lnTo>
                  <a:lnTo>
                    <a:pt x="4656099" y="0"/>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2341161" y="9062739"/>
            <a:ext cx="5947410" cy="1224915"/>
            <a:chOff x="12341161" y="9062739"/>
            <a:chExt cx="5947410" cy="1224915"/>
          </a:xfrm>
        </p:grpSpPr>
        <p:sp>
          <p:nvSpPr>
            <p:cNvPr id="9" name="object 9"/>
            <p:cNvSpPr/>
            <p:nvPr/>
          </p:nvSpPr>
          <p:spPr>
            <a:xfrm>
              <a:off x="12341161" y="9062739"/>
              <a:ext cx="5947410" cy="1224280"/>
            </a:xfrm>
            <a:custGeom>
              <a:avLst/>
              <a:gdLst/>
              <a:ahLst/>
              <a:cxnLst/>
              <a:rect l="l" t="t" r="r" b="b"/>
              <a:pathLst>
                <a:path w="5947409" h="1224279">
                  <a:moveTo>
                    <a:pt x="5946838" y="0"/>
                  </a:moveTo>
                  <a:lnTo>
                    <a:pt x="5946838" y="1224260"/>
                  </a:lnTo>
                  <a:lnTo>
                    <a:pt x="0" y="1224260"/>
                  </a:lnTo>
                  <a:lnTo>
                    <a:pt x="0" y="0"/>
                  </a:lnTo>
                  <a:lnTo>
                    <a:pt x="5946838" y="0"/>
                  </a:lnTo>
                  <a:close/>
                </a:path>
              </a:pathLst>
            </a:custGeom>
            <a:solidFill>
              <a:srgbClr val="5270FF"/>
            </a:solidFill>
          </p:spPr>
          <p:txBody>
            <a:bodyPr wrap="square" lIns="0" tIns="0" rIns="0" bIns="0" rtlCol="0"/>
            <a:lstStyle/>
            <a:p>
              <a:endParaRPr dirty="0"/>
            </a:p>
          </p:txBody>
        </p:sp>
        <p:sp>
          <p:nvSpPr>
            <p:cNvPr id="10" name="object 10"/>
            <p:cNvSpPr/>
            <p:nvPr/>
          </p:nvSpPr>
          <p:spPr>
            <a:xfrm>
              <a:off x="12697752" y="9416071"/>
              <a:ext cx="5590540" cy="871219"/>
            </a:xfrm>
            <a:custGeom>
              <a:avLst/>
              <a:gdLst/>
              <a:ahLst/>
              <a:cxnLst/>
              <a:rect l="l" t="t" r="r" b="b"/>
              <a:pathLst>
                <a:path w="5590540" h="871220">
                  <a:moveTo>
                    <a:pt x="5590235" y="0"/>
                  </a:moveTo>
                  <a:lnTo>
                    <a:pt x="0" y="0"/>
                  </a:lnTo>
                  <a:lnTo>
                    <a:pt x="0" y="182880"/>
                  </a:lnTo>
                  <a:lnTo>
                    <a:pt x="0" y="871220"/>
                  </a:lnTo>
                  <a:lnTo>
                    <a:pt x="182397" y="871220"/>
                  </a:lnTo>
                  <a:lnTo>
                    <a:pt x="182397" y="182880"/>
                  </a:lnTo>
                  <a:lnTo>
                    <a:pt x="5590235" y="182880"/>
                  </a:lnTo>
                  <a:lnTo>
                    <a:pt x="5590235" y="0"/>
                  </a:lnTo>
                  <a:close/>
                </a:path>
              </a:pathLst>
            </a:custGeom>
            <a:solidFill>
              <a:srgbClr val="FFFFFF"/>
            </a:solidFill>
          </p:spPr>
          <p:txBody>
            <a:bodyPr wrap="square" lIns="0" tIns="0" rIns="0" bIns="0" rtlCol="0"/>
            <a:lstStyle/>
            <a:p>
              <a:endParaRPr dirty="0"/>
            </a:p>
          </p:txBody>
        </p:sp>
      </p:grpSp>
      <p:sp>
        <p:nvSpPr>
          <p:cNvPr id="11" name="object 3"/>
          <p:cNvSpPr txBox="1"/>
          <p:nvPr/>
        </p:nvSpPr>
        <p:spPr>
          <a:xfrm>
            <a:off x="13639800" y="2400300"/>
            <a:ext cx="4267199" cy="5278368"/>
          </a:xfrm>
          <a:prstGeom prst="rect">
            <a:avLst/>
          </a:prstGeom>
        </p:spPr>
        <p:txBody>
          <a:bodyPr vert="horz" wrap="square" lIns="0" tIns="12700" rIns="0" bIns="0" rtlCol="0">
            <a:spAutoFit/>
          </a:bodyPr>
          <a:lstStyle/>
          <a:p>
            <a:pPr marL="469900" indent="-457200">
              <a:lnSpc>
                <a:spcPct val="100000"/>
              </a:lnSpc>
              <a:spcBef>
                <a:spcPts val="100"/>
              </a:spcBef>
              <a:buFont typeface="Arial" pitchFamily="34" charset="0"/>
              <a:buChar char="•"/>
            </a:pPr>
            <a:r>
              <a:rPr lang="en-IN" sz="3400" dirty="0" smtClean="0">
                <a:cs typeface="Roboto Bk"/>
              </a:rPr>
              <a:t>Sales uploaded by ISDs needs to be verified by ASM within 3 days time.</a:t>
            </a:r>
          </a:p>
          <a:p>
            <a:pPr marL="469900" indent="-457200">
              <a:lnSpc>
                <a:spcPct val="100000"/>
              </a:lnSpc>
              <a:spcBef>
                <a:spcPts val="100"/>
              </a:spcBef>
              <a:buFont typeface="Arial" pitchFamily="34" charset="0"/>
              <a:buChar char="•"/>
            </a:pPr>
            <a:r>
              <a:rPr lang="en-IN" sz="3400" dirty="0" smtClean="0">
                <a:cs typeface="Roboto Bk"/>
              </a:rPr>
              <a:t>Key points to check</a:t>
            </a:r>
          </a:p>
          <a:p>
            <a:pPr marL="527050" indent="-514350">
              <a:lnSpc>
                <a:spcPct val="100000"/>
              </a:lnSpc>
              <a:spcBef>
                <a:spcPts val="100"/>
              </a:spcBef>
              <a:buAutoNum type="alphaLcPeriod"/>
            </a:pPr>
            <a:r>
              <a:rPr lang="en-IN" sz="2800" dirty="0" smtClean="0">
                <a:cs typeface="Roboto Bk"/>
              </a:rPr>
              <a:t>Model number and quantity</a:t>
            </a:r>
          </a:p>
          <a:p>
            <a:pPr marL="527050" indent="-514350">
              <a:lnSpc>
                <a:spcPct val="100000"/>
              </a:lnSpc>
              <a:spcBef>
                <a:spcPts val="100"/>
              </a:spcBef>
              <a:buAutoNum type="alphaLcPeriod"/>
            </a:pPr>
            <a:r>
              <a:rPr lang="en-IN" sz="2800" dirty="0" smtClean="0">
                <a:cs typeface="Roboto Bk"/>
              </a:rPr>
              <a:t>invoice date and invoice number</a:t>
            </a:r>
          </a:p>
          <a:p>
            <a:pPr marL="527050" indent="-514350">
              <a:lnSpc>
                <a:spcPct val="100000"/>
              </a:lnSpc>
              <a:spcBef>
                <a:spcPts val="100"/>
              </a:spcBef>
              <a:buAutoNum type="alphaLcPeriod"/>
            </a:pPr>
            <a:r>
              <a:rPr lang="en-IN" sz="2800" dirty="0" smtClean="0">
                <a:cs typeface="Roboto Bk"/>
              </a:rPr>
              <a:t>Customer details</a:t>
            </a:r>
          </a:p>
          <a:p>
            <a:pPr marL="527050" indent="-514350">
              <a:lnSpc>
                <a:spcPct val="100000"/>
              </a:lnSpc>
              <a:spcBef>
                <a:spcPts val="100"/>
              </a:spcBef>
              <a:buAutoNum type="alphaLcPeriod"/>
            </a:pPr>
            <a:r>
              <a:rPr lang="en-IN" sz="2800" dirty="0" smtClean="0">
                <a:cs typeface="Roboto Bk"/>
              </a:rPr>
              <a:t>Invoice copy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US" sz="7900" dirty="0" smtClean="0">
                <a:solidFill>
                  <a:schemeClr val="bg1"/>
                </a:solidFill>
                <a:latin typeface="Trebuchet MS"/>
                <a:cs typeface="Trebuchet MS"/>
              </a:rPr>
              <a:t>Hiring Process Flow</a:t>
            </a:r>
            <a:endParaRPr sz="7900" dirty="0">
              <a:solidFill>
                <a:schemeClr val="bg1"/>
              </a:solidFill>
              <a:latin typeface="Trebuchet MS"/>
              <a:cs typeface="Trebuchet MS"/>
            </a:endParaRPr>
          </a:p>
        </p:txBody>
      </p:sp>
      <p:grpSp>
        <p:nvGrpSpPr>
          <p:cNvPr id="5" name="object 5"/>
          <p:cNvGrpSpPr/>
          <p:nvPr/>
        </p:nvGrpSpPr>
        <p:grpSpPr>
          <a:xfrm>
            <a:off x="0" y="9062739"/>
            <a:ext cx="5013960" cy="1224915"/>
            <a:chOff x="0" y="9062739"/>
            <a:chExt cx="5013960" cy="1224915"/>
          </a:xfrm>
        </p:grpSpPr>
        <p:sp>
          <p:nvSpPr>
            <p:cNvPr id="6" name="object 6"/>
            <p:cNvSpPr/>
            <p:nvPr/>
          </p:nvSpPr>
          <p:spPr>
            <a:xfrm>
              <a:off x="0" y="9062739"/>
              <a:ext cx="5013960" cy="1224280"/>
            </a:xfrm>
            <a:custGeom>
              <a:avLst/>
              <a:gdLst/>
              <a:ahLst/>
              <a:cxnLst/>
              <a:rect l="l" t="t" r="r" b="b"/>
              <a:pathLst>
                <a:path w="5013960" h="1224279">
                  <a:moveTo>
                    <a:pt x="5013883" y="0"/>
                  </a:moveTo>
                  <a:lnTo>
                    <a:pt x="5013883" y="1224260"/>
                  </a:lnTo>
                  <a:lnTo>
                    <a:pt x="0" y="1224260"/>
                  </a:lnTo>
                  <a:lnTo>
                    <a:pt x="0" y="0"/>
                  </a:lnTo>
                  <a:lnTo>
                    <a:pt x="5013883" y="0"/>
                  </a:lnTo>
                  <a:close/>
                </a:path>
              </a:pathLst>
            </a:custGeom>
            <a:solidFill>
              <a:srgbClr val="5270FF"/>
            </a:solidFill>
          </p:spPr>
          <p:txBody>
            <a:bodyPr wrap="square" lIns="0" tIns="0" rIns="0" bIns="0" rtlCol="0"/>
            <a:lstStyle/>
            <a:p>
              <a:endParaRPr dirty="0"/>
            </a:p>
          </p:txBody>
        </p:sp>
        <p:sp>
          <p:nvSpPr>
            <p:cNvPr id="7" name="object 7"/>
            <p:cNvSpPr/>
            <p:nvPr/>
          </p:nvSpPr>
          <p:spPr>
            <a:xfrm>
              <a:off x="0" y="9416071"/>
              <a:ext cx="4656455" cy="871219"/>
            </a:xfrm>
            <a:custGeom>
              <a:avLst/>
              <a:gdLst/>
              <a:ahLst/>
              <a:cxnLst/>
              <a:rect l="l" t="t" r="r" b="b"/>
              <a:pathLst>
                <a:path w="4656455" h="871220">
                  <a:moveTo>
                    <a:pt x="4656099" y="0"/>
                  </a:moveTo>
                  <a:lnTo>
                    <a:pt x="0" y="0"/>
                  </a:lnTo>
                  <a:lnTo>
                    <a:pt x="0" y="182880"/>
                  </a:lnTo>
                  <a:lnTo>
                    <a:pt x="4469828" y="182880"/>
                  </a:lnTo>
                  <a:lnTo>
                    <a:pt x="4469828" y="871220"/>
                  </a:lnTo>
                  <a:lnTo>
                    <a:pt x="4656099" y="871220"/>
                  </a:lnTo>
                  <a:lnTo>
                    <a:pt x="4656099" y="182880"/>
                  </a:lnTo>
                  <a:lnTo>
                    <a:pt x="4656099" y="0"/>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2341161" y="9062739"/>
            <a:ext cx="5947410" cy="1224915"/>
            <a:chOff x="12341161" y="9062739"/>
            <a:chExt cx="5947410" cy="1224915"/>
          </a:xfrm>
        </p:grpSpPr>
        <p:sp>
          <p:nvSpPr>
            <p:cNvPr id="9" name="object 9"/>
            <p:cNvSpPr/>
            <p:nvPr/>
          </p:nvSpPr>
          <p:spPr>
            <a:xfrm>
              <a:off x="12341161" y="9062739"/>
              <a:ext cx="5947410" cy="1224280"/>
            </a:xfrm>
            <a:custGeom>
              <a:avLst/>
              <a:gdLst/>
              <a:ahLst/>
              <a:cxnLst/>
              <a:rect l="l" t="t" r="r" b="b"/>
              <a:pathLst>
                <a:path w="5947409" h="1224279">
                  <a:moveTo>
                    <a:pt x="5946838" y="0"/>
                  </a:moveTo>
                  <a:lnTo>
                    <a:pt x="5946838" y="1224260"/>
                  </a:lnTo>
                  <a:lnTo>
                    <a:pt x="0" y="1224260"/>
                  </a:lnTo>
                  <a:lnTo>
                    <a:pt x="0" y="0"/>
                  </a:lnTo>
                  <a:lnTo>
                    <a:pt x="5946838" y="0"/>
                  </a:lnTo>
                  <a:close/>
                </a:path>
              </a:pathLst>
            </a:custGeom>
            <a:solidFill>
              <a:srgbClr val="5270FF"/>
            </a:solidFill>
          </p:spPr>
          <p:txBody>
            <a:bodyPr wrap="square" lIns="0" tIns="0" rIns="0" bIns="0" rtlCol="0"/>
            <a:lstStyle/>
            <a:p>
              <a:endParaRPr dirty="0"/>
            </a:p>
          </p:txBody>
        </p:sp>
        <p:sp>
          <p:nvSpPr>
            <p:cNvPr id="10" name="object 10"/>
            <p:cNvSpPr/>
            <p:nvPr/>
          </p:nvSpPr>
          <p:spPr>
            <a:xfrm>
              <a:off x="12697752" y="9416071"/>
              <a:ext cx="5590540" cy="871219"/>
            </a:xfrm>
            <a:custGeom>
              <a:avLst/>
              <a:gdLst/>
              <a:ahLst/>
              <a:cxnLst/>
              <a:rect l="l" t="t" r="r" b="b"/>
              <a:pathLst>
                <a:path w="5590540" h="871220">
                  <a:moveTo>
                    <a:pt x="5590235" y="0"/>
                  </a:moveTo>
                  <a:lnTo>
                    <a:pt x="0" y="0"/>
                  </a:lnTo>
                  <a:lnTo>
                    <a:pt x="0" y="182880"/>
                  </a:lnTo>
                  <a:lnTo>
                    <a:pt x="0" y="871220"/>
                  </a:lnTo>
                  <a:lnTo>
                    <a:pt x="182397" y="871220"/>
                  </a:lnTo>
                  <a:lnTo>
                    <a:pt x="182397" y="182880"/>
                  </a:lnTo>
                  <a:lnTo>
                    <a:pt x="5590235" y="182880"/>
                  </a:lnTo>
                  <a:lnTo>
                    <a:pt x="5590235" y="0"/>
                  </a:lnTo>
                  <a:close/>
                </a:path>
              </a:pathLst>
            </a:custGeom>
            <a:solidFill>
              <a:srgbClr val="FFFFFF"/>
            </a:solidFill>
          </p:spPr>
          <p:txBody>
            <a:bodyPr wrap="square" lIns="0" tIns="0" rIns="0" bIns="0" rtlCol="0"/>
            <a:lstStyle/>
            <a:p>
              <a:endParaRPr dirty="0"/>
            </a:p>
          </p:txBody>
        </p:sp>
      </p:grpSp>
      <p:sp>
        <p:nvSpPr>
          <p:cNvPr id="3" name="TextBox 2"/>
          <p:cNvSpPr txBox="1"/>
          <p:nvPr/>
        </p:nvSpPr>
        <p:spPr>
          <a:xfrm>
            <a:off x="7626377" y="2705100"/>
            <a:ext cx="9429568" cy="5693866"/>
          </a:xfrm>
          <a:prstGeom prst="rect">
            <a:avLst/>
          </a:prstGeom>
          <a:noFill/>
        </p:spPr>
        <p:txBody>
          <a:bodyPr wrap="square" rtlCol="0">
            <a:spAutoFit/>
          </a:bodyPr>
          <a:lstStyle/>
          <a:p>
            <a:pPr marL="457200" indent="-457200">
              <a:buFont typeface="Wingdings" panose="05000000000000000000" pitchFamily="2" charset="2"/>
              <a:buChar char="v"/>
            </a:pPr>
            <a:r>
              <a:rPr lang="en-US" sz="2600" dirty="0" smtClean="0"/>
              <a:t>Daikin HO will share the ASM wise ISD allotment to Thrivera Team.</a:t>
            </a:r>
          </a:p>
          <a:p>
            <a:pPr marL="457200" indent="-457200">
              <a:buFont typeface="Wingdings" panose="05000000000000000000" pitchFamily="2" charset="2"/>
              <a:buChar char="v"/>
            </a:pPr>
            <a:r>
              <a:rPr lang="en-US" sz="2600" dirty="0" smtClean="0"/>
              <a:t>Thrivera team will update the ISD allotment on the application. </a:t>
            </a:r>
          </a:p>
          <a:p>
            <a:pPr marL="457200" indent="-457200">
              <a:buFont typeface="Wingdings" panose="05000000000000000000" pitchFamily="2" charset="2"/>
              <a:buChar char="v"/>
            </a:pPr>
            <a:r>
              <a:rPr lang="en-US" sz="2600" dirty="0" smtClean="0"/>
              <a:t>ASM will raise an request for new / replacement of ISD allotment. Application will not allow to raise hiring request more then allotted ISD.</a:t>
            </a:r>
          </a:p>
          <a:p>
            <a:pPr marL="457200" indent="-457200">
              <a:buFont typeface="Wingdings" panose="05000000000000000000" pitchFamily="2" charset="2"/>
              <a:buChar char="v"/>
            </a:pPr>
            <a:r>
              <a:rPr lang="en-US" sz="2600" dirty="0" smtClean="0"/>
              <a:t>Thrivera </a:t>
            </a:r>
            <a:r>
              <a:rPr lang="en-US" sz="2600" dirty="0"/>
              <a:t>team will </a:t>
            </a:r>
            <a:r>
              <a:rPr lang="en-US" sz="2600" dirty="0" smtClean="0"/>
              <a:t>upload  </a:t>
            </a:r>
            <a:r>
              <a:rPr lang="en-US" sz="2600" dirty="0"/>
              <a:t>resume on the portal against the open </a:t>
            </a:r>
            <a:r>
              <a:rPr lang="en-US" sz="2600" dirty="0" smtClean="0"/>
              <a:t>requirement.</a:t>
            </a:r>
          </a:p>
          <a:p>
            <a:pPr marL="457200" indent="-457200">
              <a:buFont typeface="Wingdings" panose="05000000000000000000" pitchFamily="2" charset="2"/>
              <a:buChar char="v"/>
            </a:pPr>
            <a:r>
              <a:rPr lang="en-US" sz="2600" dirty="0"/>
              <a:t>ASM interview the candidates and approve the selected candidate on the portal and forward the same for </a:t>
            </a:r>
            <a:r>
              <a:rPr lang="en-US" sz="2600" dirty="0" smtClean="0"/>
              <a:t>BM approval.</a:t>
            </a:r>
          </a:p>
          <a:p>
            <a:pPr marL="457200" indent="-457200">
              <a:buFont typeface="Wingdings" panose="05000000000000000000" pitchFamily="2" charset="2"/>
              <a:buChar char="v"/>
            </a:pPr>
            <a:r>
              <a:rPr lang="en-US" sz="2600" dirty="0" smtClean="0"/>
              <a:t>If ASM reject all candidate then it will be pending for TSS team for to upload new candidate resumes. </a:t>
            </a:r>
          </a:p>
          <a:p>
            <a:pPr marL="457200" indent="-457200">
              <a:buFont typeface="Wingdings" panose="05000000000000000000" pitchFamily="2" charset="2"/>
              <a:buChar char="v"/>
            </a:pPr>
            <a:r>
              <a:rPr lang="en-US" sz="2600" dirty="0"/>
              <a:t>BM can approve or reject  the request. post </a:t>
            </a:r>
            <a:r>
              <a:rPr lang="en-US" sz="2600" dirty="0" smtClean="0"/>
              <a:t>BM </a:t>
            </a:r>
            <a:r>
              <a:rPr lang="en-US" sz="2600" dirty="0"/>
              <a:t>approval request for onboarding will be sent to </a:t>
            </a:r>
            <a:r>
              <a:rPr lang="en-US" sz="2600" dirty="0" smtClean="0"/>
              <a:t>Thrivera </a:t>
            </a:r>
            <a:r>
              <a:rPr lang="en-US" sz="2600" dirty="0"/>
              <a:t>team</a:t>
            </a:r>
            <a:r>
              <a:rPr lang="en-US" sz="26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1562100"/>
            <a:ext cx="4167188" cy="7482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137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599" y="5543549"/>
            <a:ext cx="11590421" cy="4219575"/>
          </a:xfrm>
          <a:prstGeom prst="rect">
            <a:avLst/>
          </a:prstGeom>
        </p:spPr>
      </p:pic>
      <p:sp>
        <p:nvSpPr>
          <p:cNvPr id="2" name="Title 1"/>
          <p:cNvSpPr>
            <a:spLocks noGrp="1"/>
          </p:cNvSpPr>
          <p:nvPr>
            <p:ph type="title"/>
          </p:nvPr>
        </p:nvSpPr>
        <p:spPr>
          <a:xfrm>
            <a:off x="2286000" y="22549"/>
            <a:ext cx="13762018" cy="1229360"/>
          </a:xfrm>
        </p:spPr>
        <p:txBody>
          <a:bodyPr/>
          <a:lstStyle/>
          <a:p>
            <a:r>
              <a:rPr lang="en-US" dirty="0">
                <a:solidFill>
                  <a:schemeClr val="tx1"/>
                </a:solidFill>
              </a:rPr>
              <a:t>B</a:t>
            </a:r>
            <a:r>
              <a:rPr lang="en-US" dirty="0" smtClean="0">
                <a:solidFill>
                  <a:schemeClr val="tx1"/>
                </a:solidFill>
              </a:rPr>
              <a:t>M Dashboard</a:t>
            </a:r>
            <a:endParaRPr lang="en-IN" dirty="0">
              <a:solidFill>
                <a:schemeClr val="tx1"/>
              </a:solidFill>
            </a:endParaRPr>
          </a:p>
        </p:txBody>
      </p:sp>
      <p:pic>
        <p:nvPicPr>
          <p:cNvPr id="5" name="Picture 4"/>
          <p:cNvPicPr>
            <a:picLocks noChangeAspect="1"/>
          </p:cNvPicPr>
          <p:nvPr/>
        </p:nvPicPr>
        <p:blipFill>
          <a:blip r:embed="rId3"/>
          <a:stretch>
            <a:fillRect/>
          </a:stretch>
        </p:blipFill>
        <p:spPr>
          <a:xfrm>
            <a:off x="228600" y="1943100"/>
            <a:ext cx="11582399" cy="3524250"/>
          </a:xfrm>
          <a:prstGeom prst="rect">
            <a:avLst/>
          </a:prstGeom>
        </p:spPr>
      </p:pic>
      <p:sp>
        <p:nvSpPr>
          <p:cNvPr id="7" name="Rounded Rectangle 6"/>
          <p:cNvSpPr/>
          <p:nvPr/>
        </p:nvSpPr>
        <p:spPr>
          <a:xfrm>
            <a:off x="4038600" y="3675196"/>
            <a:ext cx="7772399" cy="1792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2753975" y="1943100"/>
            <a:ext cx="5381625"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 Branch level</a:t>
            </a:r>
          </a:p>
          <a:p>
            <a:pPr marL="285750" indent="-285750">
              <a:buFont typeface="Arial" panose="020B0604020202020204" pitchFamily="34" charset="0"/>
              <a:buChar char="•"/>
            </a:pPr>
            <a:r>
              <a:rPr lang="en-US" sz="2000" dirty="0" smtClean="0"/>
              <a:t>Allotted  - </a:t>
            </a:r>
            <a:r>
              <a:rPr lang="en-US" sz="2000" dirty="0"/>
              <a:t>I</a:t>
            </a:r>
            <a:r>
              <a:rPr lang="en-US" sz="2000" dirty="0" smtClean="0"/>
              <a:t>SD allotted to </a:t>
            </a:r>
            <a:r>
              <a:rPr lang="en-US" sz="2000" dirty="0"/>
              <a:t> </a:t>
            </a:r>
            <a:r>
              <a:rPr lang="en-US" sz="2000" dirty="0" smtClean="0"/>
              <a:t>branch</a:t>
            </a:r>
          </a:p>
          <a:p>
            <a:pPr marL="285750" indent="-285750">
              <a:buFont typeface="Arial" panose="020B0604020202020204" pitchFamily="34" charset="0"/>
              <a:buChar char="•"/>
            </a:pPr>
            <a:r>
              <a:rPr lang="en-US" sz="2000" dirty="0" smtClean="0"/>
              <a:t>Working – Active head count </a:t>
            </a:r>
          </a:p>
          <a:p>
            <a:pPr marL="285750" indent="-285750">
              <a:buFont typeface="Arial" panose="020B0604020202020204" pitchFamily="34" charset="0"/>
              <a:buChar char="•"/>
            </a:pPr>
            <a:r>
              <a:rPr lang="en-US" sz="2000" dirty="0" smtClean="0"/>
              <a:t>Pending  -  Balance ISD </a:t>
            </a:r>
          </a:p>
          <a:p>
            <a:pPr marL="285750" indent="-285750">
              <a:buFont typeface="Arial" panose="020B0604020202020204" pitchFamily="34" charset="0"/>
              <a:buChar char="•"/>
            </a:pPr>
            <a:r>
              <a:rPr lang="en-US" sz="2000" dirty="0" smtClean="0"/>
              <a:t>Current </a:t>
            </a:r>
            <a:r>
              <a:rPr lang="en-US" sz="2000" dirty="0"/>
              <a:t>date ISD </a:t>
            </a:r>
            <a:r>
              <a:rPr lang="en-US" sz="2000" dirty="0" smtClean="0"/>
              <a:t> attendance </a:t>
            </a:r>
            <a:r>
              <a:rPr lang="en-US" sz="2000" dirty="0"/>
              <a:t>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a:t>
            </a:r>
            <a:endParaRPr lang="en-US" sz="2000" dirty="0"/>
          </a:p>
        </p:txBody>
      </p:sp>
      <p:sp>
        <p:nvSpPr>
          <p:cNvPr id="12" name="Rounded Rectangle 11"/>
          <p:cNvSpPr/>
          <p:nvPr/>
        </p:nvSpPr>
        <p:spPr>
          <a:xfrm>
            <a:off x="228600" y="1866900"/>
            <a:ext cx="11582399"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52400" y="3688230"/>
            <a:ext cx="3810000" cy="1607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734924" y="4762500"/>
            <a:ext cx="5381625"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Sales Status BSM Level </a:t>
            </a:r>
          </a:p>
          <a:p>
            <a:pPr marL="285750" indent="-285750">
              <a:buFont typeface="Arial" panose="020B0604020202020204" pitchFamily="34" charset="0"/>
              <a:buChar char="•"/>
            </a:pPr>
            <a:r>
              <a:rPr lang="en-US" sz="2000" dirty="0"/>
              <a:t>Verified -  count of sales </a:t>
            </a:r>
            <a:r>
              <a:rPr lang="en-US" sz="2000" dirty="0" smtClean="0"/>
              <a:t> that </a:t>
            </a:r>
            <a:r>
              <a:rPr lang="en-US" sz="2000" dirty="0"/>
              <a:t>has been approved , rejected and pending </a:t>
            </a:r>
          </a:p>
          <a:p>
            <a:pPr marL="285750" indent="-285750">
              <a:buFont typeface="Arial" panose="020B0604020202020204" pitchFamily="34" charset="0"/>
              <a:buChar char="•"/>
            </a:pPr>
            <a:r>
              <a:rPr lang="en-US" sz="2000" dirty="0"/>
              <a:t>Detail of non-performer ISDs</a:t>
            </a:r>
          </a:p>
          <a:p>
            <a:pPr marL="285750" indent="-285750">
              <a:buFont typeface="Arial" panose="020B0604020202020204" pitchFamily="34" charset="0"/>
              <a:buChar char="•"/>
            </a:pPr>
            <a:r>
              <a:rPr lang="en-US" sz="2000" dirty="0"/>
              <a:t>ISD working without target</a:t>
            </a:r>
          </a:p>
        </p:txBody>
      </p:sp>
      <p:cxnSp>
        <p:nvCxnSpPr>
          <p:cNvPr id="18" name="Straight Arrow Connector 17"/>
          <p:cNvCxnSpPr>
            <a:stCxn id="12" idx="3"/>
          </p:cNvCxnSpPr>
          <p:nvPr/>
        </p:nvCxnSpPr>
        <p:spPr>
          <a:xfrm>
            <a:off x="11810999" y="27051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11819020" y="50673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p:cNvSpPr/>
          <p:nvPr/>
        </p:nvSpPr>
        <p:spPr>
          <a:xfrm>
            <a:off x="152400" y="5543549"/>
            <a:ext cx="11658599" cy="4200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2725400" y="7124700"/>
            <a:ext cx="538162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Target vs achievement </a:t>
            </a:r>
          </a:p>
          <a:p>
            <a:pPr marL="285750" indent="-285750">
              <a:buFont typeface="Arial" panose="020B0604020202020204" pitchFamily="34" charset="0"/>
              <a:buChar char="•"/>
            </a:pPr>
            <a:r>
              <a:rPr lang="en-US" sz="2000" dirty="0" smtClean="0"/>
              <a:t>Graph 1 – </a:t>
            </a:r>
            <a:r>
              <a:rPr lang="en-US" sz="2000" dirty="0"/>
              <a:t> </a:t>
            </a:r>
            <a:r>
              <a:rPr lang="en-US" sz="2000" dirty="0" smtClean="0"/>
              <a:t>ASM wise target and achievement</a:t>
            </a:r>
          </a:p>
          <a:p>
            <a:pPr marL="285750" indent="-285750">
              <a:buFont typeface="Arial" panose="020B0604020202020204" pitchFamily="34" charset="0"/>
              <a:buChar char="•"/>
            </a:pPr>
            <a:r>
              <a:rPr lang="en-US" sz="2000" dirty="0" smtClean="0"/>
              <a:t>Graph 2 – </a:t>
            </a:r>
            <a:r>
              <a:rPr lang="en-US" sz="2000" dirty="0"/>
              <a:t> </a:t>
            </a:r>
            <a:r>
              <a:rPr lang="en-US" sz="2000" dirty="0" smtClean="0"/>
              <a:t>Branch performance  product wise</a:t>
            </a:r>
          </a:p>
        </p:txBody>
      </p:sp>
      <p:cxnSp>
        <p:nvCxnSpPr>
          <p:cNvPr id="23" name="Straight Arrow Connector 22"/>
          <p:cNvCxnSpPr/>
          <p:nvPr/>
        </p:nvCxnSpPr>
        <p:spPr>
          <a:xfrm>
            <a:off x="11777411" y="748665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2820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dd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4" y="1665434"/>
            <a:ext cx="12319752" cy="4953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0" y="190500"/>
            <a:ext cx="13762018" cy="1015663"/>
          </a:xfrm>
        </p:spPr>
        <p:txBody>
          <a:bodyPr/>
          <a:lstStyle/>
          <a:p>
            <a:r>
              <a:rPr lang="en-US" sz="6600" dirty="0" smtClean="0">
                <a:solidFill>
                  <a:schemeClr val="tx1"/>
                </a:solidFill>
              </a:rPr>
              <a:t>ASM wise Attendance Count </a:t>
            </a:r>
            <a:endParaRPr lang="en-IN" sz="6600" dirty="0">
              <a:solidFill>
                <a:schemeClr val="tx1"/>
              </a:solidFill>
            </a:endParaRPr>
          </a:p>
        </p:txBody>
      </p:sp>
      <p:sp>
        <p:nvSpPr>
          <p:cNvPr id="6" name="TextBox 5"/>
          <p:cNvSpPr txBox="1"/>
          <p:nvPr/>
        </p:nvSpPr>
        <p:spPr>
          <a:xfrm>
            <a:off x="13182600" y="1866900"/>
            <a:ext cx="4543425" cy="427809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Detail Information </a:t>
            </a:r>
          </a:p>
          <a:p>
            <a:pPr marL="285750" indent="-285750">
              <a:buFont typeface="Arial" panose="020B0604020202020204" pitchFamily="34" charset="0"/>
              <a:buChar char="•"/>
            </a:pPr>
            <a:r>
              <a:rPr lang="en-US" sz="2800" dirty="0" smtClean="0"/>
              <a:t>At Branch login BM can view all his  ASM wise ISD current Date attendance.</a:t>
            </a:r>
          </a:p>
          <a:p>
            <a:endParaRPr lang="en-US" sz="2800" dirty="0" smtClean="0"/>
          </a:p>
          <a:p>
            <a:pPr marL="285750" indent="-285750">
              <a:buFont typeface="Arial" panose="020B0604020202020204" pitchFamily="34" charset="0"/>
              <a:buChar char="•"/>
            </a:pPr>
            <a:r>
              <a:rPr lang="en-US" sz="2800" dirty="0" smtClean="0"/>
              <a:t>On click on ASM BM can view counter wise/ ISD wise attendance  Graph 2 – All inverter and non inverter Target and Achievement  </a:t>
            </a:r>
          </a:p>
        </p:txBody>
      </p:sp>
      <p:pic>
        <p:nvPicPr>
          <p:cNvPr id="7" name="Picture 6"/>
          <p:cNvPicPr>
            <a:picLocks noChangeAspect="1"/>
          </p:cNvPicPr>
          <p:nvPr/>
        </p:nvPicPr>
        <p:blipFill>
          <a:blip r:embed="rId3"/>
          <a:stretch>
            <a:fillRect/>
          </a:stretch>
        </p:blipFill>
        <p:spPr>
          <a:xfrm>
            <a:off x="547687" y="7581900"/>
            <a:ext cx="11868150" cy="1657350"/>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1295400" y="3771900"/>
            <a:ext cx="10820400" cy="575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2"/>
          </p:cNvCxnSpPr>
          <p:nvPr/>
        </p:nvCxnSpPr>
        <p:spPr>
          <a:xfrm flipH="1">
            <a:off x="6481762" y="4347508"/>
            <a:ext cx="223838" cy="31888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flipH="1">
            <a:off x="6553200" y="6744770"/>
            <a:ext cx="2362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On click at ASM Name </a:t>
            </a:r>
            <a:endParaRPr lang="en-IN" dirty="0"/>
          </a:p>
        </p:txBody>
      </p:sp>
    </p:spTree>
    <p:extLst>
      <p:ext uri="{BB962C8B-B14F-4D97-AF65-F5344CB8AC3E}">
        <p14:creationId xmlns:p14="http://schemas.microsoft.com/office/powerpoint/2010/main" val="1873583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5505450"/>
            <a:ext cx="11606463" cy="4210050"/>
          </a:xfrm>
          <a:prstGeom prst="rect">
            <a:avLst/>
          </a:prstGeom>
        </p:spPr>
      </p:pic>
      <p:sp>
        <p:nvSpPr>
          <p:cNvPr id="2" name="Title 1"/>
          <p:cNvSpPr>
            <a:spLocks noGrp="1"/>
          </p:cNvSpPr>
          <p:nvPr>
            <p:ph type="title"/>
          </p:nvPr>
        </p:nvSpPr>
        <p:spPr>
          <a:xfrm>
            <a:off x="2286000" y="22549"/>
            <a:ext cx="13762018" cy="1229360"/>
          </a:xfrm>
        </p:spPr>
        <p:txBody>
          <a:bodyPr/>
          <a:lstStyle/>
          <a:p>
            <a:r>
              <a:rPr lang="en-US" dirty="0" smtClean="0">
                <a:solidFill>
                  <a:schemeClr val="tx1"/>
                </a:solidFill>
              </a:rPr>
              <a:t>RM Dashboard</a:t>
            </a:r>
            <a:endParaRPr lang="en-IN" dirty="0">
              <a:solidFill>
                <a:schemeClr val="tx1"/>
              </a:solidFill>
            </a:endParaRPr>
          </a:p>
        </p:txBody>
      </p:sp>
      <p:pic>
        <p:nvPicPr>
          <p:cNvPr id="5" name="Picture 4"/>
          <p:cNvPicPr>
            <a:picLocks noChangeAspect="1"/>
          </p:cNvPicPr>
          <p:nvPr/>
        </p:nvPicPr>
        <p:blipFill>
          <a:blip r:embed="rId3"/>
          <a:stretch>
            <a:fillRect/>
          </a:stretch>
        </p:blipFill>
        <p:spPr>
          <a:xfrm>
            <a:off x="228600" y="1943100"/>
            <a:ext cx="11582399" cy="3524250"/>
          </a:xfrm>
          <a:prstGeom prst="rect">
            <a:avLst/>
          </a:prstGeom>
        </p:spPr>
      </p:pic>
      <p:sp>
        <p:nvSpPr>
          <p:cNvPr id="7" name="Rounded Rectangle 6"/>
          <p:cNvSpPr/>
          <p:nvPr/>
        </p:nvSpPr>
        <p:spPr>
          <a:xfrm>
            <a:off x="4038600" y="3675196"/>
            <a:ext cx="7772399" cy="1792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2753975" y="1943100"/>
            <a:ext cx="5381625"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a:t>
            </a:r>
          </a:p>
          <a:p>
            <a:pPr marL="285750" indent="-285750">
              <a:buFont typeface="Arial" panose="020B0604020202020204" pitchFamily="34" charset="0"/>
              <a:buChar char="•"/>
            </a:pPr>
            <a:r>
              <a:rPr lang="en-US" sz="2000" dirty="0" smtClean="0"/>
              <a:t>Allotted  - </a:t>
            </a:r>
            <a:r>
              <a:rPr lang="en-US" sz="2000" dirty="0"/>
              <a:t>I</a:t>
            </a:r>
            <a:r>
              <a:rPr lang="en-US" sz="2000" dirty="0" smtClean="0"/>
              <a:t>SD allotted to ASM</a:t>
            </a:r>
          </a:p>
          <a:p>
            <a:pPr marL="285750" indent="-285750">
              <a:buFont typeface="Arial" panose="020B0604020202020204" pitchFamily="34" charset="0"/>
              <a:buChar char="•"/>
            </a:pPr>
            <a:r>
              <a:rPr lang="en-US" sz="2000" dirty="0" smtClean="0"/>
              <a:t>Working – Active head count </a:t>
            </a:r>
          </a:p>
          <a:p>
            <a:pPr marL="285750" indent="-285750">
              <a:buFont typeface="Arial" panose="020B0604020202020204" pitchFamily="34" charset="0"/>
              <a:buChar char="•"/>
            </a:pPr>
            <a:r>
              <a:rPr lang="en-US" sz="2000" dirty="0" smtClean="0"/>
              <a:t>Pending  -  Balance ISD ASM can Hire</a:t>
            </a:r>
          </a:p>
          <a:p>
            <a:pPr marL="285750" indent="-285750">
              <a:buFont typeface="Arial" panose="020B0604020202020204" pitchFamily="34" charset="0"/>
              <a:buChar char="•"/>
            </a:pPr>
            <a:r>
              <a:rPr lang="en-US" sz="2000" dirty="0"/>
              <a:t>Current date ISD attendance 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a:t>
            </a:r>
            <a:endParaRPr lang="en-US" sz="2000" dirty="0"/>
          </a:p>
        </p:txBody>
      </p:sp>
      <p:sp>
        <p:nvSpPr>
          <p:cNvPr id="12" name="Rounded Rectangle 11"/>
          <p:cNvSpPr/>
          <p:nvPr/>
        </p:nvSpPr>
        <p:spPr>
          <a:xfrm>
            <a:off x="228600" y="1866900"/>
            <a:ext cx="11582399"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52400" y="3688230"/>
            <a:ext cx="3810000" cy="1607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734924" y="4762500"/>
            <a:ext cx="5381625"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Sales Status </a:t>
            </a:r>
          </a:p>
          <a:p>
            <a:pPr marL="285750" indent="-285750">
              <a:buFont typeface="Arial" panose="020B0604020202020204" pitchFamily="34" charset="0"/>
              <a:buChar char="•"/>
            </a:pPr>
            <a:r>
              <a:rPr lang="en-US" sz="2000" dirty="0" smtClean="0"/>
              <a:t>Verified -  count of sales that has been approved by all ASM, of the region </a:t>
            </a:r>
          </a:p>
          <a:p>
            <a:pPr marL="285750" indent="-285750">
              <a:buFont typeface="Arial" panose="020B0604020202020204" pitchFamily="34" charset="0"/>
              <a:buChar char="•"/>
            </a:pPr>
            <a:r>
              <a:rPr lang="en-US" sz="2000" dirty="0" smtClean="0"/>
              <a:t>Pending -  Count of sales that has been pending for all ASM Level</a:t>
            </a:r>
          </a:p>
          <a:p>
            <a:pPr marL="285750" indent="-285750">
              <a:buFont typeface="Arial" panose="020B0604020202020204" pitchFamily="34" charset="0"/>
              <a:buChar char="•"/>
            </a:pPr>
            <a:r>
              <a:rPr lang="en-US" sz="2000" dirty="0" smtClean="0"/>
              <a:t>Rejected – Count of sales that has been rejected by all ASM</a:t>
            </a:r>
          </a:p>
        </p:txBody>
      </p:sp>
      <p:cxnSp>
        <p:nvCxnSpPr>
          <p:cNvPr id="18" name="Straight Arrow Connector 17"/>
          <p:cNvCxnSpPr>
            <a:stCxn id="12" idx="3"/>
          </p:cNvCxnSpPr>
          <p:nvPr/>
        </p:nvCxnSpPr>
        <p:spPr>
          <a:xfrm>
            <a:off x="11810999" y="27051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11819020" y="50673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p:cNvSpPr/>
          <p:nvPr/>
        </p:nvSpPr>
        <p:spPr>
          <a:xfrm>
            <a:off x="152400" y="5543549"/>
            <a:ext cx="11658599" cy="4200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2725400" y="7124700"/>
            <a:ext cx="5381625"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Target vs achievement </a:t>
            </a:r>
          </a:p>
          <a:p>
            <a:pPr marL="285750" indent="-285750">
              <a:buFont typeface="Arial" panose="020B0604020202020204" pitchFamily="34" charset="0"/>
              <a:buChar char="•"/>
            </a:pPr>
            <a:r>
              <a:rPr lang="en-US" sz="2000" dirty="0" smtClean="0"/>
              <a:t>Graph 1 – </a:t>
            </a:r>
            <a:r>
              <a:rPr lang="en-US" sz="2000" dirty="0"/>
              <a:t> </a:t>
            </a:r>
            <a:r>
              <a:rPr lang="en-US" sz="2000" dirty="0" smtClean="0"/>
              <a:t>Branch  wise target and achievement</a:t>
            </a:r>
          </a:p>
          <a:p>
            <a:pPr marL="285750" indent="-285750">
              <a:buFont typeface="Arial" panose="020B0604020202020204" pitchFamily="34" charset="0"/>
              <a:buChar char="•"/>
            </a:pPr>
            <a:r>
              <a:rPr lang="en-US" sz="2000" dirty="0" smtClean="0"/>
              <a:t>Graph 2 – All inverter and non inverter Target and Achievement of region  </a:t>
            </a:r>
          </a:p>
        </p:txBody>
      </p:sp>
      <p:cxnSp>
        <p:nvCxnSpPr>
          <p:cNvPr id="23" name="Straight Arrow Connector 22"/>
          <p:cNvCxnSpPr/>
          <p:nvPr/>
        </p:nvCxnSpPr>
        <p:spPr>
          <a:xfrm>
            <a:off x="11777411" y="748665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99841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GB" sz="7900" b="1" spc="825" dirty="0" smtClean="0">
                <a:solidFill>
                  <a:srgbClr val="FEFFFD"/>
                </a:solidFill>
                <a:latin typeface="Trebuchet MS"/>
                <a:cs typeface="Trebuchet MS"/>
              </a:rPr>
              <a:t>Reports</a:t>
            </a:r>
            <a:endParaRPr sz="7900" dirty="0">
              <a:latin typeface="Trebuchet MS"/>
              <a:cs typeface="Trebuchet MS"/>
            </a:endParaRPr>
          </a:p>
        </p:txBody>
      </p:sp>
      <p:grpSp>
        <p:nvGrpSpPr>
          <p:cNvPr id="5" name="object 5"/>
          <p:cNvGrpSpPr/>
          <p:nvPr/>
        </p:nvGrpSpPr>
        <p:grpSpPr>
          <a:xfrm>
            <a:off x="0" y="9062739"/>
            <a:ext cx="5013960" cy="1224915"/>
            <a:chOff x="0" y="9062739"/>
            <a:chExt cx="5013960" cy="1224915"/>
          </a:xfrm>
        </p:grpSpPr>
        <p:sp>
          <p:nvSpPr>
            <p:cNvPr id="6" name="object 6"/>
            <p:cNvSpPr/>
            <p:nvPr/>
          </p:nvSpPr>
          <p:spPr>
            <a:xfrm>
              <a:off x="0" y="9062739"/>
              <a:ext cx="5013960" cy="1224280"/>
            </a:xfrm>
            <a:custGeom>
              <a:avLst/>
              <a:gdLst/>
              <a:ahLst/>
              <a:cxnLst/>
              <a:rect l="l" t="t" r="r" b="b"/>
              <a:pathLst>
                <a:path w="5013960" h="1224279">
                  <a:moveTo>
                    <a:pt x="5013883" y="0"/>
                  </a:moveTo>
                  <a:lnTo>
                    <a:pt x="5013883" y="1224260"/>
                  </a:lnTo>
                  <a:lnTo>
                    <a:pt x="0" y="1224260"/>
                  </a:lnTo>
                  <a:lnTo>
                    <a:pt x="0" y="0"/>
                  </a:lnTo>
                  <a:lnTo>
                    <a:pt x="5013883" y="0"/>
                  </a:lnTo>
                  <a:close/>
                </a:path>
              </a:pathLst>
            </a:custGeom>
            <a:solidFill>
              <a:srgbClr val="5270FF"/>
            </a:solidFill>
          </p:spPr>
          <p:txBody>
            <a:bodyPr wrap="square" lIns="0" tIns="0" rIns="0" bIns="0" rtlCol="0"/>
            <a:lstStyle/>
            <a:p>
              <a:endParaRPr dirty="0"/>
            </a:p>
          </p:txBody>
        </p:sp>
        <p:sp>
          <p:nvSpPr>
            <p:cNvPr id="7" name="object 7"/>
            <p:cNvSpPr/>
            <p:nvPr/>
          </p:nvSpPr>
          <p:spPr>
            <a:xfrm>
              <a:off x="0" y="9416071"/>
              <a:ext cx="4656455" cy="871219"/>
            </a:xfrm>
            <a:custGeom>
              <a:avLst/>
              <a:gdLst/>
              <a:ahLst/>
              <a:cxnLst/>
              <a:rect l="l" t="t" r="r" b="b"/>
              <a:pathLst>
                <a:path w="4656455" h="871220">
                  <a:moveTo>
                    <a:pt x="4656099" y="0"/>
                  </a:moveTo>
                  <a:lnTo>
                    <a:pt x="0" y="0"/>
                  </a:lnTo>
                  <a:lnTo>
                    <a:pt x="0" y="182880"/>
                  </a:lnTo>
                  <a:lnTo>
                    <a:pt x="4469828" y="182880"/>
                  </a:lnTo>
                  <a:lnTo>
                    <a:pt x="4469828" y="871220"/>
                  </a:lnTo>
                  <a:lnTo>
                    <a:pt x="4656099" y="871220"/>
                  </a:lnTo>
                  <a:lnTo>
                    <a:pt x="4656099" y="182880"/>
                  </a:lnTo>
                  <a:lnTo>
                    <a:pt x="4656099" y="0"/>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2341161" y="9062739"/>
            <a:ext cx="5947410" cy="1224915"/>
            <a:chOff x="12341161" y="9062739"/>
            <a:chExt cx="5947410" cy="1224915"/>
          </a:xfrm>
        </p:grpSpPr>
        <p:sp>
          <p:nvSpPr>
            <p:cNvPr id="9" name="object 9"/>
            <p:cNvSpPr/>
            <p:nvPr/>
          </p:nvSpPr>
          <p:spPr>
            <a:xfrm>
              <a:off x="12341161" y="9062739"/>
              <a:ext cx="5947410" cy="1224280"/>
            </a:xfrm>
            <a:custGeom>
              <a:avLst/>
              <a:gdLst/>
              <a:ahLst/>
              <a:cxnLst/>
              <a:rect l="l" t="t" r="r" b="b"/>
              <a:pathLst>
                <a:path w="5947409" h="1224279">
                  <a:moveTo>
                    <a:pt x="5946838" y="0"/>
                  </a:moveTo>
                  <a:lnTo>
                    <a:pt x="5946838" y="1224260"/>
                  </a:lnTo>
                  <a:lnTo>
                    <a:pt x="0" y="1224260"/>
                  </a:lnTo>
                  <a:lnTo>
                    <a:pt x="0" y="0"/>
                  </a:lnTo>
                  <a:lnTo>
                    <a:pt x="5946838" y="0"/>
                  </a:lnTo>
                  <a:close/>
                </a:path>
              </a:pathLst>
            </a:custGeom>
            <a:solidFill>
              <a:srgbClr val="5270FF"/>
            </a:solidFill>
          </p:spPr>
          <p:txBody>
            <a:bodyPr wrap="square" lIns="0" tIns="0" rIns="0" bIns="0" rtlCol="0"/>
            <a:lstStyle/>
            <a:p>
              <a:endParaRPr dirty="0"/>
            </a:p>
          </p:txBody>
        </p:sp>
        <p:sp>
          <p:nvSpPr>
            <p:cNvPr id="10" name="object 10"/>
            <p:cNvSpPr/>
            <p:nvPr/>
          </p:nvSpPr>
          <p:spPr>
            <a:xfrm>
              <a:off x="12697752" y="9416071"/>
              <a:ext cx="5590540" cy="871219"/>
            </a:xfrm>
            <a:custGeom>
              <a:avLst/>
              <a:gdLst/>
              <a:ahLst/>
              <a:cxnLst/>
              <a:rect l="l" t="t" r="r" b="b"/>
              <a:pathLst>
                <a:path w="5590540" h="871220">
                  <a:moveTo>
                    <a:pt x="5590235" y="0"/>
                  </a:moveTo>
                  <a:lnTo>
                    <a:pt x="0" y="0"/>
                  </a:lnTo>
                  <a:lnTo>
                    <a:pt x="0" y="182880"/>
                  </a:lnTo>
                  <a:lnTo>
                    <a:pt x="0" y="871220"/>
                  </a:lnTo>
                  <a:lnTo>
                    <a:pt x="182397" y="871220"/>
                  </a:lnTo>
                  <a:lnTo>
                    <a:pt x="182397" y="182880"/>
                  </a:lnTo>
                  <a:lnTo>
                    <a:pt x="5590235" y="182880"/>
                  </a:lnTo>
                  <a:lnTo>
                    <a:pt x="5590235" y="0"/>
                  </a:lnTo>
                  <a:close/>
                </a:path>
              </a:pathLst>
            </a:custGeom>
            <a:solidFill>
              <a:srgbClr val="FFFFFF"/>
            </a:solidFill>
          </p:spPr>
          <p:txBody>
            <a:bodyPr wrap="square" lIns="0" tIns="0" rIns="0" bIns="0" rtlCol="0"/>
            <a:lstStyle/>
            <a:p>
              <a:endParaRPr dirty="0"/>
            </a:p>
          </p:txBody>
        </p:sp>
      </p:grpSp>
      <p:graphicFrame>
        <p:nvGraphicFramePr>
          <p:cNvPr id="16" name="Diagram 15"/>
          <p:cNvGraphicFramePr/>
          <p:nvPr>
            <p:extLst>
              <p:ext uri="{D42A27DB-BD31-4B8C-83A1-F6EECF244321}">
                <p14:modId xmlns:p14="http://schemas.microsoft.com/office/powerpoint/2010/main" val="1325105154"/>
              </p:ext>
            </p:extLst>
          </p:nvPr>
        </p:nvGraphicFramePr>
        <p:xfrm>
          <a:off x="914400" y="1714499"/>
          <a:ext cx="16306800" cy="2971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3687231793"/>
              </p:ext>
            </p:extLst>
          </p:nvPr>
        </p:nvGraphicFramePr>
        <p:xfrm>
          <a:off x="914400" y="4403824"/>
          <a:ext cx="16459200" cy="19588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p:cNvGraphicFramePr/>
          <p:nvPr>
            <p:extLst>
              <p:ext uri="{D42A27DB-BD31-4B8C-83A1-F6EECF244321}">
                <p14:modId xmlns:p14="http://schemas.microsoft.com/office/powerpoint/2010/main" val="1076707126"/>
              </p:ext>
            </p:extLst>
          </p:nvPr>
        </p:nvGraphicFramePr>
        <p:xfrm>
          <a:off x="758761" y="6578420"/>
          <a:ext cx="11582400" cy="144200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26377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Notifications </a:t>
            </a:r>
            <a:endParaRPr lang="en-IN" dirty="0"/>
          </a:p>
        </p:txBody>
      </p:sp>
      <p:sp>
        <p:nvSpPr>
          <p:cNvPr id="3" name="Text Placeholder 2"/>
          <p:cNvSpPr>
            <a:spLocks noGrp="1"/>
          </p:cNvSpPr>
          <p:nvPr>
            <p:ph type="body" idx="1"/>
          </p:nvPr>
        </p:nvSpPr>
        <p:spPr>
          <a:xfrm>
            <a:off x="8915400" y="2366010"/>
            <a:ext cx="8458200" cy="6032421"/>
          </a:xfrm>
          <a:noFill/>
          <a:ln>
            <a:noFill/>
          </a:ln>
        </p:spPr>
        <p:style>
          <a:lnRef idx="0">
            <a:scrgbClr r="0" g="0" b="0"/>
          </a:lnRef>
          <a:fillRef idx="0">
            <a:scrgbClr r="0" g="0" b="0"/>
          </a:fillRef>
          <a:effectRef idx="0">
            <a:scrgbClr r="0" g="0" b="0"/>
          </a:effectRef>
          <a:fontRef idx="minor">
            <a:schemeClr val="dk1"/>
          </a:fontRef>
        </p:style>
        <p:txBody>
          <a:bodyPr/>
          <a:lstStyle/>
          <a:p>
            <a:pPr marL="457200" indent="-457200">
              <a:buFont typeface="Wingdings" panose="05000000000000000000" pitchFamily="2" charset="2"/>
              <a:buChar char="v"/>
            </a:pPr>
            <a:r>
              <a:rPr lang="en-US" sz="2800" b="1" dirty="0" smtClean="0">
                <a:solidFill>
                  <a:schemeClr val="bg1"/>
                </a:solidFill>
              </a:rPr>
              <a:t>RFC request and Approval email to requester and approver. </a:t>
            </a:r>
          </a:p>
          <a:p>
            <a:pPr marL="457200" indent="-457200">
              <a:buFont typeface="Wingdings" panose="05000000000000000000" pitchFamily="2" charset="2"/>
              <a:buChar char="v"/>
            </a:pPr>
            <a:r>
              <a:rPr lang="en-US" sz="2800" b="1" dirty="0" smtClean="0">
                <a:solidFill>
                  <a:schemeClr val="bg1"/>
                </a:solidFill>
              </a:rPr>
              <a:t>Leave Request and </a:t>
            </a:r>
            <a:r>
              <a:rPr lang="en-US" sz="2800" b="1" dirty="0">
                <a:solidFill>
                  <a:schemeClr val="bg1"/>
                </a:solidFill>
              </a:rPr>
              <a:t>Approval email to requester and approver </a:t>
            </a:r>
            <a:r>
              <a:rPr lang="en-US" sz="2800" b="1" dirty="0" smtClean="0">
                <a:solidFill>
                  <a:schemeClr val="bg1"/>
                </a:solidFill>
              </a:rPr>
              <a:t>.</a:t>
            </a:r>
            <a:endParaRPr lang="en-US" sz="2800" b="1" dirty="0">
              <a:solidFill>
                <a:schemeClr val="bg1"/>
              </a:solidFill>
            </a:endParaRPr>
          </a:p>
          <a:p>
            <a:pPr marL="457200" indent="-457200">
              <a:buFont typeface="Wingdings" panose="05000000000000000000" pitchFamily="2" charset="2"/>
              <a:buChar char="v"/>
            </a:pPr>
            <a:r>
              <a:rPr lang="en-US" sz="2800" b="1" dirty="0" smtClean="0">
                <a:solidFill>
                  <a:schemeClr val="bg1"/>
                </a:solidFill>
              </a:rPr>
              <a:t>3 and 5 days absent email with daily report.</a:t>
            </a:r>
          </a:p>
          <a:p>
            <a:pPr marL="457200" indent="-457200">
              <a:buFont typeface="Wingdings" panose="05000000000000000000" pitchFamily="2" charset="2"/>
              <a:buChar char="v"/>
            </a:pPr>
            <a:r>
              <a:rPr lang="en-US" sz="2800" b="1" dirty="0" smtClean="0">
                <a:solidFill>
                  <a:schemeClr val="bg1"/>
                </a:solidFill>
              </a:rPr>
              <a:t>Sales approved / rejected mail. </a:t>
            </a:r>
          </a:p>
          <a:p>
            <a:pPr marL="457200" indent="-457200">
              <a:buFont typeface="Wingdings" panose="05000000000000000000" pitchFamily="2" charset="2"/>
              <a:buChar char="v"/>
            </a:pPr>
            <a:r>
              <a:rPr lang="en-US" sz="2800" b="1" dirty="0" smtClean="0">
                <a:solidFill>
                  <a:schemeClr val="bg1"/>
                </a:solidFill>
              </a:rPr>
              <a:t>Low productive employee information.</a:t>
            </a:r>
          </a:p>
          <a:p>
            <a:pPr marL="457200" indent="-457200">
              <a:buFont typeface="Wingdings" panose="05000000000000000000" pitchFamily="2" charset="2"/>
              <a:buChar char="v"/>
            </a:pPr>
            <a:r>
              <a:rPr lang="en-US" sz="2800" b="1" dirty="0" smtClean="0">
                <a:solidFill>
                  <a:schemeClr val="bg1"/>
                </a:solidFill>
              </a:rPr>
              <a:t>Current date ISD  information who has not mark his attendance every day at 12 PM.</a:t>
            </a:r>
          </a:p>
          <a:p>
            <a:pPr marL="457200" indent="-457200">
              <a:buFont typeface="Wingdings" panose="05000000000000000000" pitchFamily="2" charset="2"/>
              <a:buChar char="v"/>
            </a:pPr>
            <a:r>
              <a:rPr lang="en-US" sz="2800" b="1" dirty="0" smtClean="0">
                <a:solidFill>
                  <a:schemeClr val="bg1"/>
                </a:solidFill>
              </a:rPr>
              <a:t>Daily attendance summary and sales summary email at every day 6 AM.</a:t>
            </a:r>
          </a:p>
          <a:p>
            <a:r>
              <a:rPr lang="en-US" sz="2800" b="1" dirty="0" smtClean="0">
                <a:solidFill>
                  <a:schemeClr val="bg1"/>
                </a:solidFill>
              </a:rPr>
              <a:t> </a:t>
            </a:r>
          </a:p>
          <a:p>
            <a:endParaRPr lang="en-US" sz="2800" b="1" dirty="0" smtClean="0">
              <a:solidFill>
                <a:schemeClr val="bg1"/>
              </a:solidFill>
            </a:endParaRPr>
          </a:p>
          <a:p>
            <a:endParaRPr lang="en-IN" sz="28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810"/>
          <a:stretch/>
        </p:blipFill>
        <p:spPr>
          <a:xfrm>
            <a:off x="609600" y="1943100"/>
            <a:ext cx="8957983" cy="6858000"/>
          </a:xfrm>
          <a:prstGeom prst="rect">
            <a:avLst/>
          </a:prstGeom>
        </p:spPr>
      </p:pic>
    </p:spTree>
    <p:extLst>
      <p:ext uri="{BB962C8B-B14F-4D97-AF65-F5344CB8AC3E}">
        <p14:creationId xmlns:p14="http://schemas.microsoft.com/office/powerpoint/2010/main" val="115762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GB" sz="7900" b="1" spc="825" dirty="0" smtClean="0">
                <a:solidFill>
                  <a:srgbClr val="FEFFFD"/>
                </a:solidFill>
                <a:latin typeface="Trebuchet MS"/>
                <a:cs typeface="Trebuchet MS"/>
              </a:rPr>
              <a:t>HR Dashboard</a:t>
            </a:r>
            <a:endParaRPr sz="7900" dirty="0">
              <a:latin typeface="Trebuchet MS"/>
              <a:cs typeface="Trebuchet M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90700"/>
            <a:ext cx="11934825" cy="4038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5829300"/>
            <a:ext cx="11963400" cy="3800475"/>
          </a:xfrm>
          <a:prstGeom prst="rect">
            <a:avLst/>
          </a:prstGeom>
        </p:spPr>
      </p:pic>
    </p:spTree>
    <p:extLst>
      <p:ext uri="{BB962C8B-B14F-4D97-AF65-F5344CB8AC3E}">
        <p14:creationId xmlns:p14="http://schemas.microsoft.com/office/powerpoint/2010/main" val="2125966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6815" y="1356"/>
            <a:ext cx="447675" cy="10284460"/>
          </a:xfrm>
          <a:custGeom>
            <a:avLst/>
            <a:gdLst/>
            <a:ahLst/>
            <a:cxnLst/>
            <a:rect l="l" t="t" r="r" b="b"/>
            <a:pathLst>
              <a:path w="447675" h="10284460">
                <a:moveTo>
                  <a:pt x="447674" y="10284286"/>
                </a:moveTo>
                <a:lnTo>
                  <a:pt x="0" y="10284286"/>
                </a:lnTo>
                <a:lnTo>
                  <a:pt x="0" y="0"/>
                </a:lnTo>
                <a:lnTo>
                  <a:pt x="447674" y="0"/>
                </a:lnTo>
                <a:lnTo>
                  <a:pt x="447674" y="10284286"/>
                </a:lnTo>
                <a:close/>
              </a:path>
            </a:pathLst>
          </a:custGeom>
          <a:solidFill>
            <a:srgbClr val="5270FF"/>
          </a:solidFill>
        </p:spPr>
        <p:txBody>
          <a:bodyPr wrap="square" lIns="0" tIns="0" rIns="0" bIns="0" rtlCol="0"/>
          <a:lstStyle/>
          <a:p>
            <a:endParaRPr dirty="0"/>
          </a:p>
        </p:txBody>
      </p:sp>
      <p:sp>
        <p:nvSpPr>
          <p:cNvPr id="3" name="object 3"/>
          <p:cNvSpPr/>
          <p:nvPr/>
        </p:nvSpPr>
        <p:spPr>
          <a:xfrm>
            <a:off x="10792371" y="0"/>
            <a:ext cx="7334884" cy="10287000"/>
          </a:xfrm>
          <a:custGeom>
            <a:avLst/>
            <a:gdLst/>
            <a:ahLst/>
            <a:cxnLst/>
            <a:rect l="l" t="t" r="r" b="b"/>
            <a:pathLst>
              <a:path w="7334884" h="10287000">
                <a:moveTo>
                  <a:pt x="7334834" y="10287000"/>
                </a:moveTo>
                <a:lnTo>
                  <a:pt x="3814191" y="6766369"/>
                </a:lnTo>
                <a:lnTo>
                  <a:pt x="2931312" y="7649248"/>
                </a:lnTo>
                <a:lnTo>
                  <a:pt x="418642" y="5136566"/>
                </a:lnTo>
                <a:lnTo>
                  <a:pt x="2925534" y="2629662"/>
                </a:lnTo>
                <a:lnTo>
                  <a:pt x="3814191" y="3518306"/>
                </a:lnTo>
                <a:lnTo>
                  <a:pt x="7332497" y="12"/>
                </a:lnTo>
                <a:lnTo>
                  <a:pt x="7054901" y="12"/>
                </a:lnTo>
                <a:lnTo>
                  <a:pt x="3814191" y="3240709"/>
                </a:lnTo>
                <a:lnTo>
                  <a:pt x="3064332" y="2490863"/>
                </a:lnTo>
                <a:lnTo>
                  <a:pt x="5555196" y="0"/>
                </a:lnTo>
                <a:lnTo>
                  <a:pt x="5140972" y="0"/>
                </a:lnTo>
                <a:lnTo>
                  <a:pt x="2857220" y="2283752"/>
                </a:lnTo>
                <a:lnTo>
                  <a:pt x="573493" y="12"/>
                </a:lnTo>
                <a:lnTo>
                  <a:pt x="295897" y="12"/>
                </a:lnTo>
                <a:lnTo>
                  <a:pt x="2718422" y="2422550"/>
                </a:lnTo>
                <a:lnTo>
                  <a:pt x="0" y="5140972"/>
                </a:lnTo>
                <a:lnTo>
                  <a:pt x="2719794" y="7860766"/>
                </a:lnTo>
                <a:lnTo>
                  <a:pt x="293560" y="10287000"/>
                </a:lnTo>
                <a:lnTo>
                  <a:pt x="565365" y="10287000"/>
                </a:lnTo>
                <a:lnTo>
                  <a:pt x="2855696" y="7996669"/>
                </a:lnTo>
                <a:lnTo>
                  <a:pt x="5146027" y="10287000"/>
                </a:lnTo>
                <a:lnTo>
                  <a:pt x="5569077" y="10287000"/>
                </a:lnTo>
                <a:lnTo>
                  <a:pt x="3067215" y="7785151"/>
                </a:lnTo>
                <a:lnTo>
                  <a:pt x="3814191" y="7038175"/>
                </a:lnTo>
                <a:lnTo>
                  <a:pt x="7063029" y="10287000"/>
                </a:lnTo>
                <a:lnTo>
                  <a:pt x="7334834" y="10287000"/>
                </a:lnTo>
                <a:close/>
              </a:path>
            </a:pathLst>
          </a:custGeom>
          <a:solidFill>
            <a:srgbClr val="5270FF"/>
          </a:solidFill>
        </p:spPr>
        <p:txBody>
          <a:bodyPr wrap="square" lIns="0" tIns="0" rIns="0" bIns="0" rtlCol="0"/>
          <a:lstStyle/>
          <a:p>
            <a:endParaRPr dirty="0"/>
          </a:p>
        </p:txBody>
      </p:sp>
      <p:sp>
        <p:nvSpPr>
          <p:cNvPr id="4" name="object 4"/>
          <p:cNvSpPr/>
          <p:nvPr/>
        </p:nvSpPr>
        <p:spPr>
          <a:xfrm>
            <a:off x="1819938" y="574558"/>
            <a:ext cx="7953375" cy="1628139"/>
          </a:xfrm>
          <a:custGeom>
            <a:avLst/>
            <a:gdLst/>
            <a:ahLst/>
            <a:cxnLst/>
            <a:rect l="l" t="t" r="r" b="b"/>
            <a:pathLst>
              <a:path w="7953375" h="1628139">
                <a:moveTo>
                  <a:pt x="7952833" y="813509"/>
                </a:moveTo>
                <a:lnTo>
                  <a:pt x="7950689" y="869488"/>
                </a:lnTo>
                <a:lnTo>
                  <a:pt x="7944537" y="925256"/>
                </a:lnTo>
                <a:lnTo>
                  <a:pt x="7934799" y="980181"/>
                </a:lnTo>
                <a:lnTo>
                  <a:pt x="7921897" y="1033630"/>
                </a:lnTo>
                <a:lnTo>
                  <a:pt x="7906253" y="1084971"/>
                </a:lnTo>
                <a:lnTo>
                  <a:pt x="7889297" y="1129158"/>
                </a:lnTo>
                <a:lnTo>
                  <a:pt x="7869867" y="1172052"/>
                </a:lnTo>
                <a:lnTo>
                  <a:pt x="7848034" y="1213568"/>
                </a:lnTo>
                <a:lnTo>
                  <a:pt x="7823871" y="1253621"/>
                </a:lnTo>
                <a:lnTo>
                  <a:pt x="7797450" y="1292125"/>
                </a:lnTo>
                <a:lnTo>
                  <a:pt x="7768843" y="1328995"/>
                </a:lnTo>
                <a:lnTo>
                  <a:pt x="7738123" y="1364145"/>
                </a:lnTo>
                <a:lnTo>
                  <a:pt x="7705362" y="1397491"/>
                </a:lnTo>
                <a:lnTo>
                  <a:pt x="7670631" y="1428946"/>
                </a:lnTo>
                <a:lnTo>
                  <a:pt x="7634004" y="1458426"/>
                </a:lnTo>
                <a:lnTo>
                  <a:pt x="7595553" y="1485845"/>
                </a:lnTo>
                <a:lnTo>
                  <a:pt x="7555349" y="1511117"/>
                </a:lnTo>
                <a:lnTo>
                  <a:pt x="7513465" y="1534158"/>
                </a:lnTo>
                <a:lnTo>
                  <a:pt x="7469974" y="1554881"/>
                </a:lnTo>
                <a:lnTo>
                  <a:pt x="7424947" y="1573202"/>
                </a:lnTo>
                <a:lnTo>
                  <a:pt x="7378457" y="1589036"/>
                </a:lnTo>
                <a:lnTo>
                  <a:pt x="7330576" y="1602296"/>
                </a:lnTo>
                <a:lnTo>
                  <a:pt x="7281377" y="1612897"/>
                </a:lnTo>
                <a:lnTo>
                  <a:pt x="7230930" y="1620755"/>
                </a:lnTo>
                <a:lnTo>
                  <a:pt x="7179310" y="1625783"/>
                </a:lnTo>
                <a:lnTo>
                  <a:pt x="7126588" y="1627896"/>
                </a:lnTo>
                <a:lnTo>
                  <a:pt x="0" y="1627896"/>
                </a:lnTo>
                <a:lnTo>
                  <a:pt x="0" y="0"/>
                </a:lnTo>
                <a:lnTo>
                  <a:pt x="7132057" y="0"/>
                </a:lnTo>
                <a:lnTo>
                  <a:pt x="7183795" y="2136"/>
                </a:lnTo>
                <a:lnTo>
                  <a:pt x="7234527" y="7227"/>
                </a:lnTo>
                <a:lnTo>
                  <a:pt x="7284177" y="15183"/>
                </a:lnTo>
                <a:lnTo>
                  <a:pt x="7332671" y="25909"/>
                </a:lnTo>
                <a:lnTo>
                  <a:pt x="7379931" y="39315"/>
                </a:lnTo>
                <a:lnTo>
                  <a:pt x="7425885" y="55308"/>
                </a:lnTo>
                <a:lnTo>
                  <a:pt x="7470455" y="73795"/>
                </a:lnTo>
                <a:lnTo>
                  <a:pt x="7513568" y="94685"/>
                </a:lnTo>
                <a:lnTo>
                  <a:pt x="7555147" y="117885"/>
                </a:lnTo>
                <a:lnTo>
                  <a:pt x="7595119" y="143303"/>
                </a:lnTo>
                <a:lnTo>
                  <a:pt x="7633406" y="170847"/>
                </a:lnTo>
                <a:lnTo>
                  <a:pt x="7669934" y="200425"/>
                </a:lnTo>
                <a:lnTo>
                  <a:pt x="7704629" y="231944"/>
                </a:lnTo>
                <a:lnTo>
                  <a:pt x="7737414" y="265312"/>
                </a:lnTo>
                <a:lnTo>
                  <a:pt x="7768215" y="300438"/>
                </a:lnTo>
                <a:lnTo>
                  <a:pt x="7796956" y="337228"/>
                </a:lnTo>
                <a:lnTo>
                  <a:pt x="7823562" y="375591"/>
                </a:lnTo>
                <a:lnTo>
                  <a:pt x="7847958" y="415434"/>
                </a:lnTo>
                <a:lnTo>
                  <a:pt x="7870068" y="456666"/>
                </a:lnTo>
                <a:lnTo>
                  <a:pt x="7889818" y="499193"/>
                </a:lnTo>
                <a:lnTo>
                  <a:pt x="7907132" y="542925"/>
                </a:lnTo>
                <a:lnTo>
                  <a:pt x="7908010" y="544682"/>
                </a:lnTo>
                <a:lnTo>
                  <a:pt x="7908010" y="546439"/>
                </a:lnTo>
                <a:lnTo>
                  <a:pt x="7908889" y="548196"/>
                </a:lnTo>
                <a:lnTo>
                  <a:pt x="7924259" y="598559"/>
                </a:lnTo>
                <a:lnTo>
                  <a:pt x="7936507" y="650441"/>
                </a:lnTo>
                <a:lnTo>
                  <a:pt x="7945465" y="703672"/>
                </a:lnTo>
                <a:lnTo>
                  <a:pt x="7950963" y="758084"/>
                </a:lnTo>
                <a:lnTo>
                  <a:pt x="7952833" y="813509"/>
                </a:lnTo>
                <a:close/>
              </a:path>
            </a:pathLst>
          </a:custGeom>
          <a:solidFill>
            <a:srgbClr val="5270FF"/>
          </a:solidFill>
        </p:spPr>
        <p:txBody>
          <a:bodyPr wrap="square" lIns="0" tIns="0" rIns="0" bIns="0" rtlCol="0"/>
          <a:lstStyle/>
          <a:p>
            <a:endParaRPr dirty="0"/>
          </a:p>
        </p:txBody>
      </p:sp>
      <p:sp>
        <p:nvSpPr>
          <p:cNvPr id="5" name="object 5"/>
          <p:cNvSpPr txBox="1">
            <a:spLocks noGrp="1"/>
          </p:cNvSpPr>
          <p:nvPr>
            <p:ph type="title"/>
          </p:nvPr>
        </p:nvSpPr>
        <p:spPr>
          <a:xfrm>
            <a:off x="2952289" y="808529"/>
            <a:ext cx="5362575" cy="939800"/>
          </a:xfrm>
          <a:prstGeom prst="rect">
            <a:avLst/>
          </a:prstGeom>
        </p:spPr>
        <p:txBody>
          <a:bodyPr vert="horz" wrap="square" lIns="0" tIns="12700" rIns="0" bIns="0" rtlCol="0">
            <a:spAutoFit/>
          </a:bodyPr>
          <a:lstStyle/>
          <a:p>
            <a:pPr marL="12700">
              <a:lnSpc>
                <a:spcPct val="100000"/>
              </a:lnSpc>
              <a:spcBef>
                <a:spcPts val="100"/>
              </a:spcBef>
            </a:pPr>
            <a:r>
              <a:rPr sz="6000" spc="750" dirty="0">
                <a:solidFill>
                  <a:srgbClr val="FFFFFF"/>
                </a:solidFill>
              </a:rPr>
              <a:t>CONTACT</a:t>
            </a:r>
            <a:r>
              <a:rPr sz="6000" spc="-125" dirty="0">
                <a:solidFill>
                  <a:srgbClr val="FFFFFF"/>
                </a:solidFill>
              </a:rPr>
              <a:t> </a:t>
            </a:r>
            <a:r>
              <a:rPr sz="6000" spc="575" dirty="0">
                <a:solidFill>
                  <a:srgbClr val="FFFFFF"/>
                </a:solidFill>
              </a:rPr>
              <a:t>US</a:t>
            </a:r>
            <a:endParaRPr sz="6000" dirty="0"/>
          </a:p>
        </p:txBody>
      </p:sp>
      <p:grpSp>
        <p:nvGrpSpPr>
          <p:cNvPr id="6" name="object 6"/>
          <p:cNvGrpSpPr/>
          <p:nvPr/>
        </p:nvGrpSpPr>
        <p:grpSpPr>
          <a:xfrm>
            <a:off x="61" y="3124598"/>
            <a:ext cx="1962150" cy="828675"/>
            <a:chOff x="61" y="3124598"/>
            <a:chExt cx="1962150" cy="828675"/>
          </a:xfrm>
        </p:grpSpPr>
        <p:sp>
          <p:nvSpPr>
            <p:cNvPr id="7" name="object 7"/>
            <p:cNvSpPr/>
            <p:nvPr/>
          </p:nvSpPr>
          <p:spPr>
            <a:xfrm>
              <a:off x="61" y="3124598"/>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8" name="object 8"/>
            <p:cNvSpPr/>
            <p:nvPr/>
          </p:nvSpPr>
          <p:spPr>
            <a:xfrm>
              <a:off x="1464270" y="3316446"/>
              <a:ext cx="365125" cy="365125"/>
            </a:xfrm>
            <a:custGeom>
              <a:avLst/>
              <a:gdLst/>
              <a:ahLst/>
              <a:cxnLst/>
              <a:rect l="l" t="t" r="r" b="b"/>
              <a:pathLst>
                <a:path w="365125" h="365125">
                  <a:moveTo>
                    <a:pt x="295762" y="364615"/>
                  </a:moveTo>
                  <a:lnTo>
                    <a:pt x="228008" y="349280"/>
                  </a:lnTo>
                  <a:lnTo>
                    <a:pt x="191802" y="330547"/>
                  </a:lnTo>
                  <a:lnTo>
                    <a:pt x="155595" y="305989"/>
                  </a:lnTo>
                  <a:lnTo>
                    <a:pt x="120554" y="276772"/>
                  </a:lnTo>
                  <a:lnTo>
                    <a:pt x="87842" y="244061"/>
                  </a:lnTo>
                  <a:lnTo>
                    <a:pt x="58625" y="209019"/>
                  </a:lnTo>
                  <a:lnTo>
                    <a:pt x="34068" y="172813"/>
                  </a:lnTo>
                  <a:lnTo>
                    <a:pt x="15334" y="136606"/>
                  </a:lnTo>
                  <a:lnTo>
                    <a:pt x="0" y="68852"/>
                  </a:lnTo>
                  <a:lnTo>
                    <a:pt x="5728" y="39634"/>
                  </a:lnTo>
                  <a:lnTo>
                    <a:pt x="21939" y="15075"/>
                  </a:lnTo>
                  <a:lnTo>
                    <a:pt x="38967" y="3768"/>
                  </a:lnTo>
                  <a:lnTo>
                    <a:pt x="58338" y="0"/>
                  </a:lnTo>
                  <a:lnTo>
                    <a:pt x="77709" y="3768"/>
                  </a:lnTo>
                  <a:lnTo>
                    <a:pt x="131136" y="51484"/>
                  </a:lnTo>
                  <a:lnTo>
                    <a:pt x="146211" y="87883"/>
                  </a:lnTo>
                  <a:lnTo>
                    <a:pt x="131136" y="124282"/>
                  </a:lnTo>
                  <a:lnTo>
                    <a:pt x="104204" y="138446"/>
                  </a:lnTo>
                  <a:lnTo>
                    <a:pt x="116367" y="177758"/>
                  </a:lnTo>
                  <a:lnTo>
                    <a:pt x="144086" y="214408"/>
                  </a:lnTo>
                  <a:lnTo>
                    <a:pt x="182381" y="243417"/>
                  </a:lnTo>
                  <a:lnTo>
                    <a:pt x="226273" y="259807"/>
                  </a:lnTo>
                  <a:lnTo>
                    <a:pt x="228227" y="252680"/>
                  </a:lnTo>
                  <a:lnTo>
                    <a:pt x="231219" y="245834"/>
                  </a:lnTo>
                  <a:lnTo>
                    <a:pt x="235255" y="239392"/>
                  </a:lnTo>
                  <a:lnTo>
                    <a:pt x="240343" y="233479"/>
                  </a:lnTo>
                  <a:lnTo>
                    <a:pt x="257365" y="222172"/>
                  </a:lnTo>
                  <a:lnTo>
                    <a:pt x="276733" y="218404"/>
                  </a:lnTo>
                  <a:lnTo>
                    <a:pt x="296103" y="222172"/>
                  </a:lnTo>
                  <a:lnTo>
                    <a:pt x="313131" y="233479"/>
                  </a:lnTo>
                  <a:lnTo>
                    <a:pt x="349540" y="269888"/>
                  </a:lnTo>
                  <a:lnTo>
                    <a:pt x="360840" y="286916"/>
                  </a:lnTo>
                  <a:lnTo>
                    <a:pt x="364607" y="306286"/>
                  </a:lnTo>
                  <a:lnTo>
                    <a:pt x="360840" y="325654"/>
                  </a:lnTo>
                  <a:lnTo>
                    <a:pt x="349540" y="342676"/>
                  </a:lnTo>
                  <a:lnTo>
                    <a:pt x="324981" y="358887"/>
                  </a:lnTo>
                  <a:lnTo>
                    <a:pt x="295762" y="364615"/>
                  </a:lnTo>
                  <a:close/>
                </a:path>
              </a:pathLst>
            </a:custGeom>
            <a:solidFill>
              <a:srgbClr val="FFFFFF"/>
            </a:solidFill>
          </p:spPr>
          <p:txBody>
            <a:bodyPr wrap="square" lIns="0" tIns="0" rIns="0" bIns="0" rtlCol="0"/>
            <a:lstStyle/>
            <a:p>
              <a:endParaRPr dirty="0"/>
            </a:p>
          </p:txBody>
        </p:sp>
      </p:grpSp>
      <p:sp>
        <p:nvSpPr>
          <p:cNvPr id="9" name="object 9"/>
          <p:cNvSpPr txBox="1"/>
          <p:nvPr/>
        </p:nvSpPr>
        <p:spPr>
          <a:xfrm>
            <a:off x="2415316" y="3277820"/>
            <a:ext cx="4899883" cy="4504823"/>
          </a:xfrm>
          <a:prstGeom prst="rect">
            <a:avLst/>
          </a:prstGeom>
        </p:spPr>
        <p:txBody>
          <a:bodyPr vert="horz" wrap="square" lIns="0" tIns="12700" rIns="0" bIns="0" rtlCol="0">
            <a:spAutoFit/>
          </a:bodyPr>
          <a:lstStyle/>
          <a:p>
            <a:pPr marL="12700">
              <a:lnSpc>
                <a:spcPct val="100000"/>
              </a:lnSpc>
              <a:spcBef>
                <a:spcPts val="100"/>
              </a:spcBef>
            </a:pPr>
            <a:r>
              <a:rPr lang="en-GB" sz="3000" b="1" spc="-484" dirty="0" smtClean="0">
                <a:solidFill>
                  <a:srgbClr val="2A4A9D"/>
                </a:solidFill>
                <a:latin typeface="Tahoma"/>
                <a:cs typeface="Tahoma"/>
              </a:rPr>
              <a:t>9899520000</a:t>
            </a:r>
            <a:endParaRPr sz="3000" dirty="0">
              <a:latin typeface="Tahoma"/>
              <a:cs typeface="Tahoma"/>
            </a:endParaRPr>
          </a:p>
          <a:p>
            <a:pPr marL="12700" marR="5080">
              <a:lnSpc>
                <a:spcPct val="290700"/>
              </a:lnSpc>
            </a:pPr>
            <a:r>
              <a:rPr lang="en-GB" sz="3000" b="1" spc="400" dirty="0" err="1" smtClean="0">
                <a:solidFill>
                  <a:srgbClr val="2A4A9D"/>
                </a:solidFill>
                <a:latin typeface="Tahoma"/>
                <a:cs typeface="Tahoma"/>
              </a:rPr>
              <a:t>ashesh</a:t>
            </a:r>
            <a:r>
              <a:rPr sz="3000" b="1" spc="780" dirty="0" smtClean="0">
                <a:solidFill>
                  <a:srgbClr val="2A4A9D"/>
                </a:solidFill>
                <a:latin typeface="Tahoma"/>
                <a:cs typeface="Tahoma"/>
              </a:rPr>
              <a:t>@</a:t>
            </a:r>
            <a:r>
              <a:rPr sz="3000" b="1" spc="270" dirty="0" err="1" smtClean="0">
                <a:solidFill>
                  <a:srgbClr val="2A4A9D"/>
                </a:solidFill>
                <a:latin typeface="Tahoma"/>
                <a:cs typeface="Tahoma"/>
              </a:rPr>
              <a:t>t</a:t>
            </a:r>
            <a:r>
              <a:rPr sz="3000" b="1" spc="400" dirty="0" err="1" smtClean="0">
                <a:solidFill>
                  <a:srgbClr val="2A4A9D"/>
                </a:solidFill>
                <a:latin typeface="Tahoma"/>
                <a:cs typeface="Tahoma"/>
              </a:rPr>
              <a:t>h</a:t>
            </a:r>
            <a:r>
              <a:rPr sz="3000" b="1" spc="280" dirty="0" err="1" smtClean="0">
                <a:solidFill>
                  <a:srgbClr val="2A4A9D"/>
                </a:solidFill>
                <a:latin typeface="Tahoma"/>
                <a:cs typeface="Tahoma"/>
              </a:rPr>
              <a:t>r</a:t>
            </a:r>
            <a:r>
              <a:rPr sz="3000" b="1" spc="275" dirty="0" err="1" smtClean="0">
                <a:solidFill>
                  <a:srgbClr val="2A4A9D"/>
                </a:solidFill>
                <a:latin typeface="Tahoma"/>
                <a:cs typeface="Tahoma"/>
              </a:rPr>
              <a:t>i</a:t>
            </a:r>
            <a:r>
              <a:rPr sz="3000" b="1" spc="440" dirty="0" err="1" smtClean="0">
                <a:solidFill>
                  <a:srgbClr val="2A4A9D"/>
                </a:solidFill>
                <a:latin typeface="Tahoma"/>
                <a:cs typeface="Tahoma"/>
              </a:rPr>
              <a:t>v</a:t>
            </a:r>
            <a:r>
              <a:rPr sz="3000" b="1" spc="365" dirty="0" err="1" smtClean="0">
                <a:solidFill>
                  <a:srgbClr val="2A4A9D"/>
                </a:solidFill>
                <a:latin typeface="Tahoma"/>
                <a:cs typeface="Tahoma"/>
              </a:rPr>
              <a:t>e</a:t>
            </a:r>
            <a:r>
              <a:rPr sz="3000" b="1" spc="280" dirty="0" err="1" smtClean="0">
                <a:solidFill>
                  <a:srgbClr val="2A4A9D"/>
                </a:solidFill>
                <a:latin typeface="Tahoma"/>
                <a:cs typeface="Tahoma"/>
              </a:rPr>
              <a:t>r</a:t>
            </a:r>
            <a:r>
              <a:rPr sz="3000" b="1" spc="540" dirty="0" err="1" smtClean="0">
                <a:solidFill>
                  <a:srgbClr val="2A4A9D"/>
                </a:solidFill>
                <a:latin typeface="Tahoma"/>
                <a:cs typeface="Tahoma"/>
              </a:rPr>
              <a:t>a</a:t>
            </a:r>
            <a:r>
              <a:rPr sz="3000" b="1" spc="-95" dirty="0">
                <a:solidFill>
                  <a:srgbClr val="2A4A9D"/>
                </a:solidFill>
                <a:latin typeface="Tahoma"/>
                <a:cs typeface="Tahoma"/>
              </a:rPr>
              <a:t>.</a:t>
            </a:r>
            <a:r>
              <a:rPr sz="3000" b="1" spc="-580" dirty="0">
                <a:solidFill>
                  <a:srgbClr val="2A4A9D"/>
                </a:solidFill>
                <a:latin typeface="Tahoma"/>
                <a:cs typeface="Tahoma"/>
              </a:rPr>
              <a:t> </a:t>
            </a:r>
            <a:r>
              <a:rPr lang="en-US" sz="3000" b="1" spc="530" dirty="0" smtClean="0">
                <a:solidFill>
                  <a:srgbClr val="2A4A9D"/>
                </a:solidFill>
                <a:latin typeface="Tahoma"/>
                <a:cs typeface="Tahoma"/>
              </a:rPr>
              <a:t>in</a:t>
            </a:r>
            <a:r>
              <a:rPr sz="3000" b="1" spc="170" dirty="0" smtClean="0">
                <a:solidFill>
                  <a:srgbClr val="2A4A9D"/>
                </a:solidFill>
                <a:latin typeface="Tahoma"/>
                <a:cs typeface="Tahoma"/>
              </a:rPr>
              <a:t>  </a:t>
            </a:r>
            <a:r>
              <a:rPr sz="3000" b="1" spc="225" dirty="0">
                <a:solidFill>
                  <a:srgbClr val="2A4A9D"/>
                </a:solidFill>
                <a:latin typeface="Tahoma"/>
                <a:cs typeface="Tahoma"/>
              </a:rPr>
              <a:t>www</a:t>
            </a:r>
            <a:r>
              <a:rPr sz="3000" b="1" spc="-95" dirty="0">
                <a:solidFill>
                  <a:srgbClr val="2A4A9D"/>
                </a:solidFill>
                <a:latin typeface="Tahoma"/>
                <a:cs typeface="Tahoma"/>
              </a:rPr>
              <a:t>.</a:t>
            </a:r>
            <a:r>
              <a:rPr sz="3000" b="1" spc="-580" dirty="0">
                <a:solidFill>
                  <a:srgbClr val="2A4A9D"/>
                </a:solidFill>
                <a:latin typeface="Tahoma"/>
                <a:cs typeface="Tahoma"/>
              </a:rPr>
              <a:t> </a:t>
            </a:r>
            <a:r>
              <a:rPr sz="3000" b="1" spc="270" dirty="0">
                <a:solidFill>
                  <a:srgbClr val="2A4A9D"/>
                </a:solidFill>
                <a:latin typeface="Tahoma"/>
                <a:cs typeface="Tahoma"/>
              </a:rPr>
              <a:t>t</a:t>
            </a:r>
            <a:r>
              <a:rPr sz="3000" b="1" spc="400" dirty="0">
                <a:solidFill>
                  <a:srgbClr val="2A4A9D"/>
                </a:solidFill>
                <a:latin typeface="Tahoma"/>
                <a:cs typeface="Tahoma"/>
              </a:rPr>
              <a:t>h</a:t>
            </a:r>
            <a:r>
              <a:rPr sz="3000" b="1" spc="280" dirty="0">
                <a:solidFill>
                  <a:srgbClr val="2A4A9D"/>
                </a:solidFill>
                <a:latin typeface="Tahoma"/>
                <a:cs typeface="Tahoma"/>
              </a:rPr>
              <a:t>r</a:t>
            </a:r>
            <a:r>
              <a:rPr sz="3000" b="1" spc="275" dirty="0">
                <a:solidFill>
                  <a:srgbClr val="2A4A9D"/>
                </a:solidFill>
                <a:latin typeface="Tahoma"/>
                <a:cs typeface="Tahoma"/>
              </a:rPr>
              <a:t>i</a:t>
            </a:r>
            <a:r>
              <a:rPr sz="3000" b="1" spc="440" dirty="0">
                <a:solidFill>
                  <a:srgbClr val="2A4A9D"/>
                </a:solidFill>
                <a:latin typeface="Tahoma"/>
                <a:cs typeface="Tahoma"/>
              </a:rPr>
              <a:t>v</a:t>
            </a:r>
            <a:r>
              <a:rPr sz="3000" b="1" spc="365" dirty="0">
                <a:solidFill>
                  <a:srgbClr val="2A4A9D"/>
                </a:solidFill>
                <a:latin typeface="Tahoma"/>
                <a:cs typeface="Tahoma"/>
              </a:rPr>
              <a:t>e</a:t>
            </a:r>
            <a:r>
              <a:rPr sz="3000" b="1" spc="280" dirty="0">
                <a:solidFill>
                  <a:srgbClr val="2A4A9D"/>
                </a:solidFill>
                <a:latin typeface="Tahoma"/>
                <a:cs typeface="Tahoma"/>
              </a:rPr>
              <a:t>r</a:t>
            </a:r>
            <a:r>
              <a:rPr sz="3000" b="1" spc="540" dirty="0">
                <a:solidFill>
                  <a:srgbClr val="2A4A9D"/>
                </a:solidFill>
                <a:latin typeface="Tahoma"/>
                <a:cs typeface="Tahoma"/>
              </a:rPr>
              <a:t>a</a:t>
            </a:r>
            <a:r>
              <a:rPr sz="3000" b="1" spc="-95" dirty="0">
                <a:solidFill>
                  <a:srgbClr val="2A4A9D"/>
                </a:solidFill>
                <a:latin typeface="Tahoma"/>
                <a:cs typeface="Tahoma"/>
              </a:rPr>
              <a:t>.</a:t>
            </a:r>
            <a:r>
              <a:rPr sz="3000" b="1" spc="-580" dirty="0">
                <a:solidFill>
                  <a:srgbClr val="2A4A9D"/>
                </a:solidFill>
                <a:latin typeface="Tahoma"/>
                <a:cs typeface="Tahoma"/>
              </a:rPr>
              <a:t> </a:t>
            </a:r>
            <a:r>
              <a:rPr lang="en-US" sz="3000" b="1" spc="530" dirty="0" smtClean="0">
                <a:solidFill>
                  <a:srgbClr val="2A4A9D"/>
                </a:solidFill>
                <a:latin typeface="Tahoma"/>
                <a:cs typeface="Tahoma"/>
              </a:rPr>
              <a:t>In</a:t>
            </a:r>
            <a:r>
              <a:rPr sz="3000" b="1" spc="170" dirty="0" smtClean="0">
                <a:solidFill>
                  <a:srgbClr val="2A4A9D"/>
                </a:solidFill>
                <a:latin typeface="Tahoma"/>
                <a:cs typeface="Tahoma"/>
              </a:rPr>
              <a:t> </a:t>
            </a:r>
            <a:r>
              <a:rPr sz="3000" b="1" spc="335" dirty="0" err="1" smtClean="0">
                <a:solidFill>
                  <a:srgbClr val="2A4A9D"/>
                </a:solidFill>
                <a:latin typeface="Tahoma"/>
                <a:cs typeface="Tahoma"/>
              </a:rPr>
              <a:t>Gurgaon,</a:t>
            </a:r>
            <a:r>
              <a:rPr sz="3000" b="1" spc="380" dirty="0" err="1" smtClean="0">
                <a:solidFill>
                  <a:srgbClr val="2A4A9D"/>
                </a:solidFill>
                <a:latin typeface="Tahoma"/>
                <a:cs typeface="Tahoma"/>
              </a:rPr>
              <a:t>Haryana</a:t>
            </a:r>
            <a:endParaRPr sz="3000" dirty="0">
              <a:latin typeface="Tahoma"/>
              <a:cs typeface="Tahoma"/>
            </a:endParaRPr>
          </a:p>
        </p:txBody>
      </p:sp>
      <p:grpSp>
        <p:nvGrpSpPr>
          <p:cNvPr id="10" name="object 10"/>
          <p:cNvGrpSpPr/>
          <p:nvPr/>
        </p:nvGrpSpPr>
        <p:grpSpPr>
          <a:xfrm>
            <a:off x="61" y="4453870"/>
            <a:ext cx="1962150" cy="828675"/>
            <a:chOff x="61" y="4453870"/>
            <a:chExt cx="1962150" cy="828675"/>
          </a:xfrm>
        </p:grpSpPr>
        <p:sp>
          <p:nvSpPr>
            <p:cNvPr id="11" name="object 11"/>
            <p:cNvSpPr/>
            <p:nvPr/>
          </p:nvSpPr>
          <p:spPr>
            <a:xfrm>
              <a:off x="61" y="4453870"/>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12" name="object 12"/>
            <p:cNvSpPr/>
            <p:nvPr/>
          </p:nvSpPr>
          <p:spPr>
            <a:xfrm>
              <a:off x="1413586" y="4721681"/>
              <a:ext cx="381000" cy="295275"/>
            </a:xfrm>
            <a:custGeom>
              <a:avLst/>
              <a:gdLst/>
              <a:ahLst/>
              <a:cxnLst/>
              <a:rect l="l" t="t" r="r" b="b"/>
              <a:pathLst>
                <a:path w="381000" h="295275">
                  <a:moveTo>
                    <a:pt x="380911" y="64452"/>
                  </a:moveTo>
                  <a:lnTo>
                    <a:pt x="198005" y="175056"/>
                  </a:lnTo>
                  <a:lnTo>
                    <a:pt x="192976" y="178092"/>
                  </a:lnTo>
                  <a:lnTo>
                    <a:pt x="187947" y="178092"/>
                  </a:lnTo>
                  <a:lnTo>
                    <a:pt x="0" y="64452"/>
                  </a:lnTo>
                  <a:lnTo>
                    <a:pt x="0" y="269659"/>
                  </a:lnTo>
                  <a:lnTo>
                    <a:pt x="25412" y="295275"/>
                  </a:lnTo>
                  <a:lnTo>
                    <a:pt x="355498" y="295275"/>
                  </a:lnTo>
                  <a:lnTo>
                    <a:pt x="380911" y="269659"/>
                  </a:lnTo>
                  <a:lnTo>
                    <a:pt x="380911" y="64452"/>
                  </a:lnTo>
                  <a:close/>
                </a:path>
                <a:path w="381000" h="295275">
                  <a:moveTo>
                    <a:pt x="380911" y="25615"/>
                  </a:moveTo>
                  <a:lnTo>
                    <a:pt x="355498" y="0"/>
                  </a:lnTo>
                  <a:lnTo>
                    <a:pt x="25412" y="0"/>
                  </a:lnTo>
                  <a:lnTo>
                    <a:pt x="0" y="25615"/>
                  </a:lnTo>
                  <a:lnTo>
                    <a:pt x="0" y="30022"/>
                  </a:lnTo>
                  <a:lnTo>
                    <a:pt x="190461" y="145186"/>
                  </a:lnTo>
                  <a:lnTo>
                    <a:pt x="380911" y="30022"/>
                  </a:lnTo>
                  <a:lnTo>
                    <a:pt x="380911" y="25615"/>
                  </a:lnTo>
                  <a:close/>
                </a:path>
              </a:pathLst>
            </a:custGeom>
            <a:solidFill>
              <a:srgbClr val="FFFFFF"/>
            </a:solidFill>
          </p:spPr>
          <p:txBody>
            <a:bodyPr wrap="square" lIns="0" tIns="0" rIns="0" bIns="0" rtlCol="0"/>
            <a:lstStyle/>
            <a:p>
              <a:endParaRPr dirty="0"/>
            </a:p>
          </p:txBody>
        </p:sp>
      </p:grpSp>
      <p:grpSp>
        <p:nvGrpSpPr>
          <p:cNvPr id="13" name="object 13"/>
          <p:cNvGrpSpPr/>
          <p:nvPr/>
        </p:nvGrpSpPr>
        <p:grpSpPr>
          <a:xfrm>
            <a:off x="61" y="5783142"/>
            <a:ext cx="1962150" cy="828675"/>
            <a:chOff x="61" y="5783142"/>
            <a:chExt cx="1962150" cy="828675"/>
          </a:xfrm>
        </p:grpSpPr>
        <p:sp>
          <p:nvSpPr>
            <p:cNvPr id="14" name="object 14"/>
            <p:cNvSpPr/>
            <p:nvPr/>
          </p:nvSpPr>
          <p:spPr>
            <a:xfrm>
              <a:off x="61" y="5783142"/>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15" name="object 15"/>
            <p:cNvSpPr/>
            <p:nvPr/>
          </p:nvSpPr>
          <p:spPr>
            <a:xfrm>
              <a:off x="1414605" y="6008250"/>
              <a:ext cx="381000" cy="381000"/>
            </a:xfrm>
            <a:custGeom>
              <a:avLst/>
              <a:gdLst/>
              <a:ahLst/>
              <a:cxnLst/>
              <a:rect l="l" t="t" r="r" b="b"/>
              <a:pathLst>
                <a:path w="381000" h="381000">
                  <a:moveTo>
                    <a:pt x="190500" y="381000"/>
                  </a:moveTo>
                  <a:lnTo>
                    <a:pt x="146872" y="375960"/>
                  </a:lnTo>
                  <a:lnTo>
                    <a:pt x="106795" y="361608"/>
                  </a:lnTo>
                  <a:lnTo>
                    <a:pt x="71421" y="339096"/>
                  </a:lnTo>
                  <a:lnTo>
                    <a:pt x="41903" y="309578"/>
                  </a:lnTo>
                  <a:lnTo>
                    <a:pt x="19391" y="274204"/>
                  </a:lnTo>
                  <a:lnTo>
                    <a:pt x="5039" y="234127"/>
                  </a:lnTo>
                  <a:lnTo>
                    <a:pt x="0" y="190499"/>
                  </a:lnTo>
                  <a:lnTo>
                    <a:pt x="5039" y="146872"/>
                  </a:lnTo>
                  <a:lnTo>
                    <a:pt x="19391" y="106795"/>
                  </a:lnTo>
                  <a:lnTo>
                    <a:pt x="41903" y="71421"/>
                  </a:lnTo>
                  <a:lnTo>
                    <a:pt x="71421" y="41903"/>
                  </a:lnTo>
                  <a:lnTo>
                    <a:pt x="106795" y="19391"/>
                  </a:lnTo>
                  <a:lnTo>
                    <a:pt x="146872" y="5039"/>
                  </a:lnTo>
                  <a:lnTo>
                    <a:pt x="190500" y="0"/>
                  </a:lnTo>
                  <a:lnTo>
                    <a:pt x="234127" y="5039"/>
                  </a:lnTo>
                  <a:lnTo>
                    <a:pt x="274204" y="19391"/>
                  </a:lnTo>
                  <a:lnTo>
                    <a:pt x="301670" y="36870"/>
                  </a:lnTo>
                  <a:lnTo>
                    <a:pt x="190500" y="36870"/>
                  </a:lnTo>
                  <a:lnTo>
                    <a:pt x="180152" y="41510"/>
                  </a:lnTo>
                  <a:lnTo>
                    <a:pt x="173755" y="49362"/>
                  </a:lnTo>
                  <a:lnTo>
                    <a:pt x="129929" y="49362"/>
                  </a:lnTo>
                  <a:lnTo>
                    <a:pt x="104309" y="63434"/>
                  </a:lnTo>
                  <a:lnTo>
                    <a:pt x="81947" y="81946"/>
                  </a:lnTo>
                  <a:lnTo>
                    <a:pt x="63434" y="104309"/>
                  </a:lnTo>
                  <a:lnTo>
                    <a:pt x="49362" y="129929"/>
                  </a:lnTo>
                  <a:lnTo>
                    <a:pt x="331638" y="129929"/>
                  </a:lnTo>
                  <a:lnTo>
                    <a:pt x="369892" y="129929"/>
                  </a:lnTo>
                  <a:lnTo>
                    <a:pt x="373449" y="139862"/>
                  </a:lnTo>
                  <a:lnTo>
                    <a:pt x="190499" y="139862"/>
                  </a:lnTo>
                  <a:lnTo>
                    <a:pt x="177915" y="140055"/>
                  </a:lnTo>
                  <a:lnTo>
                    <a:pt x="165750" y="140615"/>
                  </a:lnTo>
                  <a:lnTo>
                    <a:pt x="154018" y="141517"/>
                  </a:lnTo>
                  <a:lnTo>
                    <a:pt x="142733" y="142734"/>
                  </a:lnTo>
                  <a:lnTo>
                    <a:pt x="141983" y="149697"/>
                  </a:lnTo>
                  <a:lnTo>
                    <a:pt x="104942" y="149697"/>
                  </a:lnTo>
                  <a:lnTo>
                    <a:pt x="76317" y="158741"/>
                  </a:lnTo>
                  <a:lnTo>
                    <a:pt x="54916" y="169229"/>
                  </a:lnTo>
                  <a:lnTo>
                    <a:pt x="41510" y="180152"/>
                  </a:lnTo>
                  <a:lnTo>
                    <a:pt x="36870" y="190500"/>
                  </a:lnTo>
                  <a:lnTo>
                    <a:pt x="41510" y="200847"/>
                  </a:lnTo>
                  <a:lnTo>
                    <a:pt x="54916" y="211770"/>
                  </a:lnTo>
                  <a:lnTo>
                    <a:pt x="76317" y="222258"/>
                  </a:lnTo>
                  <a:lnTo>
                    <a:pt x="104942" y="231302"/>
                  </a:lnTo>
                  <a:lnTo>
                    <a:pt x="141983" y="231302"/>
                  </a:lnTo>
                  <a:lnTo>
                    <a:pt x="142734" y="238266"/>
                  </a:lnTo>
                  <a:lnTo>
                    <a:pt x="154018" y="239482"/>
                  </a:lnTo>
                  <a:lnTo>
                    <a:pt x="165750" y="240384"/>
                  </a:lnTo>
                  <a:lnTo>
                    <a:pt x="177916" y="240944"/>
                  </a:lnTo>
                  <a:lnTo>
                    <a:pt x="190500" y="241137"/>
                  </a:lnTo>
                  <a:lnTo>
                    <a:pt x="373449" y="241137"/>
                  </a:lnTo>
                  <a:lnTo>
                    <a:pt x="369892" y="251070"/>
                  </a:lnTo>
                  <a:lnTo>
                    <a:pt x="331635" y="251070"/>
                  </a:lnTo>
                  <a:lnTo>
                    <a:pt x="49363" y="251070"/>
                  </a:lnTo>
                  <a:lnTo>
                    <a:pt x="63435" y="276690"/>
                  </a:lnTo>
                  <a:lnTo>
                    <a:pt x="81947" y="299052"/>
                  </a:lnTo>
                  <a:lnTo>
                    <a:pt x="104310" y="317565"/>
                  </a:lnTo>
                  <a:lnTo>
                    <a:pt x="129929" y="331636"/>
                  </a:lnTo>
                  <a:lnTo>
                    <a:pt x="173755" y="331637"/>
                  </a:lnTo>
                  <a:lnTo>
                    <a:pt x="180152" y="339489"/>
                  </a:lnTo>
                  <a:lnTo>
                    <a:pt x="190500" y="344129"/>
                  </a:lnTo>
                  <a:lnTo>
                    <a:pt x="301670" y="344129"/>
                  </a:lnTo>
                  <a:lnTo>
                    <a:pt x="274204" y="361608"/>
                  </a:lnTo>
                  <a:lnTo>
                    <a:pt x="234127" y="375960"/>
                  </a:lnTo>
                  <a:lnTo>
                    <a:pt x="190500" y="381000"/>
                  </a:lnTo>
                  <a:close/>
                </a:path>
                <a:path w="381000" h="381000">
                  <a:moveTo>
                    <a:pt x="269210" y="104942"/>
                  </a:moveTo>
                  <a:lnTo>
                    <a:pt x="231302" y="104942"/>
                  </a:lnTo>
                  <a:lnTo>
                    <a:pt x="222258" y="76317"/>
                  </a:lnTo>
                  <a:lnTo>
                    <a:pt x="211770" y="54916"/>
                  </a:lnTo>
                  <a:lnTo>
                    <a:pt x="200847" y="41510"/>
                  </a:lnTo>
                  <a:lnTo>
                    <a:pt x="190500" y="36870"/>
                  </a:lnTo>
                  <a:lnTo>
                    <a:pt x="301670" y="36870"/>
                  </a:lnTo>
                  <a:lnTo>
                    <a:pt x="309578" y="41903"/>
                  </a:lnTo>
                  <a:lnTo>
                    <a:pt x="317036" y="49361"/>
                  </a:lnTo>
                  <a:lnTo>
                    <a:pt x="251070" y="49361"/>
                  </a:lnTo>
                  <a:lnTo>
                    <a:pt x="257031" y="63055"/>
                  </a:lnTo>
                  <a:lnTo>
                    <a:pt x="262249" y="77922"/>
                  </a:lnTo>
                  <a:lnTo>
                    <a:pt x="266725" y="93803"/>
                  </a:lnTo>
                  <a:lnTo>
                    <a:pt x="269210" y="104942"/>
                  </a:lnTo>
                  <a:close/>
                </a:path>
                <a:path w="381000" h="381000">
                  <a:moveTo>
                    <a:pt x="369892" y="129929"/>
                  </a:moveTo>
                  <a:lnTo>
                    <a:pt x="331637" y="129929"/>
                  </a:lnTo>
                  <a:lnTo>
                    <a:pt x="317565" y="104308"/>
                  </a:lnTo>
                  <a:lnTo>
                    <a:pt x="299052" y="81946"/>
                  </a:lnTo>
                  <a:lnTo>
                    <a:pt x="276690" y="63434"/>
                  </a:lnTo>
                  <a:lnTo>
                    <a:pt x="251070" y="49361"/>
                  </a:lnTo>
                  <a:lnTo>
                    <a:pt x="317037" y="49362"/>
                  </a:lnTo>
                  <a:lnTo>
                    <a:pt x="339096" y="71421"/>
                  </a:lnTo>
                  <a:lnTo>
                    <a:pt x="361608" y="106795"/>
                  </a:lnTo>
                  <a:lnTo>
                    <a:pt x="369892" y="129929"/>
                  </a:lnTo>
                  <a:close/>
                </a:path>
                <a:path w="381000" h="381000">
                  <a:moveTo>
                    <a:pt x="331636" y="129929"/>
                  </a:moveTo>
                  <a:lnTo>
                    <a:pt x="49362" y="129929"/>
                  </a:lnTo>
                  <a:lnTo>
                    <a:pt x="63055" y="123967"/>
                  </a:lnTo>
                  <a:lnTo>
                    <a:pt x="77922" y="118750"/>
                  </a:lnTo>
                  <a:lnTo>
                    <a:pt x="93803" y="114274"/>
                  </a:lnTo>
                  <a:lnTo>
                    <a:pt x="110540" y="110540"/>
                  </a:lnTo>
                  <a:lnTo>
                    <a:pt x="114274" y="93803"/>
                  </a:lnTo>
                  <a:lnTo>
                    <a:pt x="118750" y="77922"/>
                  </a:lnTo>
                  <a:lnTo>
                    <a:pt x="123968" y="63055"/>
                  </a:lnTo>
                  <a:lnTo>
                    <a:pt x="129929" y="49362"/>
                  </a:lnTo>
                  <a:lnTo>
                    <a:pt x="173755" y="49362"/>
                  </a:lnTo>
                  <a:lnTo>
                    <a:pt x="169229" y="54916"/>
                  </a:lnTo>
                  <a:lnTo>
                    <a:pt x="158741" y="76317"/>
                  </a:lnTo>
                  <a:lnTo>
                    <a:pt x="149697" y="104942"/>
                  </a:lnTo>
                  <a:lnTo>
                    <a:pt x="231302" y="104942"/>
                  </a:lnTo>
                  <a:lnTo>
                    <a:pt x="269210" y="104942"/>
                  </a:lnTo>
                  <a:lnTo>
                    <a:pt x="270459" y="110540"/>
                  </a:lnTo>
                  <a:lnTo>
                    <a:pt x="287196" y="114274"/>
                  </a:lnTo>
                  <a:lnTo>
                    <a:pt x="303077" y="118750"/>
                  </a:lnTo>
                  <a:lnTo>
                    <a:pt x="317944" y="123968"/>
                  </a:lnTo>
                  <a:lnTo>
                    <a:pt x="331636" y="129929"/>
                  </a:lnTo>
                  <a:close/>
                </a:path>
                <a:path w="381000" h="381000">
                  <a:moveTo>
                    <a:pt x="231300" y="104942"/>
                  </a:moveTo>
                  <a:lnTo>
                    <a:pt x="149697" y="104942"/>
                  </a:lnTo>
                  <a:lnTo>
                    <a:pt x="159818" y="104111"/>
                  </a:lnTo>
                  <a:lnTo>
                    <a:pt x="170007" y="103498"/>
                  </a:lnTo>
                  <a:lnTo>
                    <a:pt x="180241" y="103120"/>
                  </a:lnTo>
                  <a:lnTo>
                    <a:pt x="190500" y="102991"/>
                  </a:lnTo>
                  <a:lnTo>
                    <a:pt x="200758" y="103120"/>
                  </a:lnTo>
                  <a:lnTo>
                    <a:pt x="210992" y="103498"/>
                  </a:lnTo>
                  <a:lnTo>
                    <a:pt x="221181" y="104111"/>
                  </a:lnTo>
                  <a:lnTo>
                    <a:pt x="231300" y="104942"/>
                  </a:lnTo>
                  <a:close/>
                </a:path>
                <a:path w="381000" h="381000">
                  <a:moveTo>
                    <a:pt x="373449" y="241137"/>
                  </a:moveTo>
                  <a:lnTo>
                    <a:pt x="190500" y="241137"/>
                  </a:lnTo>
                  <a:lnTo>
                    <a:pt x="203084" y="240944"/>
                  </a:lnTo>
                  <a:lnTo>
                    <a:pt x="215249" y="240384"/>
                  </a:lnTo>
                  <a:lnTo>
                    <a:pt x="240944" y="203083"/>
                  </a:lnTo>
                  <a:lnTo>
                    <a:pt x="241137" y="190499"/>
                  </a:lnTo>
                  <a:lnTo>
                    <a:pt x="240944" y="177916"/>
                  </a:lnTo>
                  <a:lnTo>
                    <a:pt x="226981" y="141517"/>
                  </a:lnTo>
                  <a:lnTo>
                    <a:pt x="190499" y="139862"/>
                  </a:lnTo>
                  <a:lnTo>
                    <a:pt x="373449" y="139862"/>
                  </a:lnTo>
                  <a:lnTo>
                    <a:pt x="375960" y="146872"/>
                  </a:lnTo>
                  <a:lnTo>
                    <a:pt x="376286" y="149697"/>
                  </a:lnTo>
                  <a:lnTo>
                    <a:pt x="276057" y="149697"/>
                  </a:lnTo>
                  <a:lnTo>
                    <a:pt x="276888" y="159818"/>
                  </a:lnTo>
                  <a:lnTo>
                    <a:pt x="277501" y="170007"/>
                  </a:lnTo>
                  <a:lnTo>
                    <a:pt x="277879" y="180241"/>
                  </a:lnTo>
                  <a:lnTo>
                    <a:pt x="278008" y="190500"/>
                  </a:lnTo>
                  <a:lnTo>
                    <a:pt x="277879" y="200758"/>
                  </a:lnTo>
                  <a:lnTo>
                    <a:pt x="277501" y="210992"/>
                  </a:lnTo>
                  <a:lnTo>
                    <a:pt x="276888" y="221181"/>
                  </a:lnTo>
                  <a:lnTo>
                    <a:pt x="276057" y="231302"/>
                  </a:lnTo>
                  <a:lnTo>
                    <a:pt x="376286" y="231302"/>
                  </a:lnTo>
                  <a:lnTo>
                    <a:pt x="375960" y="234127"/>
                  </a:lnTo>
                  <a:lnTo>
                    <a:pt x="373449" y="241137"/>
                  </a:lnTo>
                  <a:close/>
                </a:path>
                <a:path w="381000" h="381000">
                  <a:moveTo>
                    <a:pt x="376286" y="231302"/>
                  </a:moveTo>
                  <a:lnTo>
                    <a:pt x="276057" y="231302"/>
                  </a:lnTo>
                  <a:lnTo>
                    <a:pt x="304682" y="222258"/>
                  </a:lnTo>
                  <a:lnTo>
                    <a:pt x="326083" y="211770"/>
                  </a:lnTo>
                  <a:lnTo>
                    <a:pt x="339489" y="200847"/>
                  </a:lnTo>
                  <a:lnTo>
                    <a:pt x="344129" y="190499"/>
                  </a:lnTo>
                  <a:lnTo>
                    <a:pt x="339489" y="180152"/>
                  </a:lnTo>
                  <a:lnTo>
                    <a:pt x="326083" y="169229"/>
                  </a:lnTo>
                  <a:lnTo>
                    <a:pt x="304682" y="158741"/>
                  </a:lnTo>
                  <a:lnTo>
                    <a:pt x="276057" y="149697"/>
                  </a:lnTo>
                  <a:lnTo>
                    <a:pt x="376286" y="149697"/>
                  </a:lnTo>
                  <a:lnTo>
                    <a:pt x="381000" y="190500"/>
                  </a:lnTo>
                  <a:lnTo>
                    <a:pt x="376286" y="231302"/>
                  </a:lnTo>
                  <a:close/>
                </a:path>
                <a:path w="381000" h="381000">
                  <a:moveTo>
                    <a:pt x="141983" y="231302"/>
                  </a:moveTo>
                  <a:lnTo>
                    <a:pt x="104942" y="231302"/>
                  </a:lnTo>
                  <a:lnTo>
                    <a:pt x="104111" y="221181"/>
                  </a:lnTo>
                  <a:lnTo>
                    <a:pt x="103498" y="210992"/>
                  </a:lnTo>
                  <a:lnTo>
                    <a:pt x="103120" y="200758"/>
                  </a:lnTo>
                  <a:lnTo>
                    <a:pt x="102991" y="190499"/>
                  </a:lnTo>
                  <a:lnTo>
                    <a:pt x="103120" y="180241"/>
                  </a:lnTo>
                  <a:lnTo>
                    <a:pt x="103498" y="170007"/>
                  </a:lnTo>
                  <a:lnTo>
                    <a:pt x="104111" y="159818"/>
                  </a:lnTo>
                  <a:lnTo>
                    <a:pt x="104942" y="149697"/>
                  </a:lnTo>
                  <a:lnTo>
                    <a:pt x="141983" y="149697"/>
                  </a:lnTo>
                  <a:lnTo>
                    <a:pt x="141517" y="154018"/>
                  </a:lnTo>
                  <a:lnTo>
                    <a:pt x="140615" y="165750"/>
                  </a:lnTo>
                  <a:lnTo>
                    <a:pt x="140055" y="177916"/>
                  </a:lnTo>
                  <a:lnTo>
                    <a:pt x="139862" y="190500"/>
                  </a:lnTo>
                  <a:lnTo>
                    <a:pt x="140055" y="203083"/>
                  </a:lnTo>
                  <a:lnTo>
                    <a:pt x="140615" y="215249"/>
                  </a:lnTo>
                  <a:lnTo>
                    <a:pt x="141517" y="226981"/>
                  </a:lnTo>
                  <a:lnTo>
                    <a:pt x="141983" y="231302"/>
                  </a:lnTo>
                  <a:close/>
                </a:path>
                <a:path w="381000" h="381000">
                  <a:moveTo>
                    <a:pt x="317037" y="331637"/>
                  </a:moveTo>
                  <a:lnTo>
                    <a:pt x="251070" y="331637"/>
                  </a:lnTo>
                  <a:lnTo>
                    <a:pt x="276692" y="317564"/>
                  </a:lnTo>
                  <a:lnTo>
                    <a:pt x="299053" y="299052"/>
                  </a:lnTo>
                  <a:lnTo>
                    <a:pt x="317565" y="276690"/>
                  </a:lnTo>
                  <a:lnTo>
                    <a:pt x="331637" y="251070"/>
                  </a:lnTo>
                  <a:lnTo>
                    <a:pt x="369892" y="251070"/>
                  </a:lnTo>
                  <a:lnTo>
                    <a:pt x="361608" y="274204"/>
                  </a:lnTo>
                  <a:lnTo>
                    <a:pt x="339096" y="309578"/>
                  </a:lnTo>
                  <a:lnTo>
                    <a:pt x="317037" y="331637"/>
                  </a:lnTo>
                  <a:close/>
                </a:path>
                <a:path w="381000" h="381000">
                  <a:moveTo>
                    <a:pt x="173754" y="331636"/>
                  </a:moveTo>
                  <a:lnTo>
                    <a:pt x="129929" y="331636"/>
                  </a:lnTo>
                  <a:lnTo>
                    <a:pt x="123968" y="317943"/>
                  </a:lnTo>
                  <a:lnTo>
                    <a:pt x="118750" y="303077"/>
                  </a:lnTo>
                  <a:lnTo>
                    <a:pt x="114274" y="287196"/>
                  </a:lnTo>
                  <a:lnTo>
                    <a:pt x="110540" y="270459"/>
                  </a:lnTo>
                  <a:lnTo>
                    <a:pt x="93803" y="266725"/>
                  </a:lnTo>
                  <a:lnTo>
                    <a:pt x="77922" y="262249"/>
                  </a:lnTo>
                  <a:lnTo>
                    <a:pt x="63055" y="257031"/>
                  </a:lnTo>
                  <a:lnTo>
                    <a:pt x="49363" y="251070"/>
                  </a:lnTo>
                  <a:lnTo>
                    <a:pt x="331635" y="251070"/>
                  </a:lnTo>
                  <a:lnTo>
                    <a:pt x="317943" y="257031"/>
                  </a:lnTo>
                  <a:lnTo>
                    <a:pt x="303077" y="262249"/>
                  </a:lnTo>
                  <a:lnTo>
                    <a:pt x="287196" y="266725"/>
                  </a:lnTo>
                  <a:lnTo>
                    <a:pt x="270459" y="270459"/>
                  </a:lnTo>
                  <a:lnTo>
                    <a:pt x="269210" y="276057"/>
                  </a:lnTo>
                  <a:lnTo>
                    <a:pt x="149697" y="276057"/>
                  </a:lnTo>
                  <a:lnTo>
                    <a:pt x="158741" y="304682"/>
                  </a:lnTo>
                  <a:lnTo>
                    <a:pt x="169229" y="326083"/>
                  </a:lnTo>
                  <a:lnTo>
                    <a:pt x="173754" y="331636"/>
                  </a:lnTo>
                  <a:close/>
                </a:path>
                <a:path w="381000" h="381000">
                  <a:moveTo>
                    <a:pt x="190500" y="278008"/>
                  </a:moveTo>
                  <a:lnTo>
                    <a:pt x="180241" y="277879"/>
                  </a:lnTo>
                  <a:lnTo>
                    <a:pt x="170007" y="277501"/>
                  </a:lnTo>
                  <a:lnTo>
                    <a:pt x="159818" y="276888"/>
                  </a:lnTo>
                  <a:lnTo>
                    <a:pt x="149697" y="276057"/>
                  </a:lnTo>
                  <a:lnTo>
                    <a:pt x="231302" y="276057"/>
                  </a:lnTo>
                  <a:lnTo>
                    <a:pt x="221181" y="276888"/>
                  </a:lnTo>
                  <a:lnTo>
                    <a:pt x="210992" y="277501"/>
                  </a:lnTo>
                  <a:lnTo>
                    <a:pt x="200758" y="277879"/>
                  </a:lnTo>
                  <a:lnTo>
                    <a:pt x="190500" y="278008"/>
                  </a:lnTo>
                  <a:close/>
                </a:path>
                <a:path w="381000" h="381000">
                  <a:moveTo>
                    <a:pt x="301670" y="344129"/>
                  </a:moveTo>
                  <a:lnTo>
                    <a:pt x="190500" y="344129"/>
                  </a:lnTo>
                  <a:lnTo>
                    <a:pt x="200847" y="339489"/>
                  </a:lnTo>
                  <a:lnTo>
                    <a:pt x="211770" y="326083"/>
                  </a:lnTo>
                  <a:lnTo>
                    <a:pt x="222258" y="304682"/>
                  </a:lnTo>
                  <a:lnTo>
                    <a:pt x="231302" y="276057"/>
                  </a:lnTo>
                  <a:lnTo>
                    <a:pt x="269210" y="276057"/>
                  </a:lnTo>
                  <a:lnTo>
                    <a:pt x="266725" y="287196"/>
                  </a:lnTo>
                  <a:lnTo>
                    <a:pt x="262249" y="303077"/>
                  </a:lnTo>
                  <a:lnTo>
                    <a:pt x="257032" y="317944"/>
                  </a:lnTo>
                  <a:lnTo>
                    <a:pt x="251070" y="331637"/>
                  </a:lnTo>
                  <a:lnTo>
                    <a:pt x="317037" y="331637"/>
                  </a:lnTo>
                  <a:lnTo>
                    <a:pt x="309578" y="339096"/>
                  </a:lnTo>
                  <a:lnTo>
                    <a:pt x="301670" y="344129"/>
                  </a:lnTo>
                  <a:close/>
                </a:path>
              </a:pathLst>
            </a:custGeom>
            <a:solidFill>
              <a:srgbClr val="FFFFFF"/>
            </a:solidFill>
          </p:spPr>
          <p:txBody>
            <a:bodyPr wrap="square" lIns="0" tIns="0" rIns="0" bIns="0" rtlCol="0"/>
            <a:lstStyle/>
            <a:p>
              <a:endParaRPr dirty="0"/>
            </a:p>
          </p:txBody>
        </p:sp>
      </p:grpSp>
      <p:grpSp>
        <p:nvGrpSpPr>
          <p:cNvPr id="16" name="object 16"/>
          <p:cNvGrpSpPr/>
          <p:nvPr/>
        </p:nvGrpSpPr>
        <p:grpSpPr>
          <a:xfrm>
            <a:off x="61" y="7112414"/>
            <a:ext cx="1962150" cy="828675"/>
            <a:chOff x="61" y="7112414"/>
            <a:chExt cx="1962150" cy="828675"/>
          </a:xfrm>
        </p:grpSpPr>
        <p:sp>
          <p:nvSpPr>
            <p:cNvPr id="17" name="object 17"/>
            <p:cNvSpPr/>
            <p:nvPr/>
          </p:nvSpPr>
          <p:spPr>
            <a:xfrm>
              <a:off x="61" y="7112414"/>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18" name="object 18"/>
            <p:cNvSpPr/>
            <p:nvPr/>
          </p:nvSpPr>
          <p:spPr>
            <a:xfrm>
              <a:off x="1419972" y="7264525"/>
              <a:ext cx="361950" cy="523875"/>
            </a:xfrm>
            <a:custGeom>
              <a:avLst/>
              <a:gdLst/>
              <a:ahLst/>
              <a:cxnLst/>
              <a:rect l="l" t="t" r="r" b="b"/>
              <a:pathLst>
                <a:path w="361950" h="523875">
                  <a:moveTo>
                    <a:pt x="180974" y="523704"/>
                  </a:moveTo>
                  <a:lnTo>
                    <a:pt x="152697" y="489847"/>
                  </a:lnTo>
                  <a:lnTo>
                    <a:pt x="90487" y="405052"/>
                  </a:lnTo>
                  <a:lnTo>
                    <a:pt x="28277" y="294481"/>
                  </a:lnTo>
                  <a:lnTo>
                    <a:pt x="0" y="183296"/>
                  </a:lnTo>
                  <a:lnTo>
                    <a:pt x="6466" y="134578"/>
                  </a:lnTo>
                  <a:lnTo>
                    <a:pt x="24714" y="90794"/>
                  </a:lnTo>
                  <a:lnTo>
                    <a:pt x="53015" y="53696"/>
                  </a:lnTo>
                  <a:lnTo>
                    <a:pt x="89644" y="25031"/>
                  </a:lnTo>
                  <a:lnTo>
                    <a:pt x="132873" y="6549"/>
                  </a:lnTo>
                  <a:lnTo>
                    <a:pt x="180974" y="0"/>
                  </a:lnTo>
                  <a:lnTo>
                    <a:pt x="229076" y="6549"/>
                  </a:lnTo>
                  <a:lnTo>
                    <a:pt x="272305" y="25031"/>
                  </a:lnTo>
                  <a:lnTo>
                    <a:pt x="308933" y="53696"/>
                  </a:lnTo>
                  <a:lnTo>
                    <a:pt x="337235" y="90794"/>
                  </a:lnTo>
                  <a:lnTo>
                    <a:pt x="348504" y="117833"/>
                  </a:lnTo>
                  <a:lnTo>
                    <a:pt x="180974" y="117833"/>
                  </a:lnTo>
                  <a:lnTo>
                    <a:pt x="155824" y="122980"/>
                  </a:lnTo>
                  <a:lnTo>
                    <a:pt x="135278" y="137014"/>
                  </a:lnTo>
                  <a:lnTo>
                    <a:pt x="121422" y="157823"/>
                  </a:lnTo>
                  <a:lnTo>
                    <a:pt x="116341" y="183296"/>
                  </a:lnTo>
                  <a:lnTo>
                    <a:pt x="121422" y="208769"/>
                  </a:lnTo>
                  <a:lnTo>
                    <a:pt x="135278" y="229578"/>
                  </a:lnTo>
                  <a:lnTo>
                    <a:pt x="155824" y="243612"/>
                  </a:lnTo>
                  <a:lnTo>
                    <a:pt x="180974" y="248759"/>
                  </a:lnTo>
                  <a:lnTo>
                    <a:pt x="345300" y="248759"/>
                  </a:lnTo>
                  <a:lnTo>
                    <a:pt x="333672" y="294481"/>
                  </a:lnTo>
                  <a:lnTo>
                    <a:pt x="271462" y="405052"/>
                  </a:lnTo>
                  <a:lnTo>
                    <a:pt x="209252" y="489847"/>
                  </a:lnTo>
                  <a:lnTo>
                    <a:pt x="180974" y="523704"/>
                  </a:lnTo>
                  <a:close/>
                </a:path>
                <a:path w="361950" h="523875">
                  <a:moveTo>
                    <a:pt x="345300" y="248759"/>
                  </a:moveTo>
                  <a:lnTo>
                    <a:pt x="180974" y="248759"/>
                  </a:lnTo>
                  <a:lnTo>
                    <a:pt x="206125" y="243612"/>
                  </a:lnTo>
                  <a:lnTo>
                    <a:pt x="226671" y="229578"/>
                  </a:lnTo>
                  <a:lnTo>
                    <a:pt x="240527" y="208769"/>
                  </a:lnTo>
                  <a:lnTo>
                    <a:pt x="245608" y="183296"/>
                  </a:lnTo>
                  <a:lnTo>
                    <a:pt x="240527" y="157823"/>
                  </a:lnTo>
                  <a:lnTo>
                    <a:pt x="226671" y="137014"/>
                  </a:lnTo>
                  <a:lnTo>
                    <a:pt x="206125" y="122980"/>
                  </a:lnTo>
                  <a:lnTo>
                    <a:pt x="180974" y="117833"/>
                  </a:lnTo>
                  <a:lnTo>
                    <a:pt x="348504" y="117833"/>
                  </a:lnTo>
                  <a:lnTo>
                    <a:pt x="355483" y="134578"/>
                  </a:lnTo>
                  <a:lnTo>
                    <a:pt x="361949" y="183296"/>
                  </a:lnTo>
                  <a:lnTo>
                    <a:pt x="345300" y="248759"/>
                  </a:lnTo>
                  <a:close/>
                </a:path>
              </a:pathLst>
            </a:custGeom>
            <a:solidFill>
              <a:srgbClr val="FFFFFF"/>
            </a:solidFill>
          </p:spPr>
          <p:txBody>
            <a:bodyPr wrap="square" lIns="0" tIns="0" rIns="0" bIns="0" rtlCol="0"/>
            <a:lstStyle/>
            <a:p>
              <a:endParaRPr dirty="0"/>
            </a:p>
          </p:txBody>
        </p:sp>
      </p:grpSp>
      <p:pic>
        <p:nvPicPr>
          <p:cNvPr id="19" name="object 19"/>
          <p:cNvPicPr/>
          <p:nvPr/>
        </p:nvPicPr>
        <p:blipFill>
          <a:blip r:embed="rId2" cstate="print"/>
          <a:stretch>
            <a:fillRect/>
          </a:stretch>
        </p:blipFill>
        <p:spPr>
          <a:xfrm>
            <a:off x="12938300" y="3795033"/>
            <a:ext cx="4324349" cy="26955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394096"/>
            <a:ext cx="10058400" cy="3919698"/>
          </a:xfrm>
          <a:prstGeom prst="rect">
            <a:avLst/>
          </a:prstGeom>
          <a:ln>
            <a:noFill/>
          </a:ln>
          <a:effectLst>
            <a:outerShdw blurRad="292100" dist="139700" dir="2700000" algn="tl" rotWithShape="0">
              <a:srgbClr val="333333">
                <a:alpha val="65000"/>
              </a:srgbClr>
            </a:outerShdw>
          </a:effectLst>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2337435">
              <a:lnSpc>
                <a:spcPct val="100000"/>
              </a:lnSpc>
              <a:spcBef>
                <a:spcPts val="100"/>
              </a:spcBef>
            </a:pPr>
            <a:r>
              <a:rPr lang="en-GB" spc="740" dirty="0" smtClean="0"/>
              <a:t>New Hiring Entry </a:t>
            </a:r>
            <a:endParaRPr spc="635" dirty="0"/>
          </a:p>
        </p:txBody>
      </p:sp>
      <p:grpSp>
        <p:nvGrpSpPr>
          <p:cNvPr id="3" name="object 3"/>
          <p:cNvGrpSpPr/>
          <p:nvPr/>
        </p:nvGrpSpPr>
        <p:grpSpPr>
          <a:xfrm>
            <a:off x="-208548" y="7275358"/>
            <a:ext cx="2386012" cy="3497852"/>
            <a:chOff x="-438036" y="6858453"/>
            <a:chExt cx="3428999" cy="3429129"/>
          </a:xfrm>
        </p:grpSpPr>
        <p:sp>
          <p:nvSpPr>
            <p:cNvPr id="5" name="object 5"/>
            <p:cNvSpPr/>
            <p:nvPr/>
          </p:nvSpPr>
          <p:spPr>
            <a:xfrm>
              <a:off x="-438036" y="6858453"/>
              <a:ext cx="3428999" cy="3429000"/>
            </a:xfrm>
            <a:custGeom>
              <a:avLst/>
              <a:gdLst/>
              <a:ahLst/>
              <a:cxnLst/>
              <a:rect l="l" t="t" r="r" b="b"/>
              <a:pathLst>
                <a:path w="3429000" h="3429000">
                  <a:moveTo>
                    <a:pt x="3428546" y="3428546"/>
                  </a:moveTo>
                  <a:lnTo>
                    <a:pt x="0" y="3428546"/>
                  </a:lnTo>
                  <a:lnTo>
                    <a:pt x="0" y="0"/>
                  </a:lnTo>
                  <a:lnTo>
                    <a:pt x="3428546" y="3428546"/>
                  </a:lnTo>
                  <a:close/>
                </a:path>
              </a:pathLst>
            </a:custGeom>
            <a:solidFill>
              <a:srgbClr val="5270FF"/>
            </a:solidFill>
          </p:spPr>
          <p:txBody>
            <a:bodyPr wrap="square" lIns="0" tIns="0" rIns="0" bIns="0" rtlCol="0"/>
            <a:lstStyle/>
            <a:p>
              <a:endParaRPr dirty="0"/>
            </a:p>
          </p:txBody>
        </p:sp>
        <p:sp>
          <p:nvSpPr>
            <p:cNvPr id="6" name="object 6"/>
            <p:cNvSpPr/>
            <p:nvPr/>
          </p:nvSpPr>
          <p:spPr>
            <a:xfrm>
              <a:off x="0" y="7358117"/>
              <a:ext cx="2929255" cy="2929255"/>
            </a:xfrm>
            <a:custGeom>
              <a:avLst/>
              <a:gdLst/>
              <a:ahLst/>
              <a:cxnLst/>
              <a:rect l="l" t="t" r="r" b="b"/>
              <a:pathLst>
                <a:path w="2929255" h="2929254">
                  <a:moveTo>
                    <a:pt x="2670933" y="2928881"/>
                  </a:moveTo>
                  <a:lnTo>
                    <a:pt x="0" y="257948"/>
                  </a:lnTo>
                  <a:lnTo>
                    <a:pt x="0" y="0"/>
                  </a:lnTo>
                  <a:lnTo>
                    <a:pt x="2928881" y="2928881"/>
                  </a:lnTo>
                  <a:lnTo>
                    <a:pt x="2670933" y="2928881"/>
                  </a:lnTo>
                  <a:close/>
                </a:path>
              </a:pathLst>
            </a:custGeom>
            <a:solidFill>
              <a:srgbClr val="FFFFFF"/>
            </a:solidFill>
          </p:spPr>
          <p:txBody>
            <a:bodyPr wrap="square" lIns="0" tIns="0" rIns="0" bIns="0" rtlCol="0"/>
            <a:lstStyle/>
            <a:p>
              <a:endParaRPr dirty="0"/>
            </a:p>
          </p:txBody>
        </p:sp>
        <p:sp>
          <p:nvSpPr>
            <p:cNvPr id="7" name="object 7"/>
            <p:cNvSpPr/>
            <p:nvPr/>
          </p:nvSpPr>
          <p:spPr>
            <a:xfrm>
              <a:off x="-438036" y="7971818"/>
              <a:ext cx="2315210" cy="2315210"/>
            </a:xfrm>
            <a:custGeom>
              <a:avLst/>
              <a:gdLst/>
              <a:ahLst/>
              <a:cxnLst/>
              <a:rect l="l" t="t" r="r" b="b"/>
              <a:pathLst>
                <a:path w="2315210" h="2315209">
                  <a:moveTo>
                    <a:pt x="2315181" y="2315180"/>
                  </a:moveTo>
                  <a:lnTo>
                    <a:pt x="0" y="2315180"/>
                  </a:lnTo>
                  <a:lnTo>
                    <a:pt x="0" y="0"/>
                  </a:lnTo>
                  <a:lnTo>
                    <a:pt x="2315181" y="2315180"/>
                  </a:lnTo>
                  <a:close/>
                </a:path>
              </a:pathLst>
            </a:custGeom>
            <a:solidFill>
              <a:srgbClr val="5270FF"/>
            </a:solidFill>
          </p:spPr>
          <p:txBody>
            <a:bodyPr wrap="square" lIns="0" tIns="0" rIns="0" bIns="0" rtlCol="0"/>
            <a:lstStyle/>
            <a:p>
              <a:endParaRPr dirty="0"/>
            </a:p>
          </p:txBody>
        </p:sp>
        <p:sp>
          <p:nvSpPr>
            <p:cNvPr id="8" name="object 8"/>
            <p:cNvSpPr/>
            <p:nvPr/>
          </p:nvSpPr>
          <p:spPr>
            <a:xfrm>
              <a:off x="0" y="8471482"/>
              <a:ext cx="1816100" cy="1816100"/>
            </a:xfrm>
            <a:custGeom>
              <a:avLst/>
              <a:gdLst/>
              <a:ahLst/>
              <a:cxnLst/>
              <a:rect l="l" t="t" r="r" b="b"/>
              <a:pathLst>
                <a:path w="1816100" h="1816100">
                  <a:moveTo>
                    <a:pt x="1557568" y="1815516"/>
                  </a:moveTo>
                  <a:lnTo>
                    <a:pt x="0" y="257948"/>
                  </a:lnTo>
                  <a:lnTo>
                    <a:pt x="0" y="0"/>
                  </a:lnTo>
                  <a:lnTo>
                    <a:pt x="1815516" y="1815516"/>
                  </a:lnTo>
                  <a:lnTo>
                    <a:pt x="1557568" y="1815516"/>
                  </a:lnTo>
                  <a:close/>
                </a:path>
              </a:pathLst>
            </a:custGeom>
            <a:solidFill>
              <a:srgbClr val="FFFFFF"/>
            </a:solidFill>
          </p:spPr>
          <p:txBody>
            <a:bodyPr wrap="square" lIns="0" tIns="0" rIns="0" bIns="0" rtlCol="0"/>
            <a:lstStyle/>
            <a:p>
              <a:endParaRPr dirty="0"/>
            </a:p>
          </p:txBody>
        </p:sp>
      </p:grpSp>
      <p:sp>
        <p:nvSpPr>
          <p:cNvPr id="13" name="TextBox 12"/>
          <p:cNvSpPr txBox="1"/>
          <p:nvPr/>
        </p:nvSpPr>
        <p:spPr>
          <a:xfrm>
            <a:off x="1895933" y="3066990"/>
            <a:ext cx="282846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Total allotted ISD to ASM </a:t>
            </a:r>
            <a:endParaRPr lang="en-IN" sz="2000" dirty="0"/>
          </a:p>
        </p:txBody>
      </p:sp>
      <p:cxnSp>
        <p:nvCxnSpPr>
          <p:cNvPr id="17" name="Straight Arrow Connector 16"/>
          <p:cNvCxnSpPr>
            <a:endCxn id="13" idx="2"/>
          </p:cNvCxnSpPr>
          <p:nvPr/>
        </p:nvCxnSpPr>
        <p:spPr>
          <a:xfrm flipV="1">
            <a:off x="2708780" y="3467100"/>
            <a:ext cx="601387"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95644" y="3143190"/>
            <a:ext cx="2705356"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Total Active Head count</a:t>
            </a:r>
            <a:endParaRPr lang="en-IN" sz="2000" dirty="0"/>
          </a:p>
        </p:txBody>
      </p:sp>
      <p:sp>
        <p:nvSpPr>
          <p:cNvPr id="19" name="TextBox 18"/>
          <p:cNvSpPr txBox="1"/>
          <p:nvPr/>
        </p:nvSpPr>
        <p:spPr>
          <a:xfrm>
            <a:off x="9451663" y="3066990"/>
            <a:ext cx="205453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Vacant ISD count  </a:t>
            </a:r>
            <a:endParaRPr lang="en-IN" sz="2000" dirty="0"/>
          </a:p>
        </p:txBody>
      </p:sp>
      <p:cxnSp>
        <p:nvCxnSpPr>
          <p:cNvPr id="20" name="Straight Arrow Connector 19"/>
          <p:cNvCxnSpPr/>
          <p:nvPr/>
        </p:nvCxnSpPr>
        <p:spPr>
          <a:xfrm flipV="1">
            <a:off x="5562600" y="3619500"/>
            <a:ext cx="762000" cy="1295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037430" y="3467100"/>
            <a:ext cx="1716170"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11120388" y="6125304"/>
            <a:ext cx="619223" cy="2188490"/>
          </a:xfrm>
          <a:prstGeom prst="rightBrace">
            <a:avLst>
              <a:gd name="adj1" fmla="val 8333"/>
              <a:gd name="adj2" fmla="val 5280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11887200" y="7075303"/>
            <a:ext cx="477598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ASM Request information along with Status </a:t>
            </a:r>
            <a:endParaRPr lang="en-IN" sz="2000" dirty="0"/>
          </a:p>
        </p:txBody>
      </p:sp>
      <p:sp>
        <p:nvSpPr>
          <p:cNvPr id="10" name="AutoShape 2" descr="blob:https://web.whatsapp.com/a439be4c-7a9f-4dcb-9d36-8dc1922e24e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7435">
              <a:lnSpc>
                <a:spcPct val="100000"/>
              </a:lnSpc>
              <a:spcBef>
                <a:spcPts val="100"/>
              </a:spcBef>
            </a:pPr>
            <a:r>
              <a:rPr spc="740" dirty="0"/>
              <a:t>RECRUITMENT</a:t>
            </a:r>
            <a:r>
              <a:rPr spc="-130" dirty="0"/>
              <a:t> </a:t>
            </a:r>
            <a:r>
              <a:rPr spc="635" dirty="0"/>
              <a:t>ENTRY</a:t>
            </a:r>
          </a:p>
        </p:txBody>
      </p:sp>
      <p:grpSp>
        <p:nvGrpSpPr>
          <p:cNvPr id="3" name="object 3"/>
          <p:cNvGrpSpPr/>
          <p:nvPr/>
        </p:nvGrpSpPr>
        <p:grpSpPr>
          <a:xfrm>
            <a:off x="0" y="5818766"/>
            <a:ext cx="18288353" cy="4468826"/>
            <a:chOff x="0" y="5818766"/>
            <a:chExt cx="18288353" cy="4468826"/>
          </a:xfrm>
        </p:grpSpPr>
        <p:sp>
          <p:nvSpPr>
            <p:cNvPr id="4" name="object 4"/>
            <p:cNvSpPr/>
            <p:nvPr/>
          </p:nvSpPr>
          <p:spPr>
            <a:xfrm>
              <a:off x="0" y="6858453"/>
              <a:ext cx="3429000" cy="3429000"/>
            </a:xfrm>
            <a:custGeom>
              <a:avLst/>
              <a:gdLst/>
              <a:ahLst/>
              <a:cxnLst/>
              <a:rect l="l" t="t" r="r" b="b"/>
              <a:pathLst>
                <a:path w="3429000" h="3429000">
                  <a:moveTo>
                    <a:pt x="3428546" y="3428546"/>
                  </a:moveTo>
                  <a:lnTo>
                    <a:pt x="0" y="3428546"/>
                  </a:lnTo>
                  <a:lnTo>
                    <a:pt x="0" y="0"/>
                  </a:lnTo>
                  <a:lnTo>
                    <a:pt x="3428546" y="3428546"/>
                  </a:lnTo>
                  <a:close/>
                </a:path>
              </a:pathLst>
            </a:custGeom>
            <a:solidFill>
              <a:srgbClr val="5270FF"/>
            </a:solidFill>
          </p:spPr>
          <p:txBody>
            <a:bodyPr wrap="square" lIns="0" tIns="0" rIns="0" bIns="0" rtlCol="0"/>
            <a:lstStyle/>
            <a:p>
              <a:endParaRPr dirty="0"/>
            </a:p>
          </p:txBody>
        </p:sp>
        <p:sp>
          <p:nvSpPr>
            <p:cNvPr id="5" name="object 5"/>
            <p:cNvSpPr/>
            <p:nvPr/>
          </p:nvSpPr>
          <p:spPr>
            <a:xfrm>
              <a:off x="0" y="7358124"/>
              <a:ext cx="2929255" cy="2929255"/>
            </a:xfrm>
            <a:custGeom>
              <a:avLst/>
              <a:gdLst/>
              <a:ahLst/>
              <a:cxnLst/>
              <a:rect l="l" t="t" r="r" b="b"/>
              <a:pathLst>
                <a:path w="2929255" h="2929254">
                  <a:moveTo>
                    <a:pt x="2670927" y="2928875"/>
                  </a:moveTo>
                  <a:lnTo>
                    <a:pt x="0" y="257948"/>
                  </a:lnTo>
                  <a:lnTo>
                    <a:pt x="0" y="0"/>
                  </a:lnTo>
                  <a:lnTo>
                    <a:pt x="2928875" y="2928875"/>
                  </a:lnTo>
                  <a:lnTo>
                    <a:pt x="2670927" y="2928875"/>
                  </a:lnTo>
                  <a:close/>
                </a:path>
              </a:pathLst>
            </a:custGeom>
            <a:solidFill>
              <a:srgbClr val="FFFFFF"/>
            </a:solidFill>
          </p:spPr>
          <p:txBody>
            <a:bodyPr wrap="square" lIns="0" tIns="0" rIns="0" bIns="0" rtlCol="0"/>
            <a:lstStyle/>
            <a:p>
              <a:endParaRPr dirty="0"/>
            </a:p>
          </p:txBody>
        </p:sp>
        <p:sp>
          <p:nvSpPr>
            <p:cNvPr id="6" name="object 6"/>
            <p:cNvSpPr/>
            <p:nvPr/>
          </p:nvSpPr>
          <p:spPr>
            <a:xfrm>
              <a:off x="0" y="7971818"/>
              <a:ext cx="2315210" cy="2315210"/>
            </a:xfrm>
            <a:custGeom>
              <a:avLst/>
              <a:gdLst/>
              <a:ahLst/>
              <a:cxnLst/>
              <a:rect l="l" t="t" r="r" b="b"/>
              <a:pathLst>
                <a:path w="2315210" h="2315209">
                  <a:moveTo>
                    <a:pt x="2315181" y="2315180"/>
                  </a:moveTo>
                  <a:lnTo>
                    <a:pt x="0" y="2315180"/>
                  </a:lnTo>
                  <a:lnTo>
                    <a:pt x="0" y="0"/>
                  </a:lnTo>
                  <a:lnTo>
                    <a:pt x="2315181" y="2315180"/>
                  </a:lnTo>
                  <a:close/>
                </a:path>
              </a:pathLst>
            </a:custGeom>
            <a:solidFill>
              <a:srgbClr val="5270FF"/>
            </a:solidFill>
          </p:spPr>
          <p:txBody>
            <a:bodyPr wrap="square" lIns="0" tIns="0" rIns="0" bIns="0" rtlCol="0"/>
            <a:lstStyle/>
            <a:p>
              <a:endParaRPr dirty="0"/>
            </a:p>
          </p:txBody>
        </p:sp>
        <p:sp>
          <p:nvSpPr>
            <p:cNvPr id="7" name="object 7"/>
            <p:cNvSpPr/>
            <p:nvPr/>
          </p:nvSpPr>
          <p:spPr>
            <a:xfrm>
              <a:off x="0" y="8471486"/>
              <a:ext cx="1816100" cy="1816100"/>
            </a:xfrm>
            <a:custGeom>
              <a:avLst/>
              <a:gdLst/>
              <a:ahLst/>
              <a:cxnLst/>
              <a:rect l="l" t="t" r="r" b="b"/>
              <a:pathLst>
                <a:path w="1816100" h="1816100">
                  <a:moveTo>
                    <a:pt x="1557565" y="1815513"/>
                  </a:moveTo>
                  <a:lnTo>
                    <a:pt x="0" y="257948"/>
                  </a:lnTo>
                  <a:lnTo>
                    <a:pt x="0" y="0"/>
                  </a:lnTo>
                  <a:lnTo>
                    <a:pt x="1815513" y="1815513"/>
                  </a:lnTo>
                  <a:lnTo>
                    <a:pt x="1557565" y="1815513"/>
                  </a:lnTo>
                  <a:close/>
                </a:path>
              </a:pathLst>
            </a:custGeom>
            <a:solidFill>
              <a:srgbClr val="FFFFFF"/>
            </a:solidFill>
          </p:spPr>
          <p:txBody>
            <a:bodyPr wrap="square" lIns="0" tIns="0" rIns="0" bIns="0" rtlCol="0"/>
            <a:lstStyle/>
            <a:p>
              <a:endParaRPr dirty="0"/>
            </a:p>
          </p:txBody>
        </p:sp>
        <p:sp>
          <p:nvSpPr>
            <p:cNvPr id="9" name="object 9"/>
            <p:cNvSpPr/>
            <p:nvPr/>
          </p:nvSpPr>
          <p:spPr>
            <a:xfrm>
              <a:off x="15474571" y="5818766"/>
              <a:ext cx="2813685" cy="4468495"/>
            </a:xfrm>
            <a:custGeom>
              <a:avLst/>
              <a:gdLst/>
              <a:ahLst/>
              <a:cxnLst/>
              <a:rect l="l" t="t" r="r" b="b"/>
              <a:pathLst>
                <a:path w="2813684" h="4468495">
                  <a:moveTo>
                    <a:pt x="2813428" y="4468233"/>
                  </a:moveTo>
                  <a:lnTo>
                    <a:pt x="1654804" y="4468233"/>
                  </a:lnTo>
                  <a:lnTo>
                    <a:pt x="0" y="2813429"/>
                  </a:lnTo>
                  <a:lnTo>
                    <a:pt x="2813428" y="0"/>
                  </a:lnTo>
                  <a:lnTo>
                    <a:pt x="2813428" y="4468233"/>
                  </a:lnTo>
                  <a:close/>
                </a:path>
              </a:pathLst>
            </a:custGeom>
            <a:solidFill>
              <a:srgbClr val="5270FF"/>
            </a:solidFill>
          </p:spPr>
          <p:txBody>
            <a:bodyPr wrap="square" lIns="0" tIns="0" rIns="0" bIns="0" rtlCol="0"/>
            <a:lstStyle/>
            <a:p>
              <a:endParaRPr dirty="0"/>
            </a:p>
          </p:txBody>
        </p:sp>
        <p:sp>
          <p:nvSpPr>
            <p:cNvPr id="10" name="object 10"/>
            <p:cNvSpPr/>
            <p:nvPr/>
          </p:nvSpPr>
          <p:spPr>
            <a:xfrm>
              <a:off x="15982033" y="6323077"/>
              <a:ext cx="2306320" cy="3964304"/>
            </a:xfrm>
            <a:custGeom>
              <a:avLst/>
              <a:gdLst/>
              <a:ahLst/>
              <a:cxnLst/>
              <a:rect l="l" t="t" r="r" b="b"/>
              <a:pathLst>
                <a:path w="2306319" h="3964304">
                  <a:moveTo>
                    <a:pt x="1657955" y="3963922"/>
                  </a:moveTo>
                  <a:lnTo>
                    <a:pt x="0" y="2305966"/>
                  </a:lnTo>
                  <a:lnTo>
                    <a:pt x="2305966" y="0"/>
                  </a:lnTo>
                  <a:lnTo>
                    <a:pt x="2305966" y="257947"/>
                  </a:lnTo>
                  <a:lnTo>
                    <a:pt x="260691" y="2303221"/>
                  </a:lnTo>
                  <a:lnTo>
                    <a:pt x="1921392" y="3963922"/>
                  </a:lnTo>
                  <a:lnTo>
                    <a:pt x="1657955" y="3963922"/>
                  </a:lnTo>
                  <a:close/>
                </a:path>
              </a:pathLst>
            </a:custGeom>
            <a:solidFill>
              <a:srgbClr val="FFFFFF"/>
            </a:solidFill>
          </p:spPr>
          <p:txBody>
            <a:bodyPr wrap="square" lIns="0" tIns="0" rIns="0" bIns="0" rtlCol="0"/>
            <a:lstStyle/>
            <a:p>
              <a:endParaRPr dirty="0"/>
            </a:p>
          </p:txBody>
        </p:sp>
        <p:sp>
          <p:nvSpPr>
            <p:cNvPr id="11" name="object 11"/>
            <p:cNvSpPr/>
            <p:nvPr/>
          </p:nvSpPr>
          <p:spPr>
            <a:xfrm>
              <a:off x="15474570" y="6932124"/>
              <a:ext cx="2813685" cy="3355340"/>
            </a:xfrm>
            <a:custGeom>
              <a:avLst/>
              <a:gdLst/>
              <a:ahLst/>
              <a:cxnLst/>
              <a:rect l="l" t="t" r="r" b="b"/>
              <a:pathLst>
                <a:path w="2813684" h="3355340">
                  <a:moveTo>
                    <a:pt x="2813428" y="3354874"/>
                  </a:moveTo>
                  <a:lnTo>
                    <a:pt x="541445" y="3354874"/>
                  </a:lnTo>
                  <a:lnTo>
                    <a:pt x="0" y="2813429"/>
                  </a:lnTo>
                  <a:lnTo>
                    <a:pt x="2813428" y="0"/>
                  </a:lnTo>
                  <a:lnTo>
                    <a:pt x="2813428" y="3354874"/>
                  </a:lnTo>
                  <a:close/>
                </a:path>
              </a:pathLst>
            </a:custGeom>
            <a:solidFill>
              <a:srgbClr val="5270FF"/>
            </a:solidFill>
          </p:spPr>
          <p:txBody>
            <a:bodyPr wrap="square" lIns="0" tIns="0" rIns="0" bIns="0" rtlCol="0"/>
            <a:lstStyle/>
            <a:p>
              <a:endParaRPr dirty="0"/>
            </a:p>
          </p:txBody>
        </p:sp>
        <p:sp>
          <p:nvSpPr>
            <p:cNvPr id="12" name="object 12"/>
            <p:cNvSpPr/>
            <p:nvPr/>
          </p:nvSpPr>
          <p:spPr>
            <a:xfrm>
              <a:off x="15982033" y="7436442"/>
              <a:ext cx="2306320" cy="2851150"/>
            </a:xfrm>
            <a:custGeom>
              <a:avLst/>
              <a:gdLst/>
              <a:ahLst/>
              <a:cxnLst/>
              <a:rect l="l" t="t" r="r" b="b"/>
              <a:pathLst>
                <a:path w="2306319" h="2851150">
                  <a:moveTo>
                    <a:pt x="544590" y="2850557"/>
                  </a:moveTo>
                  <a:lnTo>
                    <a:pt x="0" y="2305966"/>
                  </a:lnTo>
                  <a:lnTo>
                    <a:pt x="2305966" y="0"/>
                  </a:lnTo>
                  <a:lnTo>
                    <a:pt x="2305966" y="257948"/>
                  </a:lnTo>
                  <a:lnTo>
                    <a:pt x="260692" y="2303222"/>
                  </a:lnTo>
                  <a:lnTo>
                    <a:pt x="808026" y="2850557"/>
                  </a:lnTo>
                  <a:lnTo>
                    <a:pt x="544590" y="2850557"/>
                  </a:lnTo>
                  <a:close/>
                </a:path>
              </a:pathLst>
            </a:custGeom>
            <a:solidFill>
              <a:srgbClr val="FFFFFF"/>
            </a:solidFill>
          </p:spPr>
          <p:txBody>
            <a:bodyPr wrap="square" lIns="0" tIns="0" rIns="0" bIns="0" rtlCol="0"/>
            <a:lstStyle/>
            <a:p>
              <a:endParaRPr dirty="0"/>
            </a:p>
          </p:txBody>
        </p:sp>
      </p:grpSp>
      <p:sp>
        <p:nvSpPr>
          <p:cNvPr id="14" name="TextBox 13"/>
          <p:cNvSpPr txBox="1"/>
          <p:nvPr/>
        </p:nvSpPr>
        <p:spPr>
          <a:xfrm>
            <a:off x="10439401" y="2880161"/>
            <a:ext cx="7239000" cy="526297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Basis  of pending  headcount  ASM  can</a:t>
            </a:r>
          </a:p>
          <a:p>
            <a:r>
              <a:rPr lang="en-US" sz="2800" dirty="0"/>
              <a:t> </a:t>
            </a:r>
            <a:r>
              <a:rPr lang="en-US" sz="2800" dirty="0" smtClean="0"/>
              <a:t>   select  the dealer name from dropdown </a:t>
            </a:r>
          </a:p>
          <a:p>
            <a:pPr marL="285750" indent="-285750">
              <a:buFont typeface="Wingdings" panose="05000000000000000000" pitchFamily="2" charset="2"/>
              <a:buChar char="Ø"/>
            </a:pPr>
            <a:r>
              <a:rPr lang="en-US" sz="2800" dirty="0" smtClean="0"/>
              <a:t>Hired  By – Self if ISD is hired by ASM else Thrivera</a:t>
            </a:r>
          </a:p>
          <a:p>
            <a:pPr marL="285750" indent="-285750">
              <a:buFont typeface="Wingdings" panose="05000000000000000000" pitchFamily="2" charset="2"/>
              <a:buChar char="Ø"/>
            </a:pPr>
            <a:r>
              <a:rPr lang="en-US" sz="2800" dirty="0" smtClean="0"/>
              <a:t>Requirement Type -  New or Replacement </a:t>
            </a:r>
          </a:p>
          <a:p>
            <a:pPr marL="285750" indent="-285750">
              <a:buFont typeface="Wingdings" panose="05000000000000000000" pitchFamily="2" charset="2"/>
              <a:buChar char="Ø"/>
            </a:pPr>
            <a:r>
              <a:rPr lang="en-US" sz="2800" dirty="0" smtClean="0"/>
              <a:t>Dealer Name – Select dealer where ISD to be appoint </a:t>
            </a:r>
          </a:p>
          <a:p>
            <a:pPr marL="285750" indent="-285750">
              <a:buFont typeface="Wingdings" panose="05000000000000000000" pitchFamily="2" charset="2"/>
              <a:buChar char="Ø"/>
            </a:pPr>
            <a:r>
              <a:rPr lang="en-US" sz="2800" dirty="0" smtClean="0"/>
              <a:t>Category -  Dealer category  (DSP, GT,MT)</a:t>
            </a:r>
          </a:p>
          <a:p>
            <a:pPr marL="285750" indent="-285750">
              <a:buFont typeface="Wingdings" panose="05000000000000000000" pitchFamily="2" charset="2"/>
              <a:buChar char="Ø"/>
            </a:pPr>
            <a:r>
              <a:rPr lang="en-US" sz="2800" dirty="0" smtClean="0"/>
              <a:t>Dealer Address – dealer address will automatically fills </a:t>
            </a:r>
          </a:p>
          <a:p>
            <a:pPr marL="285750" indent="-285750">
              <a:buFont typeface="Wingdings" panose="05000000000000000000" pitchFamily="2" charset="2"/>
              <a:buChar char="Ø"/>
            </a:pPr>
            <a:r>
              <a:rPr lang="en-US" sz="2800" dirty="0" smtClean="0"/>
              <a:t>Dear Potential  - Input dealer potential </a:t>
            </a:r>
          </a:p>
          <a:p>
            <a:pPr marL="285750" indent="-285750">
              <a:buFont typeface="Wingdings" panose="05000000000000000000" pitchFamily="2" charset="2"/>
              <a:buChar char="Ø"/>
            </a:pPr>
            <a:r>
              <a:rPr lang="en-US" sz="2800" dirty="0" smtClean="0"/>
              <a:t>Target – Enter target for ISD </a:t>
            </a: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833" t="4513" r="1415" b="3851"/>
          <a:stretch/>
        </p:blipFill>
        <p:spPr>
          <a:xfrm>
            <a:off x="304546" y="2880161"/>
            <a:ext cx="9525000" cy="48006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8286095" cy="4638675"/>
            <a:chOff x="0" y="1"/>
            <a:chExt cx="18286095" cy="4638675"/>
          </a:xfrm>
        </p:grpSpPr>
        <p:sp>
          <p:nvSpPr>
            <p:cNvPr id="3" name="object 3"/>
            <p:cNvSpPr/>
            <p:nvPr/>
          </p:nvSpPr>
          <p:spPr>
            <a:xfrm>
              <a:off x="0" y="11"/>
              <a:ext cx="18286095" cy="4638675"/>
            </a:xfrm>
            <a:custGeom>
              <a:avLst/>
              <a:gdLst/>
              <a:ahLst/>
              <a:cxnLst/>
              <a:rect l="l" t="t" r="r" b="b"/>
              <a:pathLst>
                <a:path w="18286095" h="4638675">
                  <a:moveTo>
                    <a:pt x="18285879" y="269240"/>
                  </a:moveTo>
                  <a:lnTo>
                    <a:pt x="4368901" y="269240"/>
                  </a:lnTo>
                  <a:lnTo>
                    <a:pt x="4638141" y="0"/>
                  </a:lnTo>
                  <a:lnTo>
                    <a:pt x="0" y="0"/>
                  </a:lnTo>
                  <a:lnTo>
                    <a:pt x="0" y="4638141"/>
                  </a:lnTo>
                  <a:lnTo>
                    <a:pt x="3111601" y="1526540"/>
                  </a:lnTo>
                  <a:lnTo>
                    <a:pt x="18285879" y="1526540"/>
                  </a:lnTo>
                  <a:lnTo>
                    <a:pt x="18285879" y="269240"/>
                  </a:lnTo>
                  <a:close/>
                </a:path>
              </a:pathLst>
            </a:custGeom>
            <a:solidFill>
              <a:srgbClr val="5270FF"/>
            </a:solidFill>
          </p:spPr>
          <p:txBody>
            <a:bodyPr wrap="square" lIns="0" tIns="0" rIns="0" bIns="0" rtlCol="0"/>
            <a:lstStyle/>
            <a:p>
              <a:endParaRPr dirty="0"/>
            </a:p>
          </p:txBody>
        </p:sp>
        <p:sp>
          <p:nvSpPr>
            <p:cNvPr id="4" name="object 4"/>
            <p:cNvSpPr/>
            <p:nvPr/>
          </p:nvSpPr>
          <p:spPr>
            <a:xfrm>
              <a:off x="0" y="1"/>
              <a:ext cx="4132579" cy="4132579"/>
            </a:xfrm>
            <a:custGeom>
              <a:avLst/>
              <a:gdLst/>
              <a:ahLst/>
              <a:cxnLst/>
              <a:rect l="l" t="t" r="r" b="b"/>
              <a:pathLst>
                <a:path w="4132579" h="4132579">
                  <a:moveTo>
                    <a:pt x="0" y="4132185"/>
                  </a:moveTo>
                  <a:lnTo>
                    <a:pt x="0" y="3868748"/>
                  </a:lnTo>
                  <a:lnTo>
                    <a:pt x="3868748" y="0"/>
                  </a:lnTo>
                  <a:lnTo>
                    <a:pt x="4132185" y="0"/>
                  </a:lnTo>
                  <a:lnTo>
                    <a:pt x="0" y="4132185"/>
                  </a:lnTo>
                  <a:close/>
                </a:path>
              </a:pathLst>
            </a:custGeom>
            <a:solidFill>
              <a:srgbClr val="FFFFFF"/>
            </a:solidFill>
          </p:spPr>
          <p:txBody>
            <a:bodyPr wrap="square" lIns="0" tIns="0" rIns="0" bIns="0" rtlCol="0"/>
            <a:lstStyle/>
            <a:p>
              <a:endParaRPr dirty="0"/>
            </a:p>
          </p:txBody>
        </p:sp>
      </p:grpSp>
      <p:grpSp>
        <p:nvGrpSpPr>
          <p:cNvPr id="5" name="object 5"/>
          <p:cNvGrpSpPr/>
          <p:nvPr/>
        </p:nvGrpSpPr>
        <p:grpSpPr>
          <a:xfrm>
            <a:off x="0" y="5648768"/>
            <a:ext cx="4638675" cy="4638675"/>
            <a:chOff x="0" y="5648768"/>
            <a:chExt cx="4638675" cy="4638675"/>
          </a:xfrm>
        </p:grpSpPr>
        <p:sp>
          <p:nvSpPr>
            <p:cNvPr id="6" name="object 6"/>
            <p:cNvSpPr/>
            <p:nvPr/>
          </p:nvSpPr>
          <p:spPr>
            <a:xfrm>
              <a:off x="0" y="5648768"/>
              <a:ext cx="4638675" cy="4638675"/>
            </a:xfrm>
            <a:custGeom>
              <a:avLst/>
              <a:gdLst/>
              <a:ahLst/>
              <a:cxnLst/>
              <a:rect l="l" t="t" r="r" b="b"/>
              <a:pathLst>
                <a:path w="4638675" h="4638675">
                  <a:moveTo>
                    <a:pt x="4638150" y="4638230"/>
                  </a:moveTo>
                  <a:lnTo>
                    <a:pt x="0" y="4638230"/>
                  </a:lnTo>
                  <a:lnTo>
                    <a:pt x="0" y="0"/>
                  </a:lnTo>
                  <a:lnTo>
                    <a:pt x="4638150" y="4638230"/>
                  </a:lnTo>
                  <a:close/>
                </a:path>
              </a:pathLst>
            </a:custGeom>
            <a:solidFill>
              <a:srgbClr val="5270FF"/>
            </a:solidFill>
          </p:spPr>
          <p:txBody>
            <a:bodyPr wrap="square" lIns="0" tIns="0" rIns="0" bIns="0" rtlCol="0"/>
            <a:lstStyle/>
            <a:p>
              <a:endParaRPr dirty="0"/>
            </a:p>
          </p:txBody>
        </p:sp>
        <p:sp>
          <p:nvSpPr>
            <p:cNvPr id="7" name="object 7"/>
            <p:cNvSpPr/>
            <p:nvPr/>
          </p:nvSpPr>
          <p:spPr>
            <a:xfrm>
              <a:off x="0" y="6148436"/>
              <a:ext cx="4135754" cy="4138929"/>
            </a:xfrm>
            <a:custGeom>
              <a:avLst/>
              <a:gdLst/>
              <a:ahLst/>
              <a:cxnLst/>
              <a:rect l="l" t="t" r="r" b="b"/>
              <a:pathLst>
                <a:path w="4135754" h="4138929">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p:spPr>
          <p:txBody>
            <a:bodyPr wrap="square" lIns="0" tIns="0" rIns="0" bIns="0" rtlCol="0"/>
            <a:lstStyle/>
            <a:p>
              <a:endParaRPr dirty="0"/>
            </a:p>
          </p:txBody>
        </p:sp>
        <p:sp>
          <p:nvSpPr>
            <p:cNvPr id="8" name="object 8"/>
            <p:cNvSpPr/>
            <p:nvPr/>
          </p:nvSpPr>
          <p:spPr>
            <a:xfrm>
              <a:off x="0" y="6762134"/>
              <a:ext cx="3524885" cy="3524885"/>
            </a:xfrm>
            <a:custGeom>
              <a:avLst/>
              <a:gdLst/>
              <a:ahLst/>
              <a:cxnLst/>
              <a:rect l="l" t="t" r="r" b="b"/>
              <a:pathLst>
                <a:path w="3524885" h="3524884">
                  <a:moveTo>
                    <a:pt x="3524865" y="3524865"/>
                  </a:moveTo>
                  <a:lnTo>
                    <a:pt x="0" y="3524865"/>
                  </a:lnTo>
                  <a:lnTo>
                    <a:pt x="0" y="0"/>
                  </a:lnTo>
                  <a:lnTo>
                    <a:pt x="3524865" y="3524865"/>
                  </a:lnTo>
                  <a:close/>
                </a:path>
              </a:pathLst>
            </a:custGeom>
            <a:solidFill>
              <a:srgbClr val="5270FF"/>
            </a:solidFill>
          </p:spPr>
          <p:txBody>
            <a:bodyPr wrap="square" lIns="0" tIns="0" rIns="0" bIns="0" rtlCol="0"/>
            <a:lstStyle/>
            <a:p>
              <a:endParaRPr dirty="0"/>
            </a:p>
          </p:txBody>
        </p:sp>
        <p:sp>
          <p:nvSpPr>
            <p:cNvPr id="9" name="object 9"/>
            <p:cNvSpPr/>
            <p:nvPr/>
          </p:nvSpPr>
          <p:spPr>
            <a:xfrm>
              <a:off x="0" y="7261802"/>
              <a:ext cx="3025775" cy="3025775"/>
            </a:xfrm>
            <a:custGeom>
              <a:avLst/>
              <a:gdLst/>
              <a:ahLst/>
              <a:cxnLst/>
              <a:rect l="l" t="t" r="r" b="b"/>
              <a:pathLst>
                <a:path w="3025775" h="3025775">
                  <a:moveTo>
                    <a:pt x="2767249" y="3025197"/>
                  </a:moveTo>
                  <a:lnTo>
                    <a:pt x="0" y="257948"/>
                  </a:lnTo>
                  <a:lnTo>
                    <a:pt x="0" y="0"/>
                  </a:lnTo>
                  <a:lnTo>
                    <a:pt x="3025197" y="3025197"/>
                  </a:lnTo>
                  <a:lnTo>
                    <a:pt x="2767249" y="3025197"/>
                  </a:lnTo>
                  <a:close/>
                </a:path>
              </a:pathLst>
            </a:custGeom>
            <a:solidFill>
              <a:srgbClr val="FFFFFF"/>
            </a:solidFill>
          </p:spPr>
          <p:txBody>
            <a:bodyPr wrap="square" lIns="0" tIns="0" rIns="0" bIns="0" rtlCol="0"/>
            <a:lstStyle/>
            <a:p>
              <a:endParaRPr dirty="0"/>
            </a:p>
          </p:txBody>
        </p:sp>
      </p:grpSp>
      <p:sp>
        <p:nvSpPr>
          <p:cNvPr id="10" name="object 10"/>
          <p:cNvSpPr/>
          <p:nvPr/>
        </p:nvSpPr>
        <p:spPr>
          <a:xfrm>
            <a:off x="4940730" y="1881595"/>
            <a:ext cx="1238250" cy="1238250"/>
          </a:xfrm>
          <a:custGeom>
            <a:avLst/>
            <a:gdLst/>
            <a:ahLst/>
            <a:cxnLst/>
            <a:rect l="l" t="t" r="r" b="b"/>
            <a:pathLst>
              <a:path w="1238250" h="1238250">
                <a:moveTo>
                  <a:pt x="619125" y="1238250"/>
                </a:moveTo>
                <a:lnTo>
                  <a:pt x="570740" y="1236387"/>
                </a:lnTo>
                <a:lnTo>
                  <a:pt x="523374" y="1230890"/>
                </a:lnTo>
                <a:lnTo>
                  <a:pt x="477165" y="1221898"/>
                </a:lnTo>
                <a:lnTo>
                  <a:pt x="432249" y="1209547"/>
                </a:lnTo>
                <a:lnTo>
                  <a:pt x="388764" y="1193976"/>
                </a:lnTo>
                <a:lnTo>
                  <a:pt x="346849" y="1175321"/>
                </a:lnTo>
                <a:lnTo>
                  <a:pt x="306640" y="1153721"/>
                </a:lnTo>
                <a:lnTo>
                  <a:pt x="268276" y="1129313"/>
                </a:lnTo>
                <a:lnTo>
                  <a:pt x="231893" y="1102235"/>
                </a:lnTo>
                <a:lnTo>
                  <a:pt x="197631" y="1072624"/>
                </a:lnTo>
                <a:lnTo>
                  <a:pt x="165625" y="1040618"/>
                </a:lnTo>
                <a:lnTo>
                  <a:pt x="136014" y="1006356"/>
                </a:lnTo>
                <a:lnTo>
                  <a:pt x="108936" y="969973"/>
                </a:lnTo>
                <a:lnTo>
                  <a:pt x="84528" y="931609"/>
                </a:lnTo>
                <a:lnTo>
                  <a:pt x="62928" y="891400"/>
                </a:lnTo>
                <a:lnTo>
                  <a:pt x="44273" y="849485"/>
                </a:lnTo>
                <a:lnTo>
                  <a:pt x="28702" y="806000"/>
                </a:lnTo>
                <a:lnTo>
                  <a:pt x="16351" y="761084"/>
                </a:lnTo>
                <a:lnTo>
                  <a:pt x="7359" y="714875"/>
                </a:lnTo>
                <a:lnTo>
                  <a:pt x="1862" y="667509"/>
                </a:lnTo>
                <a:lnTo>
                  <a:pt x="0" y="619125"/>
                </a:lnTo>
                <a:lnTo>
                  <a:pt x="1862" y="570740"/>
                </a:lnTo>
                <a:lnTo>
                  <a:pt x="7359" y="523374"/>
                </a:lnTo>
                <a:lnTo>
                  <a:pt x="16351" y="477165"/>
                </a:lnTo>
                <a:lnTo>
                  <a:pt x="28702" y="432249"/>
                </a:lnTo>
                <a:lnTo>
                  <a:pt x="44273" y="388764"/>
                </a:lnTo>
                <a:lnTo>
                  <a:pt x="62928" y="346849"/>
                </a:lnTo>
                <a:lnTo>
                  <a:pt x="84528" y="306640"/>
                </a:lnTo>
                <a:lnTo>
                  <a:pt x="108936" y="268276"/>
                </a:lnTo>
                <a:lnTo>
                  <a:pt x="136014" y="231893"/>
                </a:lnTo>
                <a:lnTo>
                  <a:pt x="165625" y="197631"/>
                </a:lnTo>
                <a:lnTo>
                  <a:pt x="197631" y="165625"/>
                </a:lnTo>
                <a:lnTo>
                  <a:pt x="231893" y="136014"/>
                </a:lnTo>
                <a:lnTo>
                  <a:pt x="268276" y="108936"/>
                </a:lnTo>
                <a:lnTo>
                  <a:pt x="306640" y="84528"/>
                </a:lnTo>
                <a:lnTo>
                  <a:pt x="346849" y="62928"/>
                </a:lnTo>
                <a:lnTo>
                  <a:pt x="388764" y="44273"/>
                </a:lnTo>
                <a:lnTo>
                  <a:pt x="432249" y="28702"/>
                </a:lnTo>
                <a:lnTo>
                  <a:pt x="477165" y="16351"/>
                </a:lnTo>
                <a:lnTo>
                  <a:pt x="523374" y="7359"/>
                </a:lnTo>
                <a:lnTo>
                  <a:pt x="570740" y="1862"/>
                </a:lnTo>
                <a:lnTo>
                  <a:pt x="619125" y="0"/>
                </a:lnTo>
                <a:lnTo>
                  <a:pt x="667509" y="1862"/>
                </a:lnTo>
                <a:lnTo>
                  <a:pt x="714875" y="7359"/>
                </a:lnTo>
                <a:lnTo>
                  <a:pt x="761084" y="16351"/>
                </a:lnTo>
                <a:lnTo>
                  <a:pt x="806000" y="28702"/>
                </a:lnTo>
                <a:lnTo>
                  <a:pt x="849485" y="44273"/>
                </a:lnTo>
                <a:lnTo>
                  <a:pt x="891400" y="62928"/>
                </a:lnTo>
                <a:lnTo>
                  <a:pt x="931609" y="84528"/>
                </a:lnTo>
                <a:lnTo>
                  <a:pt x="969973" y="108936"/>
                </a:lnTo>
                <a:lnTo>
                  <a:pt x="1006356" y="136014"/>
                </a:lnTo>
                <a:lnTo>
                  <a:pt x="1040618" y="165625"/>
                </a:lnTo>
                <a:lnTo>
                  <a:pt x="1072624" y="197631"/>
                </a:lnTo>
                <a:lnTo>
                  <a:pt x="1102235" y="231893"/>
                </a:lnTo>
                <a:lnTo>
                  <a:pt x="1129313" y="268276"/>
                </a:lnTo>
                <a:lnTo>
                  <a:pt x="1153721" y="306640"/>
                </a:lnTo>
                <a:lnTo>
                  <a:pt x="1175321" y="346849"/>
                </a:lnTo>
                <a:lnTo>
                  <a:pt x="1193976" y="388764"/>
                </a:lnTo>
                <a:lnTo>
                  <a:pt x="1209547" y="432249"/>
                </a:lnTo>
                <a:lnTo>
                  <a:pt x="1221898" y="477165"/>
                </a:lnTo>
                <a:lnTo>
                  <a:pt x="1230890" y="523374"/>
                </a:lnTo>
                <a:lnTo>
                  <a:pt x="1236387" y="570740"/>
                </a:lnTo>
                <a:lnTo>
                  <a:pt x="1238250" y="619125"/>
                </a:lnTo>
                <a:lnTo>
                  <a:pt x="1236387" y="667509"/>
                </a:lnTo>
                <a:lnTo>
                  <a:pt x="1230890" y="714875"/>
                </a:lnTo>
                <a:lnTo>
                  <a:pt x="1221898" y="761084"/>
                </a:lnTo>
                <a:lnTo>
                  <a:pt x="1209547" y="806000"/>
                </a:lnTo>
                <a:lnTo>
                  <a:pt x="1193976" y="849485"/>
                </a:lnTo>
                <a:lnTo>
                  <a:pt x="1175321" y="891400"/>
                </a:lnTo>
                <a:lnTo>
                  <a:pt x="1153721" y="931609"/>
                </a:lnTo>
                <a:lnTo>
                  <a:pt x="1129313" y="969973"/>
                </a:lnTo>
                <a:lnTo>
                  <a:pt x="1102235" y="1006356"/>
                </a:lnTo>
                <a:lnTo>
                  <a:pt x="1072624" y="1040618"/>
                </a:lnTo>
                <a:lnTo>
                  <a:pt x="1040618" y="1072624"/>
                </a:lnTo>
                <a:lnTo>
                  <a:pt x="1006356" y="1102235"/>
                </a:lnTo>
                <a:lnTo>
                  <a:pt x="969973" y="1129313"/>
                </a:lnTo>
                <a:lnTo>
                  <a:pt x="931609" y="1153721"/>
                </a:lnTo>
                <a:lnTo>
                  <a:pt x="891400" y="1175321"/>
                </a:lnTo>
                <a:lnTo>
                  <a:pt x="849485" y="1193976"/>
                </a:lnTo>
                <a:lnTo>
                  <a:pt x="806000" y="1209547"/>
                </a:lnTo>
                <a:lnTo>
                  <a:pt x="761084" y="1221898"/>
                </a:lnTo>
                <a:lnTo>
                  <a:pt x="714875" y="1230890"/>
                </a:lnTo>
                <a:lnTo>
                  <a:pt x="667509" y="1236387"/>
                </a:lnTo>
                <a:lnTo>
                  <a:pt x="619125" y="1238250"/>
                </a:lnTo>
                <a:close/>
              </a:path>
            </a:pathLst>
          </a:custGeom>
          <a:solidFill>
            <a:srgbClr val="90BAF9"/>
          </a:solidFill>
        </p:spPr>
        <p:txBody>
          <a:bodyPr wrap="square" lIns="0" tIns="0" rIns="0" bIns="0" rtlCol="0"/>
          <a:lstStyle/>
          <a:p>
            <a:endParaRPr dirty="0"/>
          </a:p>
        </p:txBody>
      </p:sp>
      <p:grpSp>
        <p:nvGrpSpPr>
          <p:cNvPr id="11" name="object 11"/>
          <p:cNvGrpSpPr/>
          <p:nvPr/>
        </p:nvGrpSpPr>
        <p:grpSpPr>
          <a:xfrm>
            <a:off x="3595050" y="3153565"/>
            <a:ext cx="3851275" cy="2362200"/>
            <a:chOff x="3595050" y="3153565"/>
            <a:chExt cx="3851275" cy="2362200"/>
          </a:xfrm>
        </p:grpSpPr>
        <p:sp>
          <p:nvSpPr>
            <p:cNvPr id="12" name="object 12"/>
            <p:cNvSpPr/>
            <p:nvPr/>
          </p:nvSpPr>
          <p:spPr>
            <a:xfrm>
              <a:off x="6697087" y="4650666"/>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13" name="object 13"/>
            <p:cNvSpPr/>
            <p:nvPr/>
          </p:nvSpPr>
          <p:spPr>
            <a:xfrm>
              <a:off x="3596730" y="4425506"/>
              <a:ext cx="3818890" cy="638175"/>
            </a:xfrm>
            <a:custGeom>
              <a:avLst/>
              <a:gdLst/>
              <a:ahLst/>
              <a:cxnLst/>
              <a:rect l="l" t="t" r="r" b="b"/>
              <a:pathLst>
                <a:path w="3818890" h="638175">
                  <a:moveTo>
                    <a:pt x="0" y="0"/>
                  </a:moveTo>
                  <a:lnTo>
                    <a:pt x="3818769" y="0"/>
                  </a:lnTo>
                  <a:lnTo>
                    <a:pt x="3818769" y="638175"/>
                  </a:lnTo>
                  <a:lnTo>
                    <a:pt x="0" y="0"/>
                  </a:lnTo>
                  <a:close/>
                </a:path>
              </a:pathLst>
            </a:custGeom>
            <a:solidFill>
              <a:srgbClr val="7CA6E9"/>
            </a:solidFill>
          </p:spPr>
          <p:txBody>
            <a:bodyPr wrap="square" lIns="0" tIns="0" rIns="0" bIns="0" rtlCol="0"/>
            <a:lstStyle/>
            <a:p>
              <a:endParaRPr dirty="0"/>
            </a:p>
          </p:txBody>
        </p:sp>
        <p:sp>
          <p:nvSpPr>
            <p:cNvPr id="14" name="object 14"/>
            <p:cNvSpPr/>
            <p:nvPr/>
          </p:nvSpPr>
          <p:spPr>
            <a:xfrm>
              <a:off x="3595050" y="3574988"/>
              <a:ext cx="3848100" cy="962025"/>
            </a:xfrm>
            <a:custGeom>
              <a:avLst/>
              <a:gdLst/>
              <a:ahLst/>
              <a:cxnLst/>
              <a:rect l="l" t="t" r="r" b="b"/>
              <a:pathLst>
                <a:path w="3848100" h="962025">
                  <a:moveTo>
                    <a:pt x="3698029" y="962024"/>
                  </a:moveTo>
                  <a:lnTo>
                    <a:pt x="149698" y="962024"/>
                  </a:lnTo>
                  <a:lnTo>
                    <a:pt x="102455" y="954335"/>
                  </a:lnTo>
                  <a:lnTo>
                    <a:pt x="61370" y="932936"/>
                  </a:lnTo>
                  <a:lnTo>
                    <a:pt x="28937" y="900335"/>
                  </a:lnTo>
                  <a:lnTo>
                    <a:pt x="7649" y="859036"/>
                  </a:lnTo>
                  <a:lnTo>
                    <a:pt x="0" y="811546"/>
                  </a:lnTo>
                  <a:lnTo>
                    <a:pt x="0" y="150478"/>
                  </a:lnTo>
                  <a:lnTo>
                    <a:pt x="7649" y="102988"/>
                  </a:lnTo>
                  <a:lnTo>
                    <a:pt x="28937" y="61689"/>
                  </a:lnTo>
                  <a:lnTo>
                    <a:pt x="61370" y="29088"/>
                  </a:lnTo>
                  <a:lnTo>
                    <a:pt x="102455" y="7689"/>
                  </a:lnTo>
                  <a:lnTo>
                    <a:pt x="149698" y="0"/>
                  </a:lnTo>
                  <a:lnTo>
                    <a:pt x="3698029" y="0"/>
                  </a:lnTo>
                  <a:lnTo>
                    <a:pt x="3745272" y="7689"/>
                  </a:lnTo>
                  <a:lnTo>
                    <a:pt x="3786357" y="29088"/>
                  </a:lnTo>
                  <a:lnTo>
                    <a:pt x="3818790" y="61689"/>
                  </a:lnTo>
                  <a:lnTo>
                    <a:pt x="3840078" y="102988"/>
                  </a:lnTo>
                  <a:lnTo>
                    <a:pt x="3847727" y="150478"/>
                  </a:lnTo>
                  <a:lnTo>
                    <a:pt x="3847727" y="811546"/>
                  </a:lnTo>
                  <a:lnTo>
                    <a:pt x="3840078" y="859036"/>
                  </a:lnTo>
                  <a:lnTo>
                    <a:pt x="3818790" y="900335"/>
                  </a:lnTo>
                  <a:lnTo>
                    <a:pt x="3786357" y="932936"/>
                  </a:lnTo>
                  <a:lnTo>
                    <a:pt x="3745272" y="954335"/>
                  </a:lnTo>
                  <a:lnTo>
                    <a:pt x="3698029" y="962024"/>
                  </a:lnTo>
                  <a:close/>
                </a:path>
              </a:pathLst>
            </a:custGeom>
            <a:solidFill>
              <a:srgbClr val="5270FF"/>
            </a:solidFill>
          </p:spPr>
          <p:txBody>
            <a:bodyPr wrap="square" lIns="0" tIns="0" rIns="0" bIns="0" rtlCol="0"/>
            <a:lstStyle/>
            <a:p>
              <a:endParaRPr dirty="0"/>
            </a:p>
          </p:txBody>
        </p:sp>
        <p:sp>
          <p:nvSpPr>
            <p:cNvPr id="15" name="object 15"/>
            <p:cNvSpPr/>
            <p:nvPr/>
          </p:nvSpPr>
          <p:spPr>
            <a:xfrm>
              <a:off x="5494680" y="3153574"/>
              <a:ext cx="45085" cy="422275"/>
            </a:xfrm>
            <a:custGeom>
              <a:avLst/>
              <a:gdLst/>
              <a:ahLst/>
              <a:cxnLst/>
              <a:rect l="l" t="t" r="r" b="b"/>
              <a:pathLst>
                <a:path w="45085" h="422275">
                  <a:moveTo>
                    <a:pt x="39941" y="114846"/>
                  </a:moveTo>
                  <a:lnTo>
                    <a:pt x="38087" y="0"/>
                  </a:lnTo>
                  <a:lnTo>
                    <a:pt x="0" y="609"/>
                  </a:lnTo>
                  <a:lnTo>
                    <a:pt x="1854" y="115455"/>
                  </a:lnTo>
                  <a:lnTo>
                    <a:pt x="39941" y="114846"/>
                  </a:lnTo>
                  <a:close/>
                </a:path>
                <a:path w="45085" h="422275">
                  <a:moveTo>
                    <a:pt x="42418" y="267970"/>
                  </a:moveTo>
                  <a:lnTo>
                    <a:pt x="40563" y="153123"/>
                  </a:lnTo>
                  <a:lnTo>
                    <a:pt x="2476" y="153746"/>
                  </a:lnTo>
                  <a:lnTo>
                    <a:pt x="4330" y="268592"/>
                  </a:lnTo>
                  <a:lnTo>
                    <a:pt x="42418" y="267970"/>
                  </a:lnTo>
                  <a:close/>
                </a:path>
                <a:path w="45085" h="422275">
                  <a:moveTo>
                    <a:pt x="44894" y="421093"/>
                  </a:moveTo>
                  <a:lnTo>
                    <a:pt x="43040" y="306247"/>
                  </a:lnTo>
                  <a:lnTo>
                    <a:pt x="4953" y="306870"/>
                  </a:lnTo>
                  <a:lnTo>
                    <a:pt x="6807" y="421716"/>
                  </a:lnTo>
                  <a:lnTo>
                    <a:pt x="44894" y="421093"/>
                  </a:lnTo>
                  <a:close/>
                </a:path>
              </a:pathLst>
            </a:custGeom>
            <a:solidFill>
              <a:srgbClr val="2A2929"/>
            </a:solidFill>
          </p:spPr>
          <p:txBody>
            <a:bodyPr wrap="square" lIns="0" tIns="0" rIns="0" bIns="0" rtlCol="0"/>
            <a:lstStyle/>
            <a:p>
              <a:endParaRPr dirty="0"/>
            </a:p>
          </p:txBody>
        </p:sp>
      </p:grpSp>
      <p:sp>
        <p:nvSpPr>
          <p:cNvPr id="16" name="object 16"/>
          <p:cNvSpPr/>
          <p:nvPr/>
        </p:nvSpPr>
        <p:spPr>
          <a:xfrm>
            <a:off x="9847257" y="1881595"/>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grpSp>
        <p:nvGrpSpPr>
          <p:cNvPr id="17" name="object 17"/>
          <p:cNvGrpSpPr/>
          <p:nvPr/>
        </p:nvGrpSpPr>
        <p:grpSpPr>
          <a:xfrm>
            <a:off x="8501597" y="3119172"/>
            <a:ext cx="3853815" cy="2396490"/>
            <a:chOff x="8501597" y="3119172"/>
            <a:chExt cx="3853815" cy="2396490"/>
          </a:xfrm>
        </p:grpSpPr>
        <p:sp>
          <p:nvSpPr>
            <p:cNvPr id="18" name="object 18"/>
            <p:cNvSpPr/>
            <p:nvPr/>
          </p:nvSpPr>
          <p:spPr>
            <a:xfrm>
              <a:off x="11603614" y="4650603"/>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19" name="object 19"/>
            <p:cNvSpPr/>
            <p:nvPr/>
          </p:nvSpPr>
          <p:spPr>
            <a:xfrm>
              <a:off x="8503844" y="4424332"/>
              <a:ext cx="3818254" cy="639445"/>
            </a:xfrm>
            <a:custGeom>
              <a:avLst/>
              <a:gdLst/>
              <a:ahLst/>
              <a:cxnLst/>
              <a:rect l="l" t="t" r="r" b="b"/>
              <a:pathLst>
                <a:path w="3818254"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20" name="object 20"/>
            <p:cNvSpPr/>
            <p:nvPr/>
          </p:nvSpPr>
          <p:spPr>
            <a:xfrm>
              <a:off x="8501597" y="3574988"/>
              <a:ext cx="3853815" cy="955040"/>
            </a:xfrm>
            <a:custGeom>
              <a:avLst/>
              <a:gdLst/>
              <a:ahLst/>
              <a:cxnLst/>
              <a:rect l="l" t="t" r="r" b="b"/>
              <a:pathLst>
                <a:path w="3853815" h="955039">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21" name="object 21"/>
            <p:cNvSpPr/>
            <p:nvPr/>
          </p:nvSpPr>
          <p:spPr>
            <a:xfrm>
              <a:off x="10402138" y="3119182"/>
              <a:ext cx="42545" cy="456565"/>
            </a:xfrm>
            <a:custGeom>
              <a:avLst/>
              <a:gdLst/>
              <a:ahLst/>
              <a:cxnLst/>
              <a:rect l="l" t="t" r="r" b="b"/>
              <a:pathLst>
                <a:path w="42545" h="456564">
                  <a:moveTo>
                    <a:pt x="35598" y="34620"/>
                  </a:moveTo>
                  <a:lnTo>
                    <a:pt x="35039" y="0"/>
                  </a:lnTo>
                  <a:lnTo>
                    <a:pt x="0" y="558"/>
                  </a:lnTo>
                  <a:lnTo>
                    <a:pt x="558" y="35191"/>
                  </a:lnTo>
                  <a:lnTo>
                    <a:pt x="35598" y="34620"/>
                  </a:lnTo>
                  <a:close/>
                </a:path>
                <a:path w="42545" h="456564">
                  <a:moveTo>
                    <a:pt x="37858" y="174904"/>
                  </a:moveTo>
                  <a:lnTo>
                    <a:pt x="36156" y="69697"/>
                  </a:lnTo>
                  <a:lnTo>
                    <a:pt x="1130" y="70256"/>
                  </a:lnTo>
                  <a:lnTo>
                    <a:pt x="2832" y="175475"/>
                  </a:lnTo>
                  <a:lnTo>
                    <a:pt x="37858" y="174904"/>
                  </a:lnTo>
                  <a:close/>
                </a:path>
                <a:path w="42545" h="456564">
                  <a:moveTo>
                    <a:pt x="40132" y="315188"/>
                  </a:moveTo>
                  <a:lnTo>
                    <a:pt x="38430" y="209981"/>
                  </a:lnTo>
                  <a:lnTo>
                    <a:pt x="3403" y="210540"/>
                  </a:lnTo>
                  <a:lnTo>
                    <a:pt x="5105" y="315760"/>
                  </a:lnTo>
                  <a:lnTo>
                    <a:pt x="40132" y="315188"/>
                  </a:lnTo>
                  <a:close/>
                </a:path>
                <a:path w="42545" h="456564">
                  <a:moveTo>
                    <a:pt x="42405" y="455472"/>
                  </a:moveTo>
                  <a:lnTo>
                    <a:pt x="40703" y="350266"/>
                  </a:lnTo>
                  <a:lnTo>
                    <a:pt x="5664" y="350824"/>
                  </a:lnTo>
                  <a:lnTo>
                    <a:pt x="7366" y="456044"/>
                  </a:lnTo>
                  <a:lnTo>
                    <a:pt x="42405" y="455472"/>
                  </a:lnTo>
                  <a:close/>
                </a:path>
              </a:pathLst>
            </a:custGeom>
            <a:solidFill>
              <a:srgbClr val="2A2929"/>
            </a:solidFill>
          </p:spPr>
          <p:txBody>
            <a:bodyPr wrap="square" lIns="0" tIns="0" rIns="0" bIns="0" rtlCol="0"/>
            <a:lstStyle/>
            <a:p>
              <a:endParaRPr dirty="0"/>
            </a:p>
          </p:txBody>
        </p:sp>
      </p:grpSp>
      <p:sp>
        <p:nvSpPr>
          <p:cNvPr id="22" name="object 22"/>
          <p:cNvSpPr txBox="1"/>
          <p:nvPr/>
        </p:nvSpPr>
        <p:spPr>
          <a:xfrm>
            <a:off x="8741343" y="3764238"/>
            <a:ext cx="3381375" cy="417195"/>
          </a:xfrm>
          <a:prstGeom prst="rect">
            <a:avLst/>
          </a:prstGeom>
        </p:spPr>
        <p:txBody>
          <a:bodyPr vert="horz" wrap="square" lIns="0" tIns="14604" rIns="0" bIns="0" rtlCol="0">
            <a:spAutoFit/>
          </a:bodyPr>
          <a:lstStyle/>
          <a:p>
            <a:pPr marL="12700">
              <a:lnSpc>
                <a:spcPct val="100000"/>
              </a:lnSpc>
              <a:spcBef>
                <a:spcPts val="114"/>
              </a:spcBef>
            </a:pPr>
            <a:r>
              <a:rPr sz="2550" b="1" spc="-80" dirty="0">
                <a:solidFill>
                  <a:srgbClr val="FEFFFD"/>
                </a:solidFill>
                <a:latin typeface="Tahoma"/>
                <a:cs typeface="Tahoma"/>
              </a:rPr>
              <a:t>CV</a:t>
            </a:r>
            <a:r>
              <a:rPr sz="2550" b="1" spc="-90" dirty="0">
                <a:solidFill>
                  <a:srgbClr val="FEFFFD"/>
                </a:solidFill>
                <a:latin typeface="Tahoma"/>
                <a:cs typeface="Tahoma"/>
              </a:rPr>
              <a:t> </a:t>
            </a:r>
            <a:r>
              <a:rPr sz="2550" b="1" spc="-75" dirty="0">
                <a:solidFill>
                  <a:srgbClr val="FEFFFD"/>
                </a:solidFill>
                <a:latin typeface="Tahoma"/>
                <a:cs typeface="Tahoma"/>
              </a:rPr>
              <a:t>Shared</a:t>
            </a:r>
            <a:r>
              <a:rPr sz="2550" b="1" spc="-90" dirty="0">
                <a:solidFill>
                  <a:srgbClr val="FEFFFD"/>
                </a:solidFill>
                <a:latin typeface="Tahoma"/>
                <a:cs typeface="Tahoma"/>
              </a:rPr>
              <a:t> </a:t>
            </a:r>
            <a:r>
              <a:rPr sz="2550" b="1" spc="-85" dirty="0">
                <a:solidFill>
                  <a:srgbClr val="FEFFFD"/>
                </a:solidFill>
                <a:latin typeface="Tahoma"/>
                <a:cs typeface="Tahoma"/>
              </a:rPr>
              <a:t>with </a:t>
            </a:r>
            <a:r>
              <a:rPr lang="en-GB" sz="2550" b="1" spc="-55" dirty="0" smtClean="0">
                <a:solidFill>
                  <a:srgbClr val="FEFFFD"/>
                </a:solidFill>
                <a:latin typeface="Tahoma"/>
                <a:cs typeface="Tahoma"/>
              </a:rPr>
              <a:t>ASM</a:t>
            </a:r>
            <a:endParaRPr sz="2550" dirty="0">
              <a:latin typeface="Tahoma"/>
              <a:cs typeface="Tahoma"/>
            </a:endParaRPr>
          </a:p>
        </p:txBody>
      </p:sp>
      <p:grpSp>
        <p:nvGrpSpPr>
          <p:cNvPr id="23" name="object 23"/>
          <p:cNvGrpSpPr/>
          <p:nvPr/>
        </p:nvGrpSpPr>
        <p:grpSpPr>
          <a:xfrm>
            <a:off x="13408124" y="1881595"/>
            <a:ext cx="3853815" cy="3634104"/>
            <a:chOff x="13408124" y="1881595"/>
            <a:chExt cx="3853815" cy="3634104"/>
          </a:xfrm>
        </p:grpSpPr>
        <p:sp>
          <p:nvSpPr>
            <p:cNvPr id="24" name="object 24"/>
            <p:cNvSpPr/>
            <p:nvPr/>
          </p:nvSpPr>
          <p:spPr>
            <a:xfrm>
              <a:off x="14753785" y="1881595"/>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sp>
          <p:nvSpPr>
            <p:cNvPr id="25" name="object 25"/>
            <p:cNvSpPr/>
            <p:nvPr/>
          </p:nvSpPr>
          <p:spPr>
            <a:xfrm>
              <a:off x="16510142" y="4650603"/>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26" name="object 26"/>
            <p:cNvSpPr/>
            <p:nvPr/>
          </p:nvSpPr>
          <p:spPr>
            <a:xfrm>
              <a:off x="13410370" y="4424332"/>
              <a:ext cx="3818254" cy="639445"/>
            </a:xfrm>
            <a:custGeom>
              <a:avLst/>
              <a:gdLst/>
              <a:ahLst/>
              <a:cxnLst/>
              <a:rect l="l" t="t" r="r" b="b"/>
              <a:pathLst>
                <a:path w="3818255"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27" name="object 27"/>
            <p:cNvSpPr/>
            <p:nvPr/>
          </p:nvSpPr>
          <p:spPr>
            <a:xfrm>
              <a:off x="13408124" y="3574988"/>
              <a:ext cx="3853815" cy="955040"/>
            </a:xfrm>
            <a:custGeom>
              <a:avLst/>
              <a:gdLst/>
              <a:ahLst/>
              <a:cxnLst/>
              <a:rect l="l" t="t" r="r" b="b"/>
              <a:pathLst>
                <a:path w="3853815" h="955039">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28" name="object 28"/>
            <p:cNvSpPr/>
            <p:nvPr/>
          </p:nvSpPr>
          <p:spPr>
            <a:xfrm>
              <a:off x="15308669" y="3119182"/>
              <a:ext cx="42545" cy="456565"/>
            </a:xfrm>
            <a:custGeom>
              <a:avLst/>
              <a:gdLst/>
              <a:ahLst/>
              <a:cxnLst/>
              <a:rect l="l" t="t" r="r" b="b"/>
              <a:pathLst>
                <a:path w="42544" h="456564">
                  <a:moveTo>
                    <a:pt x="35585" y="34620"/>
                  </a:moveTo>
                  <a:lnTo>
                    <a:pt x="35026" y="0"/>
                  </a:lnTo>
                  <a:lnTo>
                    <a:pt x="0" y="558"/>
                  </a:lnTo>
                  <a:lnTo>
                    <a:pt x="558" y="35191"/>
                  </a:lnTo>
                  <a:lnTo>
                    <a:pt x="35585" y="34620"/>
                  </a:lnTo>
                  <a:close/>
                </a:path>
                <a:path w="42544" h="456564">
                  <a:moveTo>
                    <a:pt x="37858" y="174904"/>
                  </a:moveTo>
                  <a:lnTo>
                    <a:pt x="36156" y="69697"/>
                  </a:lnTo>
                  <a:lnTo>
                    <a:pt x="1130" y="70256"/>
                  </a:lnTo>
                  <a:lnTo>
                    <a:pt x="2832" y="175475"/>
                  </a:lnTo>
                  <a:lnTo>
                    <a:pt x="37858" y="174904"/>
                  </a:lnTo>
                  <a:close/>
                </a:path>
                <a:path w="42544" h="456564">
                  <a:moveTo>
                    <a:pt x="40132" y="315188"/>
                  </a:moveTo>
                  <a:lnTo>
                    <a:pt x="38430" y="209981"/>
                  </a:lnTo>
                  <a:lnTo>
                    <a:pt x="3390" y="210540"/>
                  </a:lnTo>
                  <a:lnTo>
                    <a:pt x="5092" y="315760"/>
                  </a:lnTo>
                  <a:lnTo>
                    <a:pt x="40132" y="315188"/>
                  </a:lnTo>
                  <a:close/>
                </a:path>
                <a:path w="42544" h="456564">
                  <a:moveTo>
                    <a:pt x="42392" y="455472"/>
                  </a:moveTo>
                  <a:lnTo>
                    <a:pt x="40690" y="350266"/>
                  </a:lnTo>
                  <a:lnTo>
                    <a:pt x="5664" y="350824"/>
                  </a:lnTo>
                  <a:lnTo>
                    <a:pt x="7366" y="456044"/>
                  </a:lnTo>
                  <a:lnTo>
                    <a:pt x="42392" y="455472"/>
                  </a:lnTo>
                  <a:close/>
                </a:path>
              </a:pathLst>
            </a:custGeom>
            <a:solidFill>
              <a:srgbClr val="2A2929"/>
            </a:solidFill>
          </p:spPr>
          <p:txBody>
            <a:bodyPr wrap="square" lIns="0" tIns="0" rIns="0" bIns="0" rtlCol="0"/>
            <a:lstStyle/>
            <a:p>
              <a:endParaRPr dirty="0"/>
            </a:p>
          </p:txBody>
        </p:sp>
      </p:grpSp>
      <p:sp>
        <p:nvSpPr>
          <p:cNvPr id="29" name="object 29"/>
          <p:cNvSpPr txBox="1"/>
          <p:nvPr/>
        </p:nvSpPr>
        <p:spPr>
          <a:xfrm>
            <a:off x="13427346" y="3656211"/>
            <a:ext cx="3494562" cy="799577"/>
          </a:xfrm>
          <a:prstGeom prst="rect">
            <a:avLst/>
          </a:prstGeom>
        </p:spPr>
        <p:txBody>
          <a:bodyPr vert="horz" wrap="square" lIns="0" tIns="14604" rIns="0" bIns="0" rtlCol="0">
            <a:spAutoFit/>
          </a:bodyPr>
          <a:lstStyle/>
          <a:p>
            <a:pPr marL="12700">
              <a:lnSpc>
                <a:spcPct val="100000"/>
              </a:lnSpc>
              <a:spcBef>
                <a:spcPts val="114"/>
              </a:spcBef>
            </a:pPr>
            <a:r>
              <a:rPr sz="2550" b="1" spc="-55" dirty="0">
                <a:solidFill>
                  <a:srgbClr val="FEFFFD"/>
                </a:solidFill>
                <a:latin typeface="Tahoma"/>
                <a:cs typeface="Tahoma"/>
              </a:rPr>
              <a:t>Scheduled</a:t>
            </a:r>
            <a:r>
              <a:rPr sz="2550" b="1" spc="-125" dirty="0">
                <a:solidFill>
                  <a:srgbClr val="FEFFFD"/>
                </a:solidFill>
                <a:latin typeface="Tahoma"/>
                <a:cs typeface="Tahoma"/>
              </a:rPr>
              <a:t> </a:t>
            </a:r>
            <a:r>
              <a:rPr sz="2550" b="1" spc="-100" dirty="0" smtClean="0">
                <a:solidFill>
                  <a:srgbClr val="FEFFFD"/>
                </a:solidFill>
                <a:latin typeface="Tahoma"/>
                <a:cs typeface="Tahoma"/>
              </a:rPr>
              <a:t>Interview</a:t>
            </a:r>
            <a:r>
              <a:rPr lang="en-IN" sz="2550" b="1" spc="-100" dirty="0" smtClean="0">
                <a:solidFill>
                  <a:srgbClr val="FEFFFD"/>
                </a:solidFill>
                <a:latin typeface="Tahoma"/>
                <a:cs typeface="Tahoma"/>
              </a:rPr>
              <a:t>/ ASM Approval</a:t>
            </a:r>
            <a:endParaRPr sz="2550" dirty="0">
              <a:latin typeface="Tahoma"/>
              <a:cs typeface="Tahoma"/>
            </a:endParaRPr>
          </a:p>
        </p:txBody>
      </p:sp>
      <p:grpSp>
        <p:nvGrpSpPr>
          <p:cNvPr id="30" name="object 30"/>
          <p:cNvGrpSpPr/>
          <p:nvPr/>
        </p:nvGrpSpPr>
        <p:grpSpPr>
          <a:xfrm>
            <a:off x="3595050" y="5772574"/>
            <a:ext cx="3851275" cy="3634104"/>
            <a:chOff x="3595050" y="5772574"/>
            <a:chExt cx="3851275" cy="3634104"/>
          </a:xfrm>
        </p:grpSpPr>
        <p:sp>
          <p:nvSpPr>
            <p:cNvPr id="31" name="object 31"/>
            <p:cNvSpPr/>
            <p:nvPr/>
          </p:nvSpPr>
          <p:spPr>
            <a:xfrm>
              <a:off x="4940730" y="5772574"/>
              <a:ext cx="1238250" cy="1238250"/>
            </a:xfrm>
            <a:custGeom>
              <a:avLst/>
              <a:gdLst/>
              <a:ahLst/>
              <a:cxnLst/>
              <a:rect l="l" t="t" r="r" b="b"/>
              <a:pathLst>
                <a:path w="1238250" h="1238250">
                  <a:moveTo>
                    <a:pt x="619125" y="1238250"/>
                  </a:moveTo>
                  <a:lnTo>
                    <a:pt x="570740" y="1236387"/>
                  </a:lnTo>
                  <a:lnTo>
                    <a:pt x="523374" y="1230890"/>
                  </a:lnTo>
                  <a:lnTo>
                    <a:pt x="477165" y="1221898"/>
                  </a:lnTo>
                  <a:lnTo>
                    <a:pt x="432249" y="1209547"/>
                  </a:lnTo>
                  <a:lnTo>
                    <a:pt x="388764" y="1193976"/>
                  </a:lnTo>
                  <a:lnTo>
                    <a:pt x="346849" y="1175321"/>
                  </a:lnTo>
                  <a:lnTo>
                    <a:pt x="306640" y="1153721"/>
                  </a:lnTo>
                  <a:lnTo>
                    <a:pt x="268276" y="1129313"/>
                  </a:lnTo>
                  <a:lnTo>
                    <a:pt x="231893" y="1102235"/>
                  </a:lnTo>
                  <a:lnTo>
                    <a:pt x="197631" y="1072624"/>
                  </a:lnTo>
                  <a:lnTo>
                    <a:pt x="165625" y="1040618"/>
                  </a:lnTo>
                  <a:lnTo>
                    <a:pt x="136014" y="1006356"/>
                  </a:lnTo>
                  <a:lnTo>
                    <a:pt x="108936" y="969973"/>
                  </a:lnTo>
                  <a:lnTo>
                    <a:pt x="84528" y="931609"/>
                  </a:lnTo>
                  <a:lnTo>
                    <a:pt x="62928" y="891400"/>
                  </a:lnTo>
                  <a:lnTo>
                    <a:pt x="44273" y="849485"/>
                  </a:lnTo>
                  <a:lnTo>
                    <a:pt x="28702" y="806000"/>
                  </a:lnTo>
                  <a:lnTo>
                    <a:pt x="16351" y="761084"/>
                  </a:lnTo>
                  <a:lnTo>
                    <a:pt x="7359" y="714875"/>
                  </a:lnTo>
                  <a:lnTo>
                    <a:pt x="1862" y="667509"/>
                  </a:lnTo>
                  <a:lnTo>
                    <a:pt x="0" y="619125"/>
                  </a:lnTo>
                  <a:lnTo>
                    <a:pt x="1862" y="570740"/>
                  </a:lnTo>
                  <a:lnTo>
                    <a:pt x="7359" y="523374"/>
                  </a:lnTo>
                  <a:lnTo>
                    <a:pt x="16351" y="477165"/>
                  </a:lnTo>
                  <a:lnTo>
                    <a:pt x="28702" y="432249"/>
                  </a:lnTo>
                  <a:lnTo>
                    <a:pt x="44273" y="388764"/>
                  </a:lnTo>
                  <a:lnTo>
                    <a:pt x="62928" y="346849"/>
                  </a:lnTo>
                  <a:lnTo>
                    <a:pt x="84528" y="306640"/>
                  </a:lnTo>
                  <a:lnTo>
                    <a:pt x="108936" y="268276"/>
                  </a:lnTo>
                  <a:lnTo>
                    <a:pt x="136014" y="231893"/>
                  </a:lnTo>
                  <a:lnTo>
                    <a:pt x="165625" y="197631"/>
                  </a:lnTo>
                  <a:lnTo>
                    <a:pt x="197631" y="165625"/>
                  </a:lnTo>
                  <a:lnTo>
                    <a:pt x="231893" y="136014"/>
                  </a:lnTo>
                  <a:lnTo>
                    <a:pt x="268276" y="108936"/>
                  </a:lnTo>
                  <a:lnTo>
                    <a:pt x="306640" y="84528"/>
                  </a:lnTo>
                  <a:lnTo>
                    <a:pt x="346849" y="62928"/>
                  </a:lnTo>
                  <a:lnTo>
                    <a:pt x="388764" y="44273"/>
                  </a:lnTo>
                  <a:lnTo>
                    <a:pt x="432249" y="28702"/>
                  </a:lnTo>
                  <a:lnTo>
                    <a:pt x="477165" y="16351"/>
                  </a:lnTo>
                  <a:lnTo>
                    <a:pt x="523374" y="7359"/>
                  </a:lnTo>
                  <a:lnTo>
                    <a:pt x="570740" y="1862"/>
                  </a:lnTo>
                  <a:lnTo>
                    <a:pt x="619125" y="0"/>
                  </a:lnTo>
                  <a:lnTo>
                    <a:pt x="667509" y="1862"/>
                  </a:lnTo>
                  <a:lnTo>
                    <a:pt x="714875" y="7359"/>
                  </a:lnTo>
                  <a:lnTo>
                    <a:pt x="761084" y="16351"/>
                  </a:lnTo>
                  <a:lnTo>
                    <a:pt x="806000" y="28702"/>
                  </a:lnTo>
                  <a:lnTo>
                    <a:pt x="849485" y="44273"/>
                  </a:lnTo>
                  <a:lnTo>
                    <a:pt x="891400" y="62928"/>
                  </a:lnTo>
                  <a:lnTo>
                    <a:pt x="931609" y="84528"/>
                  </a:lnTo>
                  <a:lnTo>
                    <a:pt x="969973" y="108936"/>
                  </a:lnTo>
                  <a:lnTo>
                    <a:pt x="1006356" y="136014"/>
                  </a:lnTo>
                  <a:lnTo>
                    <a:pt x="1040618" y="165625"/>
                  </a:lnTo>
                  <a:lnTo>
                    <a:pt x="1072624" y="197631"/>
                  </a:lnTo>
                  <a:lnTo>
                    <a:pt x="1102235" y="231893"/>
                  </a:lnTo>
                  <a:lnTo>
                    <a:pt x="1129313" y="268276"/>
                  </a:lnTo>
                  <a:lnTo>
                    <a:pt x="1153721" y="306640"/>
                  </a:lnTo>
                  <a:lnTo>
                    <a:pt x="1175321" y="346849"/>
                  </a:lnTo>
                  <a:lnTo>
                    <a:pt x="1193976" y="388764"/>
                  </a:lnTo>
                  <a:lnTo>
                    <a:pt x="1209547" y="432249"/>
                  </a:lnTo>
                  <a:lnTo>
                    <a:pt x="1221898" y="477165"/>
                  </a:lnTo>
                  <a:lnTo>
                    <a:pt x="1230890" y="523374"/>
                  </a:lnTo>
                  <a:lnTo>
                    <a:pt x="1236387" y="570740"/>
                  </a:lnTo>
                  <a:lnTo>
                    <a:pt x="1238250" y="619125"/>
                  </a:lnTo>
                  <a:lnTo>
                    <a:pt x="1236387" y="667509"/>
                  </a:lnTo>
                  <a:lnTo>
                    <a:pt x="1230890" y="714875"/>
                  </a:lnTo>
                  <a:lnTo>
                    <a:pt x="1221898" y="761084"/>
                  </a:lnTo>
                  <a:lnTo>
                    <a:pt x="1209547" y="806000"/>
                  </a:lnTo>
                  <a:lnTo>
                    <a:pt x="1193976" y="849485"/>
                  </a:lnTo>
                  <a:lnTo>
                    <a:pt x="1175321" y="891400"/>
                  </a:lnTo>
                  <a:lnTo>
                    <a:pt x="1153721" y="931609"/>
                  </a:lnTo>
                  <a:lnTo>
                    <a:pt x="1129313" y="969973"/>
                  </a:lnTo>
                  <a:lnTo>
                    <a:pt x="1102235" y="1006356"/>
                  </a:lnTo>
                  <a:lnTo>
                    <a:pt x="1072624" y="1040618"/>
                  </a:lnTo>
                  <a:lnTo>
                    <a:pt x="1040618" y="1072624"/>
                  </a:lnTo>
                  <a:lnTo>
                    <a:pt x="1006356" y="1102235"/>
                  </a:lnTo>
                  <a:lnTo>
                    <a:pt x="969973" y="1129313"/>
                  </a:lnTo>
                  <a:lnTo>
                    <a:pt x="931609" y="1153721"/>
                  </a:lnTo>
                  <a:lnTo>
                    <a:pt x="891400" y="1175321"/>
                  </a:lnTo>
                  <a:lnTo>
                    <a:pt x="849485" y="1193976"/>
                  </a:lnTo>
                  <a:lnTo>
                    <a:pt x="806000" y="1209547"/>
                  </a:lnTo>
                  <a:lnTo>
                    <a:pt x="761084" y="1221898"/>
                  </a:lnTo>
                  <a:lnTo>
                    <a:pt x="714875" y="1230890"/>
                  </a:lnTo>
                  <a:lnTo>
                    <a:pt x="667509" y="1236387"/>
                  </a:lnTo>
                  <a:lnTo>
                    <a:pt x="619125" y="1238250"/>
                  </a:lnTo>
                  <a:close/>
                </a:path>
              </a:pathLst>
            </a:custGeom>
            <a:solidFill>
              <a:srgbClr val="7CA6E9"/>
            </a:solidFill>
          </p:spPr>
          <p:txBody>
            <a:bodyPr wrap="square" lIns="0" tIns="0" rIns="0" bIns="0" rtlCol="0"/>
            <a:lstStyle/>
            <a:p>
              <a:endParaRPr dirty="0"/>
            </a:p>
          </p:txBody>
        </p:sp>
        <p:sp>
          <p:nvSpPr>
            <p:cNvPr id="32" name="object 32"/>
            <p:cNvSpPr/>
            <p:nvPr/>
          </p:nvSpPr>
          <p:spPr>
            <a:xfrm>
              <a:off x="6697087" y="8541643"/>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33" name="object 33"/>
            <p:cNvSpPr/>
            <p:nvPr/>
          </p:nvSpPr>
          <p:spPr>
            <a:xfrm>
              <a:off x="3596730" y="8316484"/>
              <a:ext cx="3818890" cy="638175"/>
            </a:xfrm>
            <a:custGeom>
              <a:avLst/>
              <a:gdLst/>
              <a:ahLst/>
              <a:cxnLst/>
              <a:rect l="l" t="t" r="r" b="b"/>
              <a:pathLst>
                <a:path w="3818890" h="638175">
                  <a:moveTo>
                    <a:pt x="0" y="0"/>
                  </a:moveTo>
                  <a:lnTo>
                    <a:pt x="3818769" y="0"/>
                  </a:lnTo>
                  <a:lnTo>
                    <a:pt x="3818769" y="638175"/>
                  </a:lnTo>
                  <a:lnTo>
                    <a:pt x="0" y="0"/>
                  </a:lnTo>
                  <a:close/>
                </a:path>
              </a:pathLst>
            </a:custGeom>
            <a:solidFill>
              <a:srgbClr val="7CA6E9"/>
            </a:solidFill>
          </p:spPr>
          <p:txBody>
            <a:bodyPr wrap="square" lIns="0" tIns="0" rIns="0" bIns="0" rtlCol="0"/>
            <a:lstStyle/>
            <a:p>
              <a:endParaRPr dirty="0"/>
            </a:p>
          </p:txBody>
        </p:sp>
        <p:sp>
          <p:nvSpPr>
            <p:cNvPr id="34" name="object 34"/>
            <p:cNvSpPr/>
            <p:nvPr/>
          </p:nvSpPr>
          <p:spPr>
            <a:xfrm>
              <a:off x="3595050" y="7465967"/>
              <a:ext cx="3848100" cy="962025"/>
            </a:xfrm>
            <a:custGeom>
              <a:avLst/>
              <a:gdLst/>
              <a:ahLst/>
              <a:cxnLst/>
              <a:rect l="l" t="t" r="r" b="b"/>
              <a:pathLst>
                <a:path w="3848100" h="962025">
                  <a:moveTo>
                    <a:pt x="3698029" y="962024"/>
                  </a:moveTo>
                  <a:lnTo>
                    <a:pt x="149698" y="962024"/>
                  </a:lnTo>
                  <a:lnTo>
                    <a:pt x="102455" y="954335"/>
                  </a:lnTo>
                  <a:lnTo>
                    <a:pt x="61370" y="932936"/>
                  </a:lnTo>
                  <a:lnTo>
                    <a:pt x="28937" y="900335"/>
                  </a:lnTo>
                  <a:lnTo>
                    <a:pt x="7649" y="859036"/>
                  </a:lnTo>
                  <a:lnTo>
                    <a:pt x="0" y="811546"/>
                  </a:lnTo>
                  <a:lnTo>
                    <a:pt x="0" y="150478"/>
                  </a:lnTo>
                  <a:lnTo>
                    <a:pt x="7649" y="102988"/>
                  </a:lnTo>
                  <a:lnTo>
                    <a:pt x="28937" y="61689"/>
                  </a:lnTo>
                  <a:lnTo>
                    <a:pt x="61370" y="29088"/>
                  </a:lnTo>
                  <a:lnTo>
                    <a:pt x="102455" y="7689"/>
                  </a:lnTo>
                  <a:lnTo>
                    <a:pt x="149698" y="0"/>
                  </a:lnTo>
                  <a:lnTo>
                    <a:pt x="3698029" y="0"/>
                  </a:lnTo>
                  <a:lnTo>
                    <a:pt x="3745272" y="7689"/>
                  </a:lnTo>
                  <a:lnTo>
                    <a:pt x="3786357" y="29088"/>
                  </a:lnTo>
                  <a:lnTo>
                    <a:pt x="3818790" y="61689"/>
                  </a:lnTo>
                  <a:lnTo>
                    <a:pt x="3840078" y="102988"/>
                  </a:lnTo>
                  <a:lnTo>
                    <a:pt x="3847727" y="150478"/>
                  </a:lnTo>
                  <a:lnTo>
                    <a:pt x="3847727" y="811546"/>
                  </a:lnTo>
                  <a:lnTo>
                    <a:pt x="3840078" y="859036"/>
                  </a:lnTo>
                  <a:lnTo>
                    <a:pt x="3818790" y="900335"/>
                  </a:lnTo>
                  <a:lnTo>
                    <a:pt x="3786357" y="932936"/>
                  </a:lnTo>
                  <a:lnTo>
                    <a:pt x="3745272" y="954335"/>
                  </a:lnTo>
                  <a:lnTo>
                    <a:pt x="3698029" y="962024"/>
                  </a:lnTo>
                  <a:close/>
                </a:path>
              </a:pathLst>
            </a:custGeom>
            <a:solidFill>
              <a:srgbClr val="5270FF"/>
            </a:solidFill>
          </p:spPr>
          <p:txBody>
            <a:bodyPr wrap="square" lIns="0" tIns="0" rIns="0" bIns="0" rtlCol="0"/>
            <a:lstStyle/>
            <a:p>
              <a:endParaRPr dirty="0"/>
            </a:p>
          </p:txBody>
        </p:sp>
        <p:sp>
          <p:nvSpPr>
            <p:cNvPr id="35" name="object 35"/>
            <p:cNvSpPr/>
            <p:nvPr/>
          </p:nvSpPr>
          <p:spPr>
            <a:xfrm>
              <a:off x="5494680" y="7044549"/>
              <a:ext cx="45085" cy="422275"/>
            </a:xfrm>
            <a:custGeom>
              <a:avLst/>
              <a:gdLst/>
              <a:ahLst/>
              <a:cxnLst/>
              <a:rect l="l" t="t" r="r" b="b"/>
              <a:pathLst>
                <a:path w="45085" h="422275">
                  <a:moveTo>
                    <a:pt x="39941" y="114846"/>
                  </a:moveTo>
                  <a:lnTo>
                    <a:pt x="38087" y="0"/>
                  </a:lnTo>
                  <a:lnTo>
                    <a:pt x="0" y="609"/>
                  </a:lnTo>
                  <a:lnTo>
                    <a:pt x="1854" y="115455"/>
                  </a:lnTo>
                  <a:lnTo>
                    <a:pt x="39941" y="114846"/>
                  </a:lnTo>
                  <a:close/>
                </a:path>
                <a:path w="45085" h="422275">
                  <a:moveTo>
                    <a:pt x="42418" y="267970"/>
                  </a:moveTo>
                  <a:lnTo>
                    <a:pt x="40563" y="153123"/>
                  </a:lnTo>
                  <a:lnTo>
                    <a:pt x="2476" y="153746"/>
                  </a:lnTo>
                  <a:lnTo>
                    <a:pt x="4330" y="268592"/>
                  </a:lnTo>
                  <a:lnTo>
                    <a:pt x="42418" y="267970"/>
                  </a:lnTo>
                  <a:close/>
                </a:path>
                <a:path w="45085" h="422275">
                  <a:moveTo>
                    <a:pt x="44894" y="421093"/>
                  </a:moveTo>
                  <a:lnTo>
                    <a:pt x="43040" y="306247"/>
                  </a:lnTo>
                  <a:lnTo>
                    <a:pt x="4953" y="306870"/>
                  </a:lnTo>
                  <a:lnTo>
                    <a:pt x="6807" y="421716"/>
                  </a:lnTo>
                  <a:lnTo>
                    <a:pt x="44894" y="421093"/>
                  </a:lnTo>
                  <a:close/>
                </a:path>
              </a:pathLst>
            </a:custGeom>
            <a:solidFill>
              <a:srgbClr val="2A2929"/>
            </a:solidFill>
          </p:spPr>
          <p:txBody>
            <a:bodyPr wrap="square" lIns="0" tIns="0" rIns="0" bIns="0" rtlCol="0"/>
            <a:lstStyle/>
            <a:p>
              <a:endParaRPr dirty="0"/>
            </a:p>
          </p:txBody>
        </p:sp>
        <p:sp>
          <p:nvSpPr>
            <p:cNvPr id="36" name="object 36"/>
            <p:cNvSpPr/>
            <p:nvPr/>
          </p:nvSpPr>
          <p:spPr>
            <a:xfrm>
              <a:off x="5200891" y="5952984"/>
              <a:ext cx="714375" cy="800100"/>
            </a:xfrm>
            <a:custGeom>
              <a:avLst/>
              <a:gdLst/>
              <a:ahLst/>
              <a:cxnLst/>
              <a:rect l="l" t="t" r="r" b="b"/>
              <a:pathLst>
                <a:path w="714375" h="800100">
                  <a:moveTo>
                    <a:pt x="57150" y="334403"/>
                  </a:moveTo>
                  <a:lnTo>
                    <a:pt x="8991" y="382549"/>
                  </a:lnTo>
                  <a:lnTo>
                    <a:pt x="57150" y="410337"/>
                  </a:lnTo>
                  <a:lnTo>
                    <a:pt x="57150" y="334403"/>
                  </a:lnTo>
                  <a:close/>
                </a:path>
                <a:path w="714375" h="800100">
                  <a:moveTo>
                    <a:pt x="628650" y="0"/>
                  </a:moveTo>
                  <a:lnTo>
                    <a:pt x="585787" y="0"/>
                  </a:lnTo>
                  <a:lnTo>
                    <a:pt x="585787" y="285648"/>
                  </a:lnTo>
                  <a:lnTo>
                    <a:pt x="585787" y="314210"/>
                  </a:lnTo>
                  <a:lnTo>
                    <a:pt x="585787" y="342773"/>
                  </a:lnTo>
                  <a:lnTo>
                    <a:pt x="585787" y="371335"/>
                  </a:lnTo>
                  <a:lnTo>
                    <a:pt x="585787" y="399897"/>
                  </a:lnTo>
                  <a:lnTo>
                    <a:pt x="585787" y="428472"/>
                  </a:lnTo>
                  <a:lnTo>
                    <a:pt x="485775" y="428472"/>
                  </a:lnTo>
                  <a:lnTo>
                    <a:pt x="485775" y="457034"/>
                  </a:lnTo>
                  <a:lnTo>
                    <a:pt x="485775" y="485597"/>
                  </a:lnTo>
                  <a:lnTo>
                    <a:pt x="228600" y="485597"/>
                  </a:lnTo>
                  <a:lnTo>
                    <a:pt x="228600" y="457034"/>
                  </a:lnTo>
                  <a:lnTo>
                    <a:pt x="485775" y="457034"/>
                  </a:lnTo>
                  <a:lnTo>
                    <a:pt x="485775" y="428472"/>
                  </a:lnTo>
                  <a:lnTo>
                    <a:pt x="128587" y="428472"/>
                  </a:lnTo>
                  <a:lnTo>
                    <a:pt x="128587" y="399897"/>
                  </a:lnTo>
                  <a:lnTo>
                    <a:pt x="585787" y="399897"/>
                  </a:lnTo>
                  <a:lnTo>
                    <a:pt x="585787" y="371335"/>
                  </a:lnTo>
                  <a:lnTo>
                    <a:pt x="285750" y="371335"/>
                  </a:lnTo>
                  <a:lnTo>
                    <a:pt x="285750" y="342773"/>
                  </a:lnTo>
                  <a:lnTo>
                    <a:pt x="585787" y="342773"/>
                  </a:lnTo>
                  <a:lnTo>
                    <a:pt x="585787" y="314210"/>
                  </a:lnTo>
                  <a:lnTo>
                    <a:pt x="457200" y="314210"/>
                  </a:lnTo>
                  <a:lnTo>
                    <a:pt x="457200" y="285648"/>
                  </a:lnTo>
                  <a:lnTo>
                    <a:pt x="585787" y="285648"/>
                  </a:lnTo>
                  <a:lnTo>
                    <a:pt x="585787" y="0"/>
                  </a:lnTo>
                  <a:lnTo>
                    <a:pt x="471487" y="0"/>
                  </a:lnTo>
                  <a:lnTo>
                    <a:pt x="471487" y="142824"/>
                  </a:lnTo>
                  <a:lnTo>
                    <a:pt x="462495" y="187248"/>
                  </a:lnTo>
                  <a:lnTo>
                    <a:pt x="437972" y="223570"/>
                  </a:lnTo>
                  <a:lnTo>
                    <a:pt x="428625" y="229882"/>
                  </a:lnTo>
                  <a:lnTo>
                    <a:pt x="428625" y="285648"/>
                  </a:lnTo>
                  <a:lnTo>
                    <a:pt x="428625" y="314210"/>
                  </a:lnTo>
                  <a:lnTo>
                    <a:pt x="257175" y="314210"/>
                  </a:lnTo>
                  <a:lnTo>
                    <a:pt x="257175" y="342773"/>
                  </a:lnTo>
                  <a:lnTo>
                    <a:pt x="257175" y="371335"/>
                  </a:lnTo>
                  <a:lnTo>
                    <a:pt x="128587" y="371335"/>
                  </a:lnTo>
                  <a:lnTo>
                    <a:pt x="128587" y="342773"/>
                  </a:lnTo>
                  <a:lnTo>
                    <a:pt x="257175" y="342773"/>
                  </a:lnTo>
                  <a:lnTo>
                    <a:pt x="257175" y="314210"/>
                  </a:lnTo>
                  <a:lnTo>
                    <a:pt x="128587" y="314210"/>
                  </a:lnTo>
                  <a:lnTo>
                    <a:pt x="128587" y="285648"/>
                  </a:lnTo>
                  <a:lnTo>
                    <a:pt x="428625" y="285648"/>
                  </a:lnTo>
                  <a:lnTo>
                    <a:pt x="428625" y="229882"/>
                  </a:lnTo>
                  <a:lnTo>
                    <a:pt x="401624" y="248081"/>
                  </a:lnTo>
                  <a:lnTo>
                    <a:pt x="357187" y="257086"/>
                  </a:lnTo>
                  <a:lnTo>
                    <a:pt x="312750" y="248081"/>
                  </a:lnTo>
                  <a:lnTo>
                    <a:pt x="276415" y="223570"/>
                  </a:lnTo>
                  <a:lnTo>
                    <a:pt x="251891" y="187248"/>
                  </a:lnTo>
                  <a:lnTo>
                    <a:pt x="242887" y="142824"/>
                  </a:lnTo>
                  <a:lnTo>
                    <a:pt x="251891" y="98399"/>
                  </a:lnTo>
                  <a:lnTo>
                    <a:pt x="276415" y="62077"/>
                  </a:lnTo>
                  <a:lnTo>
                    <a:pt x="312750" y="37566"/>
                  </a:lnTo>
                  <a:lnTo>
                    <a:pt x="357187" y="28562"/>
                  </a:lnTo>
                  <a:lnTo>
                    <a:pt x="369912" y="29260"/>
                  </a:lnTo>
                  <a:lnTo>
                    <a:pt x="393915" y="65392"/>
                  </a:lnTo>
                  <a:lnTo>
                    <a:pt x="385140" y="61785"/>
                  </a:lnTo>
                  <a:lnTo>
                    <a:pt x="376072" y="59207"/>
                  </a:lnTo>
                  <a:lnTo>
                    <a:pt x="366750" y="57645"/>
                  </a:lnTo>
                  <a:lnTo>
                    <a:pt x="357187" y="57124"/>
                  </a:lnTo>
                  <a:lnTo>
                    <a:pt x="323850" y="63868"/>
                  </a:lnTo>
                  <a:lnTo>
                    <a:pt x="296595" y="82257"/>
                  </a:lnTo>
                  <a:lnTo>
                    <a:pt x="278206" y="109499"/>
                  </a:lnTo>
                  <a:lnTo>
                    <a:pt x="271462" y="142824"/>
                  </a:lnTo>
                  <a:lnTo>
                    <a:pt x="278206" y="176149"/>
                  </a:lnTo>
                  <a:lnTo>
                    <a:pt x="296595" y="203390"/>
                  </a:lnTo>
                  <a:lnTo>
                    <a:pt x="323850" y="221767"/>
                  </a:lnTo>
                  <a:lnTo>
                    <a:pt x="357187" y="228511"/>
                  </a:lnTo>
                  <a:lnTo>
                    <a:pt x="390525" y="221767"/>
                  </a:lnTo>
                  <a:lnTo>
                    <a:pt x="417779" y="203390"/>
                  </a:lnTo>
                  <a:lnTo>
                    <a:pt x="425742" y="191579"/>
                  </a:lnTo>
                  <a:lnTo>
                    <a:pt x="436168" y="176149"/>
                  </a:lnTo>
                  <a:lnTo>
                    <a:pt x="442912" y="142824"/>
                  </a:lnTo>
                  <a:lnTo>
                    <a:pt x="471487" y="142824"/>
                  </a:lnTo>
                  <a:lnTo>
                    <a:pt x="471487" y="0"/>
                  </a:lnTo>
                  <a:lnTo>
                    <a:pt x="467309" y="0"/>
                  </a:lnTo>
                  <a:lnTo>
                    <a:pt x="467309" y="81508"/>
                  </a:lnTo>
                  <a:lnTo>
                    <a:pt x="357187" y="191579"/>
                  </a:lnTo>
                  <a:lnTo>
                    <a:pt x="304228" y="138633"/>
                  </a:lnTo>
                  <a:lnTo>
                    <a:pt x="324434" y="118440"/>
                  </a:lnTo>
                  <a:lnTo>
                    <a:pt x="357187" y="151193"/>
                  </a:lnTo>
                  <a:lnTo>
                    <a:pt x="389953" y="118440"/>
                  </a:lnTo>
                  <a:lnTo>
                    <a:pt x="443026" y="65392"/>
                  </a:lnTo>
                  <a:lnTo>
                    <a:pt x="447103" y="61315"/>
                  </a:lnTo>
                  <a:lnTo>
                    <a:pt x="467309" y="81508"/>
                  </a:lnTo>
                  <a:lnTo>
                    <a:pt x="467309" y="0"/>
                  </a:lnTo>
                  <a:lnTo>
                    <a:pt x="85725" y="0"/>
                  </a:lnTo>
                  <a:lnTo>
                    <a:pt x="85725" y="426796"/>
                  </a:lnTo>
                  <a:lnTo>
                    <a:pt x="354850" y="582002"/>
                  </a:lnTo>
                  <a:lnTo>
                    <a:pt x="360032" y="582053"/>
                  </a:lnTo>
                  <a:lnTo>
                    <a:pt x="539305" y="485597"/>
                  </a:lnTo>
                  <a:lnTo>
                    <a:pt x="592378" y="457034"/>
                  </a:lnTo>
                  <a:lnTo>
                    <a:pt x="628650" y="437502"/>
                  </a:lnTo>
                  <a:lnTo>
                    <a:pt x="628650" y="428472"/>
                  </a:lnTo>
                  <a:lnTo>
                    <a:pt x="628650" y="399897"/>
                  </a:lnTo>
                  <a:lnTo>
                    <a:pt x="628650" y="28562"/>
                  </a:lnTo>
                  <a:lnTo>
                    <a:pt x="628650" y="0"/>
                  </a:lnTo>
                  <a:close/>
                </a:path>
                <a:path w="714375" h="800100">
                  <a:moveTo>
                    <a:pt x="705002" y="396443"/>
                  </a:moveTo>
                  <a:lnTo>
                    <a:pt x="657225" y="348691"/>
                  </a:lnTo>
                  <a:lnTo>
                    <a:pt x="657225" y="422109"/>
                  </a:lnTo>
                  <a:lnTo>
                    <a:pt x="705002" y="396443"/>
                  </a:lnTo>
                  <a:close/>
                </a:path>
                <a:path w="714375" h="800100">
                  <a:moveTo>
                    <a:pt x="714375" y="423837"/>
                  </a:moveTo>
                  <a:lnTo>
                    <a:pt x="371589" y="608330"/>
                  </a:lnTo>
                  <a:lnTo>
                    <a:pt x="364617" y="610069"/>
                  </a:lnTo>
                  <a:lnTo>
                    <a:pt x="350266" y="610069"/>
                  </a:lnTo>
                  <a:lnTo>
                    <a:pt x="342900" y="608114"/>
                  </a:lnTo>
                  <a:lnTo>
                    <a:pt x="157162" y="500989"/>
                  </a:lnTo>
                  <a:lnTo>
                    <a:pt x="157162" y="714108"/>
                  </a:lnTo>
                  <a:lnTo>
                    <a:pt x="157162" y="742670"/>
                  </a:lnTo>
                  <a:lnTo>
                    <a:pt x="42862" y="742670"/>
                  </a:lnTo>
                  <a:lnTo>
                    <a:pt x="42862" y="714108"/>
                  </a:lnTo>
                  <a:lnTo>
                    <a:pt x="157162" y="714108"/>
                  </a:lnTo>
                  <a:lnTo>
                    <a:pt x="157162" y="500989"/>
                  </a:lnTo>
                  <a:lnTo>
                    <a:pt x="0" y="410337"/>
                  </a:lnTo>
                  <a:lnTo>
                    <a:pt x="0" y="793394"/>
                  </a:lnTo>
                  <a:lnTo>
                    <a:pt x="6413" y="799807"/>
                  </a:lnTo>
                  <a:lnTo>
                    <a:pt x="707961" y="799807"/>
                  </a:lnTo>
                  <a:lnTo>
                    <a:pt x="714375" y="793394"/>
                  </a:lnTo>
                  <a:lnTo>
                    <a:pt x="714375" y="742670"/>
                  </a:lnTo>
                  <a:lnTo>
                    <a:pt x="714375" y="714108"/>
                  </a:lnTo>
                  <a:lnTo>
                    <a:pt x="714375" y="610069"/>
                  </a:lnTo>
                  <a:lnTo>
                    <a:pt x="714375" y="423837"/>
                  </a:lnTo>
                  <a:close/>
                </a:path>
              </a:pathLst>
            </a:custGeom>
            <a:solidFill>
              <a:srgbClr val="FEFFFD"/>
            </a:solidFill>
          </p:spPr>
          <p:txBody>
            <a:bodyPr wrap="square" lIns="0" tIns="0" rIns="0" bIns="0" rtlCol="0"/>
            <a:lstStyle/>
            <a:p>
              <a:endParaRPr dirty="0"/>
            </a:p>
          </p:txBody>
        </p:sp>
      </p:grpSp>
      <p:grpSp>
        <p:nvGrpSpPr>
          <p:cNvPr id="37" name="object 37"/>
          <p:cNvGrpSpPr/>
          <p:nvPr/>
        </p:nvGrpSpPr>
        <p:grpSpPr>
          <a:xfrm>
            <a:off x="8501597" y="5772574"/>
            <a:ext cx="3853815" cy="3634104"/>
            <a:chOff x="8501597" y="5772574"/>
            <a:chExt cx="3853815" cy="3634104"/>
          </a:xfrm>
        </p:grpSpPr>
        <p:sp>
          <p:nvSpPr>
            <p:cNvPr id="38" name="object 38"/>
            <p:cNvSpPr/>
            <p:nvPr/>
          </p:nvSpPr>
          <p:spPr>
            <a:xfrm>
              <a:off x="9847258" y="5772574"/>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sp>
          <p:nvSpPr>
            <p:cNvPr id="39" name="object 39"/>
            <p:cNvSpPr/>
            <p:nvPr/>
          </p:nvSpPr>
          <p:spPr>
            <a:xfrm>
              <a:off x="11603614" y="8541580"/>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40" name="object 40"/>
            <p:cNvSpPr/>
            <p:nvPr/>
          </p:nvSpPr>
          <p:spPr>
            <a:xfrm>
              <a:off x="8503844" y="8315309"/>
              <a:ext cx="3818254" cy="639445"/>
            </a:xfrm>
            <a:custGeom>
              <a:avLst/>
              <a:gdLst/>
              <a:ahLst/>
              <a:cxnLst/>
              <a:rect l="l" t="t" r="r" b="b"/>
              <a:pathLst>
                <a:path w="3818254"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41" name="object 41"/>
            <p:cNvSpPr/>
            <p:nvPr/>
          </p:nvSpPr>
          <p:spPr>
            <a:xfrm>
              <a:off x="8501597" y="7465967"/>
              <a:ext cx="3853815" cy="955040"/>
            </a:xfrm>
            <a:custGeom>
              <a:avLst/>
              <a:gdLst/>
              <a:ahLst/>
              <a:cxnLst/>
              <a:rect l="l" t="t" r="r" b="b"/>
              <a:pathLst>
                <a:path w="3853815" h="955040">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42" name="object 42"/>
            <p:cNvSpPr/>
            <p:nvPr/>
          </p:nvSpPr>
          <p:spPr>
            <a:xfrm>
              <a:off x="10402138" y="7010158"/>
              <a:ext cx="42545" cy="456565"/>
            </a:xfrm>
            <a:custGeom>
              <a:avLst/>
              <a:gdLst/>
              <a:ahLst/>
              <a:cxnLst/>
              <a:rect l="l" t="t" r="r" b="b"/>
              <a:pathLst>
                <a:path w="42545" h="456565">
                  <a:moveTo>
                    <a:pt x="35598" y="34620"/>
                  </a:moveTo>
                  <a:lnTo>
                    <a:pt x="35039" y="0"/>
                  </a:lnTo>
                  <a:lnTo>
                    <a:pt x="0" y="571"/>
                  </a:lnTo>
                  <a:lnTo>
                    <a:pt x="558" y="35191"/>
                  </a:lnTo>
                  <a:lnTo>
                    <a:pt x="35598" y="34620"/>
                  </a:lnTo>
                  <a:close/>
                </a:path>
                <a:path w="42545" h="456565">
                  <a:moveTo>
                    <a:pt x="37858" y="174917"/>
                  </a:moveTo>
                  <a:lnTo>
                    <a:pt x="36156" y="69697"/>
                  </a:lnTo>
                  <a:lnTo>
                    <a:pt x="1130" y="70269"/>
                  </a:lnTo>
                  <a:lnTo>
                    <a:pt x="2832" y="175475"/>
                  </a:lnTo>
                  <a:lnTo>
                    <a:pt x="37858" y="174917"/>
                  </a:lnTo>
                  <a:close/>
                </a:path>
                <a:path w="42545" h="456565">
                  <a:moveTo>
                    <a:pt x="40132" y="315201"/>
                  </a:moveTo>
                  <a:lnTo>
                    <a:pt x="38430" y="209981"/>
                  </a:lnTo>
                  <a:lnTo>
                    <a:pt x="3403" y="210553"/>
                  </a:lnTo>
                  <a:lnTo>
                    <a:pt x="5105" y="315760"/>
                  </a:lnTo>
                  <a:lnTo>
                    <a:pt x="40132" y="315201"/>
                  </a:lnTo>
                  <a:close/>
                </a:path>
                <a:path w="42545" h="456565">
                  <a:moveTo>
                    <a:pt x="42405" y="455485"/>
                  </a:moveTo>
                  <a:lnTo>
                    <a:pt x="40703" y="350266"/>
                  </a:lnTo>
                  <a:lnTo>
                    <a:pt x="5664" y="350837"/>
                  </a:lnTo>
                  <a:lnTo>
                    <a:pt x="7366" y="456044"/>
                  </a:lnTo>
                  <a:lnTo>
                    <a:pt x="42405" y="455485"/>
                  </a:lnTo>
                  <a:close/>
                </a:path>
              </a:pathLst>
            </a:custGeom>
            <a:solidFill>
              <a:srgbClr val="2A2929"/>
            </a:solidFill>
          </p:spPr>
          <p:txBody>
            <a:bodyPr wrap="square" lIns="0" tIns="0" rIns="0" bIns="0" rtlCol="0"/>
            <a:lstStyle/>
            <a:p>
              <a:endParaRPr dirty="0"/>
            </a:p>
          </p:txBody>
        </p:sp>
      </p:grpSp>
      <p:sp>
        <p:nvSpPr>
          <p:cNvPr id="43" name="object 43"/>
          <p:cNvSpPr txBox="1"/>
          <p:nvPr/>
        </p:nvSpPr>
        <p:spPr>
          <a:xfrm>
            <a:off x="8611620" y="7655218"/>
            <a:ext cx="3641090" cy="417195"/>
          </a:xfrm>
          <a:prstGeom prst="rect">
            <a:avLst/>
          </a:prstGeom>
        </p:spPr>
        <p:txBody>
          <a:bodyPr vert="horz" wrap="square" lIns="0" tIns="14604" rIns="0" bIns="0" rtlCol="0">
            <a:spAutoFit/>
          </a:bodyPr>
          <a:lstStyle/>
          <a:p>
            <a:pPr marL="12700">
              <a:lnSpc>
                <a:spcPct val="100000"/>
              </a:lnSpc>
              <a:spcBef>
                <a:spcPts val="114"/>
              </a:spcBef>
            </a:pPr>
            <a:r>
              <a:rPr sz="2550" b="1" spc="-290" dirty="0">
                <a:solidFill>
                  <a:srgbClr val="FEFFFD"/>
                </a:solidFill>
                <a:latin typeface="Tahoma"/>
                <a:cs typeface="Tahoma"/>
              </a:rPr>
              <a:t>O</a:t>
            </a:r>
            <a:r>
              <a:rPr sz="2550" b="1" spc="-220" dirty="0">
                <a:solidFill>
                  <a:srgbClr val="FEFFFD"/>
                </a:solidFill>
                <a:latin typeface="Tahoma"/>
                <a:cs typeface="Tahoma"/>
              </a:rPr>
              <a:t>n</a:t>
            </a:r>
            <a:r>
              <a:rPr sz="2550" b="1" spc="-70" dirty="0">
                <a:solidFill>
                  <a:srgbClr val="FEFFFD"/>
                </a:solidFill>
                <a:latin typeface="Tahoma"/>
                <a:cs typeface="Tahoma"/>
              </a:rPr>
              <a:t> </a:t>
            </a:r>
            <a:r>
              <a:rPr sz="2550" b="1" spc="-90" dirty="0">
                <a:solidFill>
                  <a:srgbClr val="FEFFFD"/>
                </a:solidFill>
                <a:latin typeface="Tahoma"/>
                <a:cs typeface="Tahoma"/>
              </a:rPr>
              <a:t>b</a:t>
            </a:r>
            <a:r>
              <a:rPr sz="2550" b="1" spc="-65" dirty="0">
                <a:solidFill>
                  <a:srgbClr val="FEFFFD"/>
                </a:solidFill>
                <a:latin typeface="Tahoma"/>
                <a:cs typeface="Tahoma"/>
              </a:rPr>
              <a:t>o</a:t>
            </a:r>
            <a:r>
              <a:rPr sz="2550" b="1" spc="-75" dirty="0">
                <a:solidFill>
                  <a:srgbClr val="FEFFFD"/>
                </a:solidFill>
                <a:latin typeface="Tahoma"/>
                <a:cs typeface="Tahoma"/>
              </a:rPr>
              <a:t>a</a:t>
            </a:r>
            <a:r>
              <a:rPr sz="2550" b="1" spc="-25" dirty="0">
                <a:solidFill>
                  <a:srgbClr val="FEFFFD"/>
                </a:solidFill>
                <a:latin typeface="Tahoma"/>
                <a:cs typeface="Tahoma"/>
              </a:rPr>
              <a:t>r</a:t>
            </a:r>
            <a:r>
              <a:rPr sz="2550" b="1" spc="-85" dirty="0">
                <a:solidFill>
                  <a:srgbClr val="FEFFFD"/>
                </a:solidFill>
                <a:latin typeface="Tahoma"/>
                <a:cs typeface="Tahoma"/>
              </a:rPr>
              <a:t>d</a:t>
            </a:r>
            <a:r>
              <a:rPr sz="2550" b="1" spc="-10" dirty="0">
                <a:solidFill>
                  <a:srgbClr val="FEFFFD"/>
                </a:solidFill>
                <a:latin typeface="Tahoma"/>
                <a:cs typeface="Tahoma"/>
              </a:rPr>
              <a:t>i</a:t>
            </a:r>
            <a:r>
              <a:rPr sz="2550" b="1" spc="-140" dirty="0">
                <a:solidFill>
                  <a:srgbClr val="FEFFFD"/>
                </a:solidFill>
                <a:latin typeface="Tahoma"/>
                <a:cs typeface="Tahoma"/>
              </a:rPr>
              <a:t>n</a:t>
            </a:r>
            <a:r>
              <a:rPr sz="2550" b="1" spc="-160" dirty="0">
                <a:solidFill>
                  <a:srgbClr val="FEFFFD"/>
                </a:solidFill>
                <a:latin typeface="Tahoma"/>
                <a:cs typeface="Tahoma"/>
              </a:rPr>
              <a:t>g</a:t>
            </a:r>
            <a:r>
              <a:rPr sz="2550" b="1" spc="-70" dirty="0">
                <a:solidFill>
                  <a:srgbClr val="FEFFFD"/>
                </a:solidFill>
                <a:latin typeface="Tahoma"/>
                <a:cs typeface="Tahoma"/>
              </a:rPr>
              <a:t> </a:t>
            </a:r>
            <a:r>
              <a:rPr sz="2550" b="1" spc="-10" dirty="0">
                <a:solidFill>
                  <a:srgbClr val="FEFFFD"/>
                </a:solidFill>
                <a:latin typeface="Tahoma"/>
                <a:cs typeface="Tahoma"/>
              </a:rPr>
              <a:t>i</a:t>
            </a:r>
            <a:r>
              <a:rPr sz="2550" b="1" spc="-140" dirty="0">
                <a:solidFill>
                  <a:srgbClr val="FEFFFD"/>
                </a:solidFill>
                <a:latin typeface="Tahoma"/>
                <a:cs typeface="Tahoma"/>
              </a:rPr>
              <a:t>n</a:t>
            </a:r>
            <a:r>
              <a:rPr sz="2550" b="1" spc="40" dirty="0">
                <a:solidFill>
                  <a:srgbClr val="FEFFFD"/>
                </a:solidFill>
                <a:latin typeface="Tahoma"/>
                <a:cs typeface="Tahoma"/>
              </a:rPr>
              <a:t>-</a:t>
            </a:r>
            <a:r>
              <a:rPr sz="2550" b="1" spc="-80" dirty="0">
                <a:solidFill>
                  <a:srgbClr val="FEFFFD"/>
                </a:solidFill>
                <a:latin typeface="Tahoma"/>
                <a:cs typeface="Tahoma"/>
              </a:rPr>
              <a:t>p</a:t>
            </a:r>
            <a:r>
              <a:rPr sz="2550" b="1" spc="-25" dirty="0">
                <a:solidFill>
                  <a:srgbClr val="FEFFFD"/>
                </a:solidFill>
                <a:latin typeface="Tahoma"/>
                <a:cs typeface="Tahoma"/>
              </a:rPr>
              <a:t>r</a:t>
            </a:r>
            <a:r>
              <a:rPr sz="2550" b="1" spc="-65" dirty="0">
                <a:solidFill>
                  <a:srgbClr val="FEFFFD"/>
                </a:solidFill>
                <a:latin typeface="Tahoma"/>
                <a:cs typeface="Tahoma"/>
              </a:rPr>
              <a:t>o</a:t>
            </a:r>
            <a:r>
              <a:rPr sz="2550" b="1" spc="130" dirty="0">
                <a:solidFill>
                  <a:srgbClr val="FEFFFD"/>
                </a:solidFill>
                <a:latin typeface="Tahoma"/>
                <a:cs typeface="Tahoma"/>
              </a:rPr>
              <a:t>c</a:t>
            </a:r>
            <a:r>
              <a:rPr sz="2550" b="1" spc="-20" dirty="0">
                <a:solidFill>
                  <a:srgbClr val="FEFFFD"/>
                </a:solidFill>
                <a:latin typeface="Tahoma"/>
                <a:cs typeface="Tahoma"/>
              </a:rPr>
              <a:t>e</a:t>
            </a:r>
            <a:r>
              <a:rPr sz="2550" b="1" spc="75" dirty="0">
                <a:solidFill>
                  <a:srgbClr val="FEFFFD"/>
                </a:solidFill>
                <a:latin typeface="Tahoma"/>
                <a:cs typeface="Tahoma"/>
              </a:rPr>
              <a:t>s</a:t>
            </a:r>
            <a:r>
              <a:rPr sz="2550" b="1" spc="-5" dirty="0">
                <a:solidFill>
                  <a:srgbClr val="FEFFFD"/>
                </a:solidFill>
                <a:latin typeface="Tahoma"/>
                <a:cs typeface="Tahoma"/>
              </a:rPr>
              <a:t>s</a:t>
            </a:r>
            <a:endParaRPr sz="2550" dirty="0">
              <a:latin typeface="Tahoma"/>
              <a:cs typeface="Tahoma"/>
            </a:endParaRPr>
          </a:p>
        </p:txBody>
      </p:sp>
      <p:grpSp>
        <p:nvGrpSpPr>
          <p:cNvPr id="44" name="object 44"/>
          <p:cNvGrpSpPr/>
          <p:nvPr/>
        </p:nvGrpSpPr>
        <p:grpSpPr>
          <a:xfrm>
            <a:off x="13408124" y="5772574"/>
            <a:ext cx="3853815" cy="3634104"/>
            <a:chOff x="13408124" y="5772574"/>
            <a:chExt cx="3853815" cy="3634104"/>
          </a:xfrm>
        </p:grpSpPr>
        <p:sp>
          <p:nvSpPr>
            <p:cNvPr id="45" name="object 45"/>
            <p:cNvSpPr/>
            <p:nvPr/>
          </p:nvSpPr>
          <p:spPr>
            <a:xfrm>
              <a:off x="14753785" y="5772574"/>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sp>
          <p:nvSpPr>
            <p:cNvPr id="46" name="object 46"/>
            <p:cNvSpPr/>
            <p:nvPr/>
          </p:nvSpPr>
          <p:spPr>
            <a:xfrm>
              <a:off x="16510142" y="8541580"/>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47" name="object 47"/>
            <p:cNvSpPr/>
            <p:nvPr/>
          </p:nvSpPr>
          <p:spPr>
            <a:xfrm>
              <a:off x="13410370" y="8315309"/>
              <a:ext cx="3818254" cy="639445"/>
            </a:xfrm>
            <a:custGeom>
              <a:avLst/>
              <a:gdLst/>
              <a:ahLst/>
              <a:cxnLst/>
              <a:rect l="l" t="t" r="r" b="b"/>
              <a:pathLst>
                <a:path w="3818255"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48" name="object 48"/>
            <p:cNvSpPr/>
            <p:nvPr/>
          </p:nvSpPr>
          <p:spPr>
            <a:xfrm>
              <a:off x="13408124" y="7465967"/>
              <a:ext cx="3853815" cy="955040"/>
            </a:xfrm>
            <a:custGeom>
              <a:avLst/>
              <a:gdLst/>
              <a:ahLst/>
              <a:cxnLst/>
              <a:rect l="l" t="t" r="r" b="b"/>
              <a:pathLst>
                <a:path w="3853815" h="955040">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49" name="object 49"/>
            <p:cNvSpPr/>
            <p:nvPr/>
          </p:nvSpPr>
          <p:spPr>
            <a:xfrm>
              <a:off x="15308669" y="7010158"/>
              <a:ext cx="42545" cy="456565"/>
            </a:xfrm>
            <a:custGeom>
              <a:avLst/>
              <a:gdLst/>
              <a:ahLst/>
              <a:cxnLst/>
              <a:rect l="l" t="t" r="r" b="b"/>
              <a:pathLst>
                <a:path w="42544" h="456565">
                  <a:moveTo>
                    <a:pt x="35585" y="34620"/>
                  </a:moveTo>
                  <a:lnTo>
                    <a:pt x="35026" y="0"/>
                  </a:lnTo>
                  <a:lnTo>
                    <a:pt x="0" y="571"/>
                  </a:lnTo>
                  <a:lnTo>
                    <a:pt x="558" y="35191"/>
                  </a:lnTo>
                  <a:lnTo>
                    <a:pt x="35585" y="34620"/>
                  </a:lnTo>
                  <a:close/>
                </a:path>
                <a:path w="42544" h="456565">
                  <a:moveTo>
                    <a:pt x="37858" y="174917"/>
                  </a:moveTo>
                  <a:lnTo>
                    <a:pt x="36156" y="69697"/>
                  </a:lnTo>
                  <a:lnTo>
                    <a:pt x="1130" y="70269"/>
                  </a:lnTo>
                  <a:lnTo>
                    <a:pt x="2832" y="175475"/>
                  </a:lnTo>
                  <a:lnTo>
                    <a:pt x="37858" y="174917"/>
                  </a:lnTo>
                  <a:close/>
                </a:path>
                <a:path w="42544" h="456565">
                  <a:moveTo>
                    <a:pt x="40132" y="315201"/>
                  </a:moveTo>
                  <a:lnTo>
                    <a:pt x="38430" y="209981"/>
                  </a:lnTo>
                  <a:lnTo>
                    <a:pt x="3390" y="210553"/>
                  </a:lnTo>
                  <a:lnTo>
                    <a:pt x="5092" y="315760"/>
                  </a:lnTo>
                  <a:lnTo>
                    <a:pt x="40132" y="315201"/>
                  </a:lnTo>
                  <a:close/>
                </a:path>
                <a:path w="42544" h="456565">
                  <a:moveTo>
                    <a:pt x="42392" y="455485"/>
                  </a:moveTo>
                  <a:lnTo>
                    <a:pt x="40690" y="350266"/>
                  </a:lnTo>
                  <a:lnTo>
                    <a:pt x="5664" y="350837"/>
                  </a:lnTo>
                  <a:lnTo>
                    <a:pt x="7366" y="456044"/>
                  </a:lnTo>
                  <a:lnTo>
                    <a:pt x="42392" y="455485"/>
                  </a:lnTo>
                  <a:close/>
                </a:path>
              </a:pathLst>
            </a:custGeom>
            <a:solidFill>
              <a:srgbClr val="2A2929"/>
            </a:solidFill>
          </p:spPr>
          <p:txBody>
            <a:bodyPr wrap="square" lIns="0" tIns="0" rIns="0" bIns="0" rtlCol="0"/>
            <a:lstStyle/>
            <a:p>
              <a:endParaRPr dirty="0"/>
            </a:p>
          </p:txBody>
        </p:sp>
      </p:grpSp>
      <p:sp>
        <p:nvSpPr>
          <p:cNvPr id="50" name="object 50"/>
          <p:cNvSpPr txBox="1"/>
          <p:nvPr/>
        </p:nvSpPr>
        <p:spPr>
          <a:xfrm>
            <a:off x="13889115" y="7547190"/>
            <a:ext cx="2819400" cy="799577"/>
          </a:xfrm>
          <a:prstGeom prst="rect">
            <a:avLst/>
          </a:prstGeom>
        </p:spPr>
        <p:txBody>
          <a:bodyPr vert="horz" wrap="square" lIns="0" tIns="14604" rIns="0" bIns="0" rtlCol="0">
            <a:spAutoFit/>
          </a:bodyPr>
          <a:lstStyle/>
          <a:p>
            <a:pPr marL="12700">
              <a:lnSpc>
                <a:spcPct val="100000"/>
              </a:lnSpc>
              <a:spcBef>
                <a:spcPts val="114"/>
              </a:spcBef>
            </a:pPr>
            <a:r>
              <a:rPr sz="2550" b="1" spc="-290" dirty="0" smtClean="0">
                <a:solidFill>
                  <a:srgbClr val="FEFFFD"/>
                </a:solidFill>
                <a:latin typeface="Tahoma"/>
                <a:cs typeface="Tahoma"/>
              </a:rPr>
              <a:t>O</a:t>
            </a:r>
            <a:r>
              <a:rPr sz="2550" b="1" spc="-140" dirty="0" smtClean="0">
                <a:solidFill>
                  <a:srgbClr val="FEFFFD"/>
                </a:solidFill>
                <a:latin typeface="Tahoma"/>
                <a:cs typeface="Tahoma"/>
              </a:rPr>
              <a:t>n</a:t>
            </a:r>
            <a:r>
              <a:rPr sz="2550" b="1" spc="-90" dirty="0" smtClean="0">
                <a:solidFill>
                  <a:srgbClr val="FEFFFD"/>
                </a:solidFill>
                <a:latin typeface="Tahoma"/>
                <a:cs typeface="Tahoma"/>
              </a:rPr>
              <a:t>b</a:t>
            </a:r>
            <a:r>
              <a:rPr sz="2550" b="1" spc="-65" dirty="0" smtClean="0">
                <a:solidFill>
                  <a:srgbClr val="FEFFFD"/>
                </a:solidFill>
                <a:latin typeface="Tahoma"/>
                <a:cs typeface="Tahoma"/>
              </a:rPr>
              <a:t>o</a:t>
            </a:r>
            <a:r>
              <a:rPr sz="2550" b="1" spc="-75" dirty="0" smtClean="0">
                <a:solidFill>
                  <a:srgbClr val="FEFFFD"/>
                </a:solidFill>
                <a:latin typeface="Tahoma"/>
                <a:cs typeface="Tahoma"/>
              </a:rPr>
              <a:t>a</a:t>
            </a:r>
            <a:r>
              <a:rPr sz="2550" b="1" spc="-25" dirty="0" smtClean="0">
                <a:solidFill>
                  <a:srgbClr val="FEFFFD"/>
                </a:solidFill>
                <a:latin typeface="Tahoma"/>
                <a:cs typeface="Tahoma"/>
              </a:rPr>
              <a:t>r</a:t>
            </a:r>
            <a:r>
              <a:rPr sz="2550" b="1" spc="-165" dirty="0" smtClean="0">
                <a:solidFill>
                  <a:srgbClr val="FEFFFD"/>
                </a:solidFill>
                <a:latin typeface="Tahoma"/>
                <a:cs typeface="Tahoma"/>
              </a:rPr>
              <a:t>d</a:t>
            </a:r>
            <a:r>
              <a:rPr lang="en-IN" sz="2550" b="1" spc="-165" dirty="0" smtClean="0">
                <a:solidFill>
                  <a:srgbClr val="FEFFFD"/>
                </a:solidFill>
                <a:latin typeface="Tahoma"/>
                <a:cs typeface="Tahoma"/>
              </a:rPr>
              <a:t> and Application shared</a:t>
            </a:r>
            <a:endParaRPr sz="2550" dirty="0">
              <a:latin typeface="Tahoma"/>
              <a:cs typeface="Tahoma"/>
            </a:endParaRPr>
          </a:p>
        </p:txBody>
      </p:sp>
      <p:grpSp>
        <p:nvGrpSpPr>
          <p:cNvPr id="51" name="object 51"/>
          <p:cNvGrpSpPr/>
          <p:nvPr/>
        </p:nvGrpSpPr>
        <p:grpSpPr>
          <a:xfrm>
            <a:off x="5261154" y="2101821"/>
            <a:ext cx="684530" cy="750570"/>
            <a:chOff x="5261154" y="2101821"/>
            <a:chExt cx="684530" cy="750570"/>
          </a:xfrm>
        </p:grpSpPr>
        <p:sp>
          <p:nvSpPr>
            <p:cNvPr id="52" name="object 52"/>
            <p:cNvSpPr/>
            <p:nvPr/>
          </p:nvSpPr>
          <p:spPr>
            <a:xfrm>
              <a:off x="5261153" y="2101823"/>
              <a:ext cx="678180" cy="750570"/>
            </a:xfrm>
            <a:custGeom>
              <a:avLst/>
              <a:gdLst/>
              <a:ahLst/>
              <a:cxnLst/>
              <a:rect l="l" t="t" r="r" b="b"/>
              <a:pathLst>
                <a:path w="678179" h="750569">
                  <a:moveTo>
                    <a:pt x="350418" y="441655"/>
                  </a:moveTo>
                  <a:lnTo>
                    <a:pt x="337718" y="429006"/>
                  </a:lnTo>
                  <a:lnTo>
                    <a:pt x="101269" y="429006"/>
                  </a:lnTo>
                  <a:lnTo>
                    <a:pt x="88582" y="441655"/>
                  </a:lnTo>
                  <a:lnTo>
                    <a:pt x="88582" y="445528"/>
                  </a:lnTo>
                  <a:lnTo>
                    <a:pt x="101269" y="458177"/>
                  </a:lnTo>
                  <a:lnTo>
                    <a:pt x="103212" y="458177"/>
                  </a:lnTo>
                  <a:lnTo>
                    <a:pt x="337718" y="458177"/>
                  </a:lnTo>
                  <a:lnTo>
                    <a:pt x="350418" y="445528"/>
                  </a:lnTo>
                  <a:lnTo>
                    <a:pt x="350418" y="441655"/>
                  </a:lnTo>
                  <a:close/>
                </a:path>
                <a:path w="678179" h="750569">
                  <a:moveTo>
                    <a:pt x="350418" y="351840"/>
                  </a:moveTo>
                  <a:lnTo>
                    <a:pt x="337718" y="339191"/>
                  </a:lnTo>
                  <a:lnTo>
                    <a:pt x="101269" y="339191"/>
                  </a:lnTo>
                  <a:lnTo>
                    <a:pt x="88569" y="351840"/>
                  </a:lnTo>
                  <a:lnTo>
                    <a:pt x="88569" y="355701"/>
                  </a:lnTo>
                  <a:lnTo>
                    <a:pt x="101269" y="368363"/>
                  </a:lnTo>
                  <a:lnTo>
                    <a:pt x="103212" y="368363"/>
                  </a:lnTo>
                  <a:lnTo>
                    <a:pt x="337718" y="368363"/>
                  </a:lnTo>
                  <a:lnTo>
                    <a:pt x="350418" y="355701"/>
                  </a:lnTo>
                  <a:lnTo>
                    <a:pt x="350418" y="351840"/>
                  </a:lnTo>
                  <a:close/>
                </a:path>
                <a:path w="678179" h="750569">
                  <a:moveTo>
                    <a:pt x="372656" y="621360"/>
                  </a:moveTo>
                  <a:lnTo>
                    <a:pt x="358584" y="608647"/>
                  </a:lnTo>
                  <a:lnTo>
                    <a:pt x="103212" y="608647"/>
                  </a:lnTo>
                  <a:lnTo>
                    <a:pt x="89128" y="621360"/>
                  </a:lnTo>
                  <a:lnTo>
                    <a:pt x="89128" y="625132"/>
                  </a:lnTo>
                  <a:lnTo>
                    <a:pt x="103212" y="637844"/>
                  </a:lnTo>
                  <a:lnTo>
                    <a:pt x="358584" y="637844"/>
                  </a:lnTo>
                  <a:lnTo>
                    <a:pt x="372656" y="625132"/>
                  </a:lnTo>
                  <a:lnTo>
                    <a:pt x="372656" y="621360"/>
                  </a:lnTo>
                  <a:close/>
                </a:path>
                <a:path w="678179" h="750569">
                  <a:moveTo>
                    <a:pt x="372656" y="531533"/>
                  </a:moveTo>
                  <a:lnTo>
                    <a:pt x="358584" y="518820"/>
                  </a:lnTo>
                  <a:lnTo>
                    <a:pt x="103212" y="518820"/>
                  </a:lnTo>
                  <a:lnTo>
                    <a:pt x="89128" y="531533"/>
                  </a:lnTo>
                  <a:lnTo>
                    <a:pt x="89128" y="535305"/>
                  </a:lnTo>
                  <a:lnTo>
                    <a:pt x="103212" y="548017"/>
                  </a:lnTo>
                  <a:lnTo>
                    <a:pt x="358584" y="548017"/>
                  </a:lnTo>
                  <a:lnTo>
                    <a:pt x="372656" y="535305"/>
                  </a:lnTo>
                  <a:lnTo>
                    <a:pt x="372656" y="531533"/>
                  </a:lnTo>
                  <a:close/>
                </a:path>
                <a:path w="678179" h="750569">
                  <a:moveTo>
                    <a:pt x="373227" y="262013"/>
                  </a:moveTo>
                  <a:lnTo>
                    <a:pt x="360527" y="249364"/>
                  </a:lnTo>
                  <a:lnTo>
                    <a:pt x="358584" y="249364"/>
                  </a:lnTo>
                  <a:lnTo>
                    <a:pt x="101269" y="249364"/>
                  </a:lnTo>
                  <a:lnTo>
                    <a:pt x="88569" y="262013"/>
                  </a:lnTo>
                  <a:lnTo>
                    <a:pt x="88569" y="265887"/>
                  </a:lnTo>
                  <a:lnTo>
                    <a:pt x="101269" y="278536"/>
                  </a:lnTo>
                  <a:lnTo>
                    <a:pt x="360527" y="278536"/>
                  </a:lnTo>
                  <a:lnTo>
                    <a:pt x="373227" y="265887"/>
                  </a:lnTo>
                  <a:lnTo>
                    <a:pt x="373227" y="262013"/>
                  </a:lnTo>
                  <a:close/>
                </a:path>
                <a:path w="678179" h="750569">
                  <a:moveTo>
                    <a:pt x="677595" y="396240"/>
                  </a:moveTo>
                  <a:lnTo>
                    <a:pt x="677227" y="393700"/>
                  </a:lnTo>
                  <a:lnTo>
                    <a:pt x="675754" y="391160"/>
                  </a:lnTo>
                  <a:lnTo>
                    <a:pt x="674700" y="388620"/>
                  </a:lnTo>
                  <a:lnTo>
                    <a:pt x="671969" y="386080"/>
                  </a:lnTo>
                  <a:lnTo>
                    <a:pt x="670394" y="384810"/>
                  </a:lnTo>
                  <a:lnTo>
                    <a:pt x="666826" y="383540"/>
                  </a:lnTo>
                  <a:lnTo>
                    <a:pt x="659231" y="383540"/>
                  </a:lnTo>
                  <a:lnTo>
                    <a:pt x="655637" y="384810"/>
                  </a:lnTo>
                  <a:lnTo>
                    <a:pt x="654050" y="386080"/>
                  </a:lnTo>
                  <a:lnTo>
                    <a:pt x="651294" y="388620"/>
                  </a:lnTo>
                  <a:lnTo>
                    <a:pt x="650240" y="391160"/>
                  </a:lnTo>
                  <a:lnTo>
                    <a:pt x="648741" y="393700"/>
                  </a:lnTo>
                  <a:lnTo>
                    <a:pt x="648373" y="396240"/>
                  </a:lnTo>
                  <a:lnTo>
                    <a:pt x="648284" y="400050"/>
                  </a:lnTo>
                  <a:lnTo>
                    <a:pt x="648068" y="406400"/>
                  </a:lnTo>
                  <a:lnTo>
                    <a:pt x="637997" y="447040"/>
                  </a:lnTo>
                  <a:lnTo>
                    <a:pt x="630135" y="461010"/>
                  </a:lnTo>
                  <a:lnTo>
                    <a:pt x="625449" y="468630"/>
                  </a:lnTo>
                  <a:lnTo>
                    <a:pt x="595515" y="497840"/>
                  </a:lnTo>
                  <a:lnTo>
                    <a:pt x="581012" y="505460"/>
                  </a:lnTo>
                  <a:lnTo>
                    <a:pt x="580517" y="505460"/>
                  </a:lnTo>
                  <a:lnTo>
                    <a:pt x="580034" y="506730"/>
                  </a:lnTo>
                  <a:lnTo>
                    <a:pt x="579564" y="506730"/>
                  </a:lnTo>
                  <a:lnTo>
                    <a:pt x="571893" y="509270"/>
                  </a:lnTo>
                  <a:lnTo>
                    <a:pt x="571385" y="509524"/>
                  </a:lnTo>
                  <a:lnTo>
                    <a:pt x="571385" y="541020"/>
                  </a:lnTo>
                  <a:lnTo>
                    <a:pt x="571385" y="605790"/>
                  </a:lnTo>
                  <a:lnTo>
                    <a:pt x="542531" y="605790"/>
                  </a:lnTo>
                  <a:lnTo>
                    <a:pt x="542353" y="546100"/>
                  </a:lnTo>
                  <a:lnTo>
                    <a:pt x="549744" y="546100"/>
                  </a:lnTo>
                  <a:lnTo>
                    <a:pt x="564286" y="543560"/>
                  </a:lnTo>
                  <a:lnTo>
                    <a:pt x="571385" y="541020"/>
                  </a:lnTo>
                  <a:lnTo>
                    <a:pt x="571385" y="509524"/>
                  </a:lnTo>
                  <a:lnTo>
                    <a:pt x="564032" y="513080"/>
                  </a:lnTo>
                  <a:lnTo>
                    <a:pt x="556006" y="514350"/>
                  </a:lnTo>
                  <a:lnTo>
                    <a:pt x="547789" y="516890"/>
                  </a:lnTo>
                  <a:lnTo>
                    <a:pt x="540766" y="516890"/>
                  </a:lnTo>
                  <a:lnTo>
                    <a:pt x="539038" y="518160"/>
                  </a:lnTo>
                  <a:lnTo>
                    <a:pt x="516255" y="518160"/>
                  </a:lnTo>
                  <a:lnTo>
                    <a:pt x="514527" y="516890"/>
                  </a:lnTo>
                  <a:lnTo>
                    <a:pt x="513029" y="516890"/>
                  </a:lnTo>
                  <a:lnTo>
                    <a:pt x="513029" y="546100"/>
                  </a:lnTo>
                  <a:lnTo>
                    <a:pt x="513029" y="664210"/>
                  </a:lnTo>
                  <a:lnTo>
                    <a:pt x="484174" y="664210"/>
                  </a:lnTo>
                  <a:lnTo>
                    <a:pt x="484174" y="541020"/>
                  </a:lnTo>
                  <a:lnTo>
                    <a:pt x="491274" y="543560"/>
                  </a:lnTo>
                  <a:lnTo>
                    <a:pt x="505815" y="546100"/>
                  </a:lnTo>
                  <a:lnTo>
                    <a:pt x="513029" y="546100"/>
                  </a:lnTo>
                  <a:lnTo>
                    <a:pt x="513029" y="516890"/>
                  </a:lnTo>
                  <a:lnTo>
                    <a:pt x="507453" y="516890"/>
                  </a:lnTo>
                  <a:lnTo>
                    <a:pt x="494538" y="514350"/>
                  </a:lnTo>
                  <a:lnTo>
                    <a:pt x="458838" y="496570"/>
                  </a:lnTo>
                  <a:lnTo>
                    <a:pt x="443547" y="483870"/>
                  </a:lnTo>
                  <a:lnTo>
                    <a:pt x="434568" y="474980"/>
                  </a:lnTo>
                  <a:lnTo>
                    <a:pt x="414693" y="440690"/>
                  </a:lnTo>
                  <a:lnTo>
                    <a:pt x="407454" y="407670"/>
                  </a:lnTo>
                  <a:lnTo>
                    <a:pt x="407289" y="406400"/>
                  </a:lnTo>
                  <a:lnTo>
                    <a:pt x="407149" y="403860"/>
                  </a:lnTo>
                  <a:lnTo>
                    <a:pt x="407212" y="401320"/>
                  </a:lnTo>
                  <a:lnTo>
                    <a:pt x="407073" y="400050"/>
                  </a:lnTo>
                  <a:lnTo>
                    <a:pt x="407149" y="393700"/>
                  </a:lnTo>
                  <a:lnTo>
                    <a:pt x="407212" y="389890"/>
                  </a:lnTo>
                  <a:lnTo>
                    <a:pt x="407390" y="388620"/>
                  </a:lnTo>
                  <a:lnTo>
                    <a:pt x="407454" y="387350"/>
                  </a:lnTo>
                  <a:lnTo>
                    <a:pt x="420039" y="344170"/>
                  </a:lnTo>
                  <a:lnTo>
                    <a:pt x="443534" y="312420"/>
                  </a:lnTo>
                  <a:lnTo>
                    <a:pt x="448398" y="307340"/>
                  </a:lnTo>
                  <a:lnTo>
                    <a:pt x="482079" y="287020"/>
                  </a:lnTo>
                  <a:lnTo>
                    <a:pt x="507555" y="279400"/>
                  </a:lnTo>
                  <a:lnTo>
                    <a:pt x="509739" y="279400"/>
                  </a:lnTo>
                  <a:lnTo>
                    <a:pt x="514616" y="278130"/>
                  </a:lnTo>
                  <a:lnTo>
                    <a:pt x="541235" y="278130"/>
                  </a:lnTo>
                  <a:lnTo>
                    <a:pt x="554393" y="280670"/>
                  </a:lnTo>
                  <a:lnTo>
                    <a:pt x="567220" y="284480"/>
                  </a:lnTo>
                  <a:lnTo>
                    <a:pt x="579716" y="289560"/>
                  </a:lnTo>
                  <a:lnTo>
                    <a:pt x="581710" y="290830"/>
                  </a:lnTo>
                  <a:lnTo>
                    <a:pt x="591185" y="290830"/>
                  </a:lnTo>
                  <a:lnTo>
                    <a:pt x="595198" y="289560"/>
                  </a:lnTo>
                  <a:lnTo>
                    <a:pt x="598792" y="283210"/>
                  </a:lnTo>
                  <a:lnTo>
                    <a:pt x="599173" y="283210"/>
                  </a:lnTo>
                  <a:lnTo>
                    <a:pt x="600430" y="280670"/>
                  </a:lnTo>
                  <a:lnTo>
                    <a:pt x="600875" y="278130"/>
                  </a:lnTo>
                  <a:lnTo>
                    <a:pt x="600595" y="275590"/>
                  </a:lnTo>
                  <a:lnTo>
                    <a:pt x="600595" y="255270"/>
                  </a:lnTo>
                  <a:lnTo>
                    <a:pt x="600595" y="29210"/>
                  </a:lnTo>
                  <a:lnTo>
                    <a:pt x="600595" y="11430"/>
                  </a:lnTo>
                  <a:lnTo>
                    <a:pt x="600227" y="10160"/>
                  </a:lnTo>
                  <a:lnTo>
                    <a:pt x="589775" y="0"/>
                  </a:lnTo>
                  <a:lnTo>
                    <a:pt x="571322" y="0"/>
                  </a:lnTo>
                  <a:lnTo>
                    <a:pt x="571322" y="29210"/>
                  </a:lnTo>
                  <a:lnTo>
                    <a:pt x="571220" y="255270"/>
                  </a:lnTo>
                  <a:lnTo>
                    <a:pt x="564286" y="252730"/>
                  </a:lnTo>
                  <a:lnTo>
                    <a:pt x="557225" y="251460"/>
                  </a:lnTo>
                  <a:lnTo>
                    <a:pt x="546658" y="250190"/>
                  </a:lnTo>
                  <a:lnTo>
                    <a:pt x="544804" y="250190"/>
                  </a:lnTo>
                  <a:lnTo>
                    <a:pt x="542937" y="248920"/>
                  </a:lnTo>
                  <a:lnTo>
                    <a:pt x="542264" y="248920"/>
                  </a:lnTo>
                  <a:lnTo>
                    <a:pt x="542264" y="86360"/>
                  </a:lnTo>
                  <a:lnTo>
                    <a:pt x="542264" y="69850"/>
                  </a:lnTo>
                  <a:lnTo>
                    <a:pt x="541883" y="68580"/>
                  </a:lnTo>
                  <a:lnTo>
                    <a:pt x="540397" y="64770"/>
                  </a:lnTo>
                  <a:lnTo>
                    <a:pt x="539343" y="63500"/>
                  </a:lnTo>
                  <a:lnTo>
                    <a:pt x="536600" y="59690"/>
                  </a:lnTo>
                  <a:lnTo>
                    <a:pt x="535012" y="59690"/>
                  </a:lnTo>
                  <a:lnTo>
                    <a:pt x="531418" y="57150"/>
                  </a:lnTo>
                  <a:lnTo>
                    <a:pt x="513054" y="57150"/>
                  </a:lnTo>
                  <a:lnTo>
                    <a:pt x="513054" y="86360"/>
                  </a:lnTo>
                  <a:lnTo>
                    <a:pt x="512965" y="248920"/>
                  </a:lnTo>
                  <a:lnTo>
                    <a:pt x="512749" y="248920"/>
                  </a:lnTo>
                  <a:lnTo>
                    <a:pt x="510552" y="250190"/>
                  </a:lnTo>
                  <a:lnTo>
                    <a:pt x="505574" y="250190"/>
                  </a:lnTo>
                  <a:lnTo>
                    <a:pt x="491020" y="252730"/>
                  </a:lnTo>
                  <a:lnTo>
                    <a:pt x="483933" y="255270"/>
                  </a:lnTo>
                  <a:lnTo>
                    <a:pt x="483920" y="144780"/>
                  </a:lnTo>
                  <a:lnTo>
                    <a:pt x="483920" y="128270"/>
                  </a:lnTo>
                  <a:lnTo>
                    <a:pt x="483552" y="125730"/>
                  </a:lnTo>
                  <a:lnTo>
                    <a:pt x="482053" y="123190"/>
                  </a:lnTo>
                  <a:lnTo>
                    <a:pt x="480999" y="120650"/>
                  </a:lnTo>
                  <a:lnTo>
                    <a:pt x="478243" y="118110"/>
                  </a:lnTo>
                  <a:lnTo>
                    <a:pt x="476656" y="116840"/>
                  </a:lnTo>
                  <a:lnTo>
                    <a:pt x="473062" y="115570"/>
                  </a:lnTo>
                  <a:lnTo>
                    <a:pt x="454799" y="115570"/>
                  </a:lnTo>
                  <a:lnTo>
                    <a:pt x="454799" y="144780"/>
                  </a:lnTo>
                  <a:lnTo>
                    <a:pt x="454799" y="267970"/>
                  </a:lnTo>
                  <a:lnTo>
                    <a:pt x="447332" y="271780"/>
                  </a:lnTo>
                  <a:lnTo>
                    <a:pt x="440156" y="276860"/>
                  </a:lnTo>
                  <a:lnTo>
                    <a:pt x="433273" y="281940"/>
                  </a:lnTo>
                  <a:lnTo>
                    <a:pt x="426681" y="288290"/>
                  </a:lnTo>
                  <a:lnTo>
                    <a:pt x="420433" y="293370"/>
                  </a:lnTo>
                  <a:lnTo>
                    <a:pt x="414566" y="299720"/>
                  </a:lnTo>
                  <a:lnTo>
                    <a:pt x="409067" y="307340"/>
                  </a:lnTo>
                  <a:lnTo>
                    <a:pt x="403961" y="313690"/>
                  </a:lnTo>
                  <a:lnTo>
                    <a:pt x="384937" y="353060"/>
                  </a:lnTo>
                  <a:lnTo>
                    <a:pt x="379171" y="377190"/>
                  </a:lnTo>
                  <a:lnTo>
                    <a:pt x="379171" y="378460"/>
                  </a:lnTo>
                  <a:lnTo>
                    <a:pt x="379006" y="378460"/>
                  </a:lnTo>
                  <a:lnTo>
                    <a:pt x="378548" y="383540"/>
                  </a:lnTo>
                  <a:lnTo>
                    <a:pt x="378117" y="387350"/>
                  </a:lnTo>
                  <a:lnTo>
                    <a:pt x="378040" y="393700"/>
                  </a:lnTo>
                  <a:lnTo>
                    <a:pt x="377952" y="394970"/>
                  </a:lnTo>
                  <a:lnTo>
                    <a:pt x="378040" y="408940"/>
                  </a:lnTo>
                  <a:lnTo>
                    <a:pt x="378231" y="410210"/>
                  </a:lnTo>
                  <a:lnTo>
                    <a:pt x="379006" y="416560"/>
                  </a:lnTo>
                  <a:lnTo>
                    <a:pt x="379006" y="417830"/>
                  </a:lnTo>
                  <a:lnTo>
                    <a:pt x="379171" y="417830"/>
                  </a:lnTo>
                  <a:lnTo>
                    <a:pt x="380606" y="426720"/>
                  </a:lnTo>
                  <a:lnTo>
                    <a:pt x="395008" y="467360"/>
                  </a:lnTo>
                  <a:lnTo>
                    <a:pt x="409079" y="488950"/>
                  </a:lnTo>
                  <a:lnTo>
                    <a:pt x="414566" y="496570"/>
                  </a:lnTo>
                  <a:lnTo>
                    <a:pt x="420433" y="502920"/>
                  </a:lnTo>
                  <a:lnTo>
                    <a:pt x="426681" y="508000"/>
                  </a:lnTo>
                  <a:lnTo>
                    <a:pt x="433273" y="514350"/>
                  </a:lnTo>
                  <a:lnTo>
                    <a:pt x="440156" y="519430"/>
                  </a:lnTo>
                  <a:lnTo>
                    <a:pt x="447332" y="524510"/>
                  </a:lnTo>
                  <a:lnTo>
                    <a:pt x="454799" y="528320"/>
                  </a:lnTo>
                  <a:lnTo>
                    <a:pt x="454698" y="721360"/>
                  </a:lnTo>
                  <a:lnTo>
                    <a:pt x="29298" y="721360"/>
                  </a:lnTo>
                  <a:lnTo>
                    <a:pt x="29298" y="144780"/>
                  </a:lnTo>
                  <a:lnTo>
                    <a:pt x="454799" y="144780"/>
                  </a:lnTo>
                  <a:lnTo>
                    <a:pt x="454799" y="115570"/>
                  </a:lnTo>
                  <a:lnTo>
                    <a:pt x="87553" y="115570"/>
                  </a:lnTo>
                  <a:lnTo>
                    <a:pt x="87553" y="86360"/>
                  </a:lnTo>
                  <a:lnTo>
                    <a:pt x="513054" y="86360"/>
                  </a:lnTo>
                  <a:lnTo>
                    <a:pt x="513054" y="57150"/>
                  </a:lnTo>
                  <a:lnTo>
                    <a:pt x="145808" y="57150"/>
                  </a:lnTo>
                  <a:lnTo>
                    <a:pt x="145808" y="29210"/>
                  </a:lnTo>
                  <a:lnTo>
                    <a:pt x="571322" y="29210"/>
                  </a:lnTo>
                  <a:lnTo>
                    <a:pt x="571322" y="0"/>
                  </a:lnTo>
                  <a:lnTo>
                    <a:pt x="127355" y="0"/>
                  </a:lnTo>
                  <a:lnTo>
                    <a:pt x="123761" y="1270"/>
                  </a:lnTo>
                  <a:lnTo>
                    <a:pt x="116522" y="11430"/>
                  </a:lnTo>
                  <a:lnTo>
                    <a:pt x="116522" y="57150"/>
                  </a:lnTo>
                  <a:lnTo>
                    <a:pt x="69088" y="57150"/>
                  </a:lnTo>
                  <a:lnTo>
                    <a:pt x="65506" y="59690"/>
                  </a:lnTo>
                  <a:lnTo>
                    <a:pt x="63919" y="59690"/>
                  </a:lnTo>
                  <a:lnTo>
                    <a:pt x="61175" y="63500"/>
                  </a:lnTo>
                  <a:lnTo>
                    <a:pt x="60109" y="64770"/>
                  </a:lnTo>
                  <a:lnTo>
                    <a:pt x="58623" y="68580"/>
                  </a:lnTo>
                  <a:lnTo>
                    <a:pt x="58254" y="69850"/>
                  </a:lnTo>
                  <a:lnTo>
                    <a:pt x="58254" y="115570"/>
                  </a:lnTo>
                  <a:lnTo>
                    <a:pt x="10833" y="115570"/>
                  </a:lnTo>
                  <a:lnTo>
                    <a:pt x="7239" y="116840"/>
                  </a:lnTo>
                  <a:lnTo>
                    <a:pt x="5664" y="118110"/>
                  </a:lnTo>
                  <a:lnTo>
                    <a:pt x="2908" y="120650"/>
                  </a:lnTo>
                  <a:lnTo>
                    <a:pt x="1854" y="123190"/>
                  </a:lnTo>
                  <a:lnTo>
                    <a:pt x="368" y="125730"/>
                  </a:lnTo>
                  <a:lnTo>
                    <a:pt x="0" y="128270"/>
                  </a:lnTo>
                  <a:lnTo>
                    <a:pt x="0" y="737870"/>
                  </a:lnTo>
                  <a:lnTo>
                    <a:pt x="10833" y="750570"/>
                  </a:lnTo>
                  <a:lnTo>
                    <a:pt x="473265" y="750570"/>
                  </a:lnTo>
                  <a:lnTo>
                    <a:pt x="484124" y="737870"/>
                  </a:lnTo>
                  <a:lnTo>
                    <a:pt x="484124" y="721360"/>
                  </a:lnTo>
                  <a:lnTo>
                    <a:pt x="484124" y="693420"/>
                  </a:lnTo>
                  <a:lnTo>
                    <a:pt x="529653" y="693420"/>
                  </a:lnTo>
                  <a:lnTo>
                    <a:pt x="531520" y="692150"/>
                  </a:lnTo>
                  <a:lnTo>
                    <a:pt x="535114" y="690880"/>
                  </a:lnTo>
                  <a:lnTo>
                    <a:pt x="542353" y="680720"/>
                  </a:lnTo>
                  <a:lnTo>
                    <a:pt x="542353" y="664210"/>
                  </a:lnTo>
                  <a:lnTo>
                    <a:pt x="542353" y="635000"/>
                  </a:lnTo>
                  <a:lnTo>
                    <a:pt x="589775" y="635000"/>
                  </a:lnTo>
                  <a:lnTo>
                    <a:pt x="593369" y="632460"/>
                  </a:lnTo>
                  <a:lnTo>
                    <a:pt x="594956" y="632460"/>
                  </a:lnTo>
                  <a:lnTo>
                    <a:pt x="597700" y="628650"/>
                  </a:lnTo>
                  <a:lnTo>
                    <a:pt x="598754" y="627380"/>
                  </a:lnTo>
                  <a:lnTo>
                    <a:pt x="600240" y="623570"/>
                  </a:lnTo>
                  <a:lnTo>
                    <a:pt x="600621" y="622300"/>
                  </a:lnTo>
                  <a:lnTo>
                    <a:pt x="600621" y="605790"/>
                  </a:lnTo>
                  <a:lnTo>
                    <a:pt x="600621" y="541020"/>
                  </a:lnTo>
                  <a:lnTo>
                    <a:pt x="600621" y="528320"/>
                  </a:lnTo>
                  <a:lnTo>
                    <a:pt x="609168" y="523240"/>
                  </a:lnTo>
                  <a:lnTo>
                    <a:pt x="617321" y="518160"/>
                  </a:lnTo>
                  <a:lnTo>
                    <a:pt x="625081" y="511810"/>
                  </a:lnTo>
                  <a:lnTo>
                    <a:pt x="632434" y="504190"/>
                  </a:lnTo>
                  <a:lnTo>
                    <a:pt x="639343" y="497840"/>
                  </a:lnTo>
                  <a:lnTo>
                    <a:pt x="661682" y="464820"/>
                  </a:lnTo>
                  <a:lnTo>
                    <a:pt x="674624" y="427990"/>
                  </a:lnTo>
                  <a:lnTo>
                    <a:pt x="677468" y="401320"/>
                  </a:lnTo>
                  <a:lnTo>
                    <a:pt x="677595" y="396240"/>
                  </a:lnTo>
                  <a:close/>
                </a:path>
              </a:pathLst>
            </a:custGeom>
            <a:solidFill>
              <a:srgbClr val="FEFFFD"/>
            </a:solidFill>
          </p:spPr>
          <p:txBody>
            <a:bodyPr wrap="square" lIns="0" tIns="0" rIns="0" bIns="0" rtlCol="0"/>
            <a:lstStyle/>
            <a:p>
              <a:endParaRPr dirty="0"/>
            </a:p>
          </p:txBody>
        </p:sp>
        <p:pic>
          <p:nvPicPr>
            <p:cNvPr id="53" name="object 53"/>
            <p:cNvPicPr/>
            <p:nvPr/>
          </p:nvPicPr>
          <p:blipFill>
            <a:blip r:embed="rId2" cstate="print"/>
            <a:stretch>
              <a:fillRect/>
            </a:stretch>
          </p:blipFill>
          <p:spPr>
            <a:xfrm>
              <a:off x="5715737" y="2393684"/>
              <a:ext cx="229628" cy="160084"/>
            </a:xfrm>
            <a:prstGeom prst="rect">
              <a:avLst/>
            </a:prstGeom>
          </p:spPr>
        </p:pic>
      </p:grpSp>
      <p:sp>
        <p:nvSpPr>
          <p:cNvPr id="54" name="object 54"/>
          <p:cNvSpPr/>
          <p:nvPr/>
        </p:nvSpPr>
        <p:spPr>
          <a:xfrm>
            <a:off x="10077120" y="2101443"/>
            <a:ext cx="450215" cy="301625"/>
          </a:xfrm>
          <a:custGeom>
            <a:avLst/>
            <a:gdLst/>
            <a:ahLst/>
            <a:cxnLst/>
            <a:rect l="l" t="t" r="r" b="b"/>
            <a:pathLst>
              <a:path w="450215" h="301625">
                <a:moveTo>
                  <a:pt x="395097" y="62445"/>
                </a:moveTo>
                <a:lnTo>
                  <a:pt x="392049" y="57873"/>
                </a:lnTo>
                <a:lnTo>
                  <a:pt x="337134" y="57873"/>
                </a:lnTo>
                <a:lnTo>
                  <a:pt x="337134" y="132511"/>
                </a:lnTo>
                <a:lnTo>
                  <a:pt x="337134" y="143167"/>
                </a:lnTo>
                <a:lnTo>
                  <a:pt x="337134" y="217792"/>
                </a:lnTo>
                <a:lnTo>
                  <a:pt x="337134" y="226936"/>
                </a:lnTo>
                <a:lnTo>
                  <a:pt x="332562" y="231508"/>
                </a:lnTo>
                <a:lnTo>
                  <a:pt x="62547" y="231508"/>
                </a:lnTo>
                <a:lnTo>
                  <a:pt x="59499" y="226936"/>
                </a:lnTo>
                <a:lnTo>
                  <a:pt x="59499" y="217792"/>
                </a:lnTo>
                <a:lnTo>
                  <a:pt x="62547" y="213233"/>
                </a:lnTo>
                <a:lnTo>
                  <a:pt x="332562" y="213233"/>
                </a:lnTo>
                <a:lnTo>
                  <a:pt x="337134" y="217792"/>
                </a:lnTo>
                <a:lnTo>
                  <a:pt x="337134" y="143167"/>
                </a:lnTo>
                <a:lnTo>
                  <a:pt x="332562" y="146215"/>
                </a:lnTo>
                <a:lnTo>
                  <a:pt x="62547" y="146215"/>
                </a:lnTo>
                <a:lnTo>
                  <a:pt x="59499" y="143167"/>
                </a:lnTo>
                <a:lnTo>
                  <a:pt x="59499" y="132511"/>
                </a:lnTo>
                <a:lnTo>
                  <a:pt x="62547" y="127939"/>
                </a:lnTo>
                <a:lnTo>
                  <a:pt x="332562" y="127939"/>
                </a:lnTo>
                <a:lnTo>
                  <a:pt x="337134" y="132511"/>
                </a:lnTo>
                <a:lnTo>
                  <a:pt x="337134" y="57873"/>
                </a:lnTo>
                <a:lnTo>
                  <a:pt x="140347" y="57873"/>
                </a:lnTo>
                <a:lnTo>
                  <a:pt x="114414" y="4572"/>
                </a:lnTo>
                <a:lnTo>
                  <a:pt x="112890" y="1524"/>
                </a:lnTo>
                <a:lnTo>
                  <a:pt x="109842" y="0"/>
                </a:lnTo>
                <a:lnTo>
                  <a:pt x="4572" y="0"/>
                </a:lnTo>
                <a:lnTo>
                  <a:pt x="0" y="4572"/>
                </a:lnTo>
                <a:lnTo>
                  <a:pt x="0" y="298513"/>
                </a:lnTo>
                <a:lnTo>
                  <a:pt x="4572" y="301561"/>
                </a:lnTo>
                <a:lnTo>
                  <a:pt x="392049" y="301561"/>
                </a:lnTo>
                <a:lnTo>
                  <a:pt x="395097" y="298513"/>
                </a:lnTo>
                <a:lnTo>
                  <a:pt x="395097" y="231508"/>
                </a:lnTo>
                <a:lnTo>
                  <a:pt x="395097" y="213233"/>
                </a:lnTo>
                <a:lnTo>
                  <a:pt x="395097" y="146215"/>
                </a:lnTo>
                <a:lnTo>
                  <a:pt x="395097" y="127939"/>
                </a:lnTo>
                <a:lnTo>
                  <a:pt x="395097" y="62445"/>
                </a:lnTo>
                <a:close/>
              </a:path>
              <a:path w="450215" h="301625">
                <a:moveTo>
                  <a:pt x="450024" y="106616"/>
                </a:moveTo>
                <a:lnTo>
                  <a:pt x="448500" y="103568"/>
                </a:lnTo>
                <a:lnTo>
                  <a:pt x="448500" y="102044"/>
                </a:lnTo>
                <a:lnTo>
                  <a:pt x="446963" y="98996"/>
                </a:lnTo>
                <a:lnTo>
                  <a:pt x="445439" y="97472"/>
                </a:lnTo>
                <a:lnTo>
                  <a:pt x="442391" y="97472"/>
                </a:lnTo>
                <a:lnTo>
                  <a:pt x="404253" y="86817"/>
                </a:lnTo>
                <a:lnTo>
                  <a:pt x="404253" y="261962"/>
                </a:lnTo>
                <a:lnTo>
                  <a:pt x="448500" y="108140"/>
                </a:lnTo>
                <a:lnTo>
                  <a:pt x="450024" y="106616"/>
                </a:lnTo>
                <a:close/>
              </a:path>
            </a:pathLst>
          </a:custGeom>
          <a:solidFill>
            <a:srgbClr val="FEFFFD"/>
          </a:solidFill>
        </p:spPr>
        <p:txBody>
          <a:bodyPr wrap="square" lIns="0" tIns="0" rIns="0" bIns="0" rtlCol="0"/>
          <a:lstStyle/>
          <a:p>
            <a:endParaRPr dirty="0"/>
          </a:p>
        </p:txBody>
      </p:sp>
      <p:sp>
        <p:nvSpPr>
          <p:cNvPr id="55" name="object 55"/>
          <p:cNvSpPr/>
          <p:nvPr/>
        </p:nvSpPr>
        <p:spPr>
          <a:xfrm>
            <a:off x="10409682" y="2552254"/>
            <a:ext cx="448945" cy="301625"/>
          </a:xfrm>
          <a:custGeom>
            <a:avLst/>
            <a:gdLst/>
            <a:ahLst/>
            <a:cxnLst/>
            <a:rect l="l" t="t" r="r" b="b"/>
            <a:pathLst>
              <a:path w="448945" h="301625">
                <a:moveTo>
                  <a:pt x="395097" y="62445"/>
                </a:moveTo>
                <a:lnTo>
                  <a:pt x="390525" y="57873"/>
                </a:lnTo>
                <a:lnTo>
                  <a:pt x="335597" y="57873"/>
                </a:lnTo>
                <a:lnTo>
                  <a:pt x="335597" y="132511"/>
                </a:lnTo>
                <a:lnTo>
                  <a:pt x="335597" y="141643"/>
                </a:lnTo>
                <a:lnTo>
                  <a:pt x="335597" y="216268"/>
                </a:lnTo>
                <a:lnTo>
                  <a:pt x="335597" y="226936"/>
                </a:lnTo>
                <a:lnTo>
                  <a:pt x="332549" y="231508"/>
                </a:lnTo>
                <a:lnTo>
                  <a:pt x="62534" y="231508"/>
                </a:lnTo>
                <a:lnTo>
                  <a:pt x="57962" y="226936"/>
                </a:lnTo>
                <a:lnTo>
                  <a:pt x="57962" y="216268"/>
                </a:lnTo>
                <a:lnTo>
                  <a:pt x="62534" y="213233"/>
                </a:lnTo>
                <a:lnTo>
                  <a:pt x="332549" y="213233"/>
                </a:lnTo>
                <a:lnTo>
                  <a:pt x="335597" y="216268"/>
                </a:lnTo>
                <a:lnTo>
                  <a:pt x="335597" y="141643"/>
                </a:lnTo>
                <a:lnTo>
                  <a:pt x="332549" y="146215"/>
                </a:lnTo>
                <a:lnTo>
                  <a:pt x="62534" y="146215"/>
                </a:lnTo>
                <a:lnTo>
                  <a:pt x="57962" y="141643"/>
                </a:lnTo>
                <a:lnTo>
                  <a:pt x="57962" y="132511"/>
                </a:lnTo>
                <a:lnTo>
                  <a:pt x="62534" y="127939"/>
                </a:lnTo>
                <a:lnTo>
                  <a:pt x="332549" y="127939"/>
                </a:lnTo>
                <a:lnTo>
                  <a:pt x="335597" y="132511"/>
                </a:lnTo>
                <a:lnTo>
                  <a:pt x="335597" y="57873"/>
                </a:lnTo>
                <a:lnTo>
                  <a:pt x="140335" y="57873"/>
                </a:lnTo>
                <a:lnTo>
                  <a:pt x="114401" y="4572"/>
                </a:lnTo>
                <a:lnTo>
                  <a:pt x="112877" y="1524"/>
                </a:lnTo>
                <a:lnTo>
                  <a:pt x="109829" y="0"/>
                </a:lnTo>
                <a:lnTo>
                  <a:pt x="3048" y="0"/>
                </a:lnTo>
                <a:lnTo>
                  <a:pt x="0" y="3048"/>
                </a:lnTo>
                <a:lnTo>
                  <a:pt x="0" y="296989"/>
                </a:lnTo>
                <a:lnTo>
                  <a:pt x="3048" y="301561"/>
                </a:lnTo>
                <a:lnTo>
                  <a:pt x="390525" y="301561"/>
                </a:lnTo>
                <a:lnTo>
                  <a:pt x="395097" y="296989"/>
                </a:lnTo>
                <a:lnTo>
                  <a:pt x="395097" y="231508"/>
                </a:lnTo>
                <a:lnTo>
                  <a:pt x="395097" y="213233"/>
                </a:lnTo>
                <a:lnTo>
                  <a:pt x="395097" y="146215"/>
                </a:lnTo>
                <a:lnTo>
                  <a:pt x="395097" y="127939"/>
                </a:lnTo>
                <a:lnTo>
                  <a:pt x="395097" y="62445"/>
                </a:lnTo>
                <a:close/>
              </a:path>
              <a:path w="448945" h="301625">
                <a:moveTo>
                  <a:pt x="448487" y="103568"/>
                </a:moveTo>
                <a:lnTo>
                  <a:pt x="446963" y="102044"/>
                </a:lnTo>
                <a:lnTo>
                  <a:pt x="445439" y="98996"/>
                </a:lnTo>
                <a:lnTo>
                  <a:pt x="443915" y="97472"/>
                </a:lnTo>
                <a:lnTo>
                  <a:pt x="442391" y="97472"/>
                </a:lnTo>
                <a:lnTo>
                  <a:pt x="404253" y="86817"/>
                </a:lnTo>
                <a:lnTo>
                  <a:pt x="404253" y="261962"/>
                </a:lnTo>
                <a:lnTo>
                  <a:pt x="448487" y="108140"/>
                </a:lnTo>
                <a:lnTo>
                  <a:pt x="448487" y="103568"/>
                </a:lnTo>
                <a:close/>
              </a:path>
            </a:pathLst>
          </a:custGeom>
          <a:solidFill>
            <a:srgbClr val="FEFFFD"/>
          </a:solidFill>
        </p:spPr>
        <p:txBody>
          <a:bodyPr wrap="square" lIns="0" tIns="0" rIns="0" bIns="0" rtlCol="0"/>
          <a:lstStyle/>
          <a:p>
            <a:endParaRPr dirty="0"/>
          </a:p>
        </p:txBody>
      </p:sp>
      <p:sp>
        <p:nvSpPr>
          <p:cNvPr id="56" name="object 56"/>
          <p:cNvSpPr/>
          <p:nvPr/>
        </p:nvSpPr>
        <p:spPr>
          <a:xfrm>
            <a:off x="10120865" y="2459350"/>
            <a:ext cx="156845" cy="391795"/>
          </a:xfrm>
          <a:custGeom>
            <a:avLst/>
            <a:gdLst/>
            <a:ahLst/>
            <a:cxnLst/>
            <a:rect l="l" t="t" r="r" b="b"/>
            <a:pathLst>
              <a:path w="156845" h="391794">
                <a:moveTo>
                  <a:pt x="16685" y="151278"/>
                </a:moveTo>
                <a:lnTo>
                  <a:pt x="9653" y="149255"/>
                </a:lnTo>
                <a:lnTo>
                  <a:pt x="3956" y="144591"/>
                </a:lnTo>
                <a:lnTo>
                  <a:pt x="691" y="138213"/>
                </a:lnTo>
                <a:lnTo>
                  <a:pt x="0" y="131264"/>
                </a:lnTo>
                <a:lnTo>
                  <a:pt x="2026" y="124887"/>
                </a:lnTo>
                <a:lnTo>
                  <a:pt x="61520" y="10661"/>
                </a:lnTo>
                <a:lnTo>
                  <a:pt x="61520" y="9138"/>
                </a:lnTo>
                <a:lnTo>
                  <a:pt x="67622" y="3046"/>
                </a:lnTo>
                <a:lnTo>
                  <a:pt x="73723" y="0"/>
                </a:lnTo>
                <a:lnTo>
                  <a:pt x="81351" y="0"/>
                </a:lnTo>
                <a:lnTo>
                  <a:pt x="87453" y="3046"/>
                </a:lnTo>
                <a:lnTo>
                  <a:pt x="88978" y="4569"/>
                </a:lnTo>
                <a:lnTo>
                  <a:pt x="92029" y="6092"/>
                </a:lnTo>
                <a:lnTo>
                  <a:pt x="93555" y="9138"/>
                </a:lnTo>
                <a:lnTo>
                  <a:pt x="93555" y="10661"/>
                </a:lnTo>
                <a:lnTo>
                  <a:pt x="137489" y="92903"/>
                </a:lnTo>
                <a:lnTo>
                  <a:pt x="59994" y="92903"/>
                </a:lnTo>
                <a:lnTo>
                  <a:pt x="34061" y="141640"/>
                </a:lnTo>
                <a:lnTo>
                  <a:pt x="29604" y="147327"/>
                </a:lnTo>
                <a:lnTo>
                  <a:pt x="23573" y="150588"/>
                </a:lnTo>
                <a:lnTo>
                  <a:pt x="16685" y="151278"/>
                </a:lnTo>
                <a:close/>
              </a:path>
              <a:path w="156845" h="391794">
                <a:moveTo>
                  <a:pt x="78300" y="391414"/>
                </a:moveTo>
                <a:lnTo>
                  <a:pt x="70935" y="390058"/>
                </a:lnTo>
                <a:lnTo>
                  <a:pt x="65143" y="386274"/>
                </a:lnTo>
                <a:lnTo>
                  <a:pt x="61353" y="380491"/>
                </a:lnTo>
                <a:lnTo>
                  <a:pt x="59994" y="373138"/>
                </a:lnTo>
                <a:lnTo>
                  <a:pt x="59994" y="92903"/>
                </a:lnTo>
                <a:lnTo>
                  <a:pt x="96606" y="92903"/>
                </a:lnTo>
                <a:lnTo>
                  <a:pt x="96606" y="373138"/>
                </a:lnTo>
                <a:lnTo>
                  <a:pt x="95033" y="380491"/>
                </a:lnTo>
                <a:lnTo>
                  <a:pt x="90885" y="386274"/>
                </a:lnTo>
                <a:lnTo>
                  <a:pt x="85022" y="390058"/>
                </a:lnTo>
                <a:lnTo>
                  <a:pt x="78300" y="391414"/>
                </a:lnTo>
                <a:close/>
              </a:path>
              <a:path w="156845" h="391794">
                <a:moveTo>
                  <a:pt x="143896" y="150778"/>
                </a:moveTo>
                <a:lnTo>
                  <a:pt x="131692" y="150778"/>
                </a:lnTo>
                <a:lnTo>
                  <a:pt x="125590" y="147732"/>
                </a:lnTo>
                <a:lnTo>
                  <a:pt x="121014" y="141640"/>
                </a:lnTo>
                <a:lnTo>
                  <a:pt x="96606" y="92903"/>
                </a:lnTo>
                <a:lnTo>
                  <a:pt x="137489" y="92903"/>
                </a:lnTo>
                <a:lnTo>
                  <a:pt x="154574" y="124887"/>
                </a:lnTo>
                <a:lnTo>
                  <a:pt x="156600" y="131264"/>
                </a:lnTo>
                <a:lnTo>
                  <a:pt x="155909" y="138213"/>
                </a:lnTo>
                <a:lnTo>
                  <a:pt x="152644" y="144591"/>
                </a:lnTo>
                <a:lnTo>
                  <a:pt x="146947" y="149255"/>
                </a:lnTo>
                <a:lnTo>
                  <a:pt x="143896" y="150778"/>
                </a:lnTo>
                <a:close/>
              </a:path>
            </a:pathLst>
          </a:custGeom>
          <a:solidFill>
            <a:srgbClr val="FEFFFD"/>
          </a:solidFill>
        </p:spPr>
        <p:txBody>
          <a:bodyPr wrap="square" lIns="0" tIns="0" rIns="0" bIns="0" rtlCol="0"/>
          <a:lstStyle/>
          <a:p>
            <a:endParaRPr dirty="0"/>
          </a:p>
        </p:txBody>
      </p:sp>
      <p:sp>
        <p:nvSpPr>
          <p:cNvPr id="57" name="object 57"/>
          <p:cNvSpPr/>
          <p:nvPr/>
        </p:nvSpPr>
        <p:spPr>
          <a:xfrm>
            <a:off x="10653261" y="2104487"/>
            <a:ext cx="156845" cy="391795"/>
          </a:xfrm>
          <a:custGeom>
            <a:avLst/>
            <a:gdLst/>
            <a:ahLst/>
            <a:cxnLst/>
            <a:rect l="l" t="t" r="r" b="b"/>
            <a:pathLst>
              <a:path w="156845" h="391794">
                <a:moveTo>
                  <a:pt x="96606" y="298510"/>
                </a:moveTo>
                <a:lnTo>
                  <a:pt x="59994" y="298510"/>
                </a:lnTo>
                <a:lnTo>
                  <a:pt x="59994" y="18276"/>
                </a:lnTo>
                <a:lnTo>
                  <a:pt x="61567" y="10922"/>
                </a:lnTo>
                <a:lnTo>
                  <a:pt x="65715" y="5140"/>
                </a:lnTo>
                <a:lnTo>
                  <a:pt x="71578" y="1356"/>
                </a:lnTo>
                <a:lnTo>
                  <a:pt x="78300" y="0"/>
                </a:lnTo>
                <a:lnTo>
                  <a:pt x="85665" y="1356"/>
                </a:lnTo>
                <a:lnTo>
                  <a:pt x="91457" y="5140"/>
                </a:lnTo>
                <a:lnTo>
                  <a:pt x="95247" y="10922"/>
                </a:lnTo>
                <a:lnTo>
                  <a:pt x="96606" y="18276"/>
                </a:lnTo>
                <a:lnTo>
                  <a:pt x="96606" y="298510"/>
                </a:lnTo>
                <a:close/>
              </a:path>
              <a:path w="156845" h="391794">
                <a:moveTo>
                  <a:pt x="84402" y="391414"/>
                </a:moveTo>
                <a:lnTo>
                  <a:pt x="73723" y="391414"/>
                </a:lnTo>
                <a:lnTo>
                  <a:pt x="67622" y="388368"/>
                </a:lnTo>
                <a:lnTo>
                  <a:pt x="63045" y="383799"/>
                </a:lnTo>
                <a:lnTo>
                  <a:pt x="63045" y="382276"/>
                </a:lnTo>
                <a:lnTo>
                  <a:pt x="61520" y="380753"/>
                </a:lnTo>
                <a:lnTo>
                  <a:pt x="2026" y="266527"/>
                </a:lnTo>
                <a:lnTo>
                  <a:pt x="0" y="260149"/>
                </a:lnTo>
                <a:lnTo>
                  <a:pt x="691" y="253201"/>
                </a:lnTo>
                <a:lnTo>
                  <a:pt x="3956" y="246823"/>
                </a:lnTo>
                <a:lnTo>
                  <a:pt x="9653" y="242159"/>
                </a:lnTo>
                <a:lnTo>
                  <a:pt x="16685" y="240136"/>
                </a:lnTo>
                <a:lnTo>
                  <a:pt x="23573" y="240826"/>
                </a:lnTo>
                <a:lnTo>
                  <a:pt x="29604" y="244086"/>
                </a:lnTo>
                <a:lnTo>
                  <a:pt x="34061" y="249774"/>
                </a:lnTo>
                <a:lnTo>
                  <a:pt x="59994" y="298510"/>
                </a:lnTo>
                <a:lnTo>
                  <a:pt x="137916" y="298510"/>
                </a:lnTo>
                <a:lnTo>
                  <a:pt x="95080" y="380753"/>
                </a:lnTo>
                <a:lnTo>
                  <a:pt x="95080" y="382276"/>
                </a:lnTo>
                <a:lnTo>
                  <a:pt x="93555" y="382276"/>
                </a:lnTo>
                <a:lnTo>
                  <a:pt x="92029" y="385322"/>
                </a:lnTo>
                <a:lnTo>
                  <a:pt x="90504" y="386845"/>
                </a:lnTo>
                <a:lnTo>
                  <a:pt x="87453" y="388368"/>
                </a:lnTo>
                <a:lnTo>
                  <a:pt x="84402" y="391414"/>
                </a:lnTo>
                <a:close/>
              </a:path>
              <a:path w="156845" h="391794">
                <a:moveTo>
                  <a:pt x="137916" y="298510"/>
                </a:moveTo>
                <a:lnTo>
                  <a:pt x="96606" y="298510"/>
                </a:lnTo>
                <a:lnTo>
                  <a:pt x="122539" y="249774"/>
                </a:lnTo>
                <a:lnTo>
                  <a:pt x="126996" y="244086"/>
                </a:lnTo>
                <a:lnTo>
                  <a:pt x="133027" y="240826"/>
                </a:lnTo>
                <a:lnTo>
                  <a:pt x="139915" y="240136"/>
                </a:lnTo>
                <a:lnTo>
                  <a:pt x="146947" y="242159"/>
                </a:lnTo>
                <a:lnTo>
                  <a:pt x="152644" y="246823"/>
                </a:lnTo>
                <a:lnTo>
                  <a:pt x="155909" y="253201"/>
                </a:lnTo>
                <a:lnTo>
                  <a:pt x="156600" y="260149"/>
                </a:lnTo>
                <a:lnTo>
                  <a:pt x="154574" y="266527"/>
                </a:lnTo>
                <a:lnTo>
                  <a:pt x="137916" y="298510"/>
                </a:lnTo>
                <a:close/>
              </a:path>
            </a:pathLst>
          </a:custGeom>
          <a:solidFill>
            <a:srgbClr val="FEFFFD"/>
          </a:solidFill>
        </p:spPr>
        <p:txBody>
          <a:bodyPr wrap="square" lIns="0" tIns="0" rIns="0" bIns="0" rtlCol="0"/>
          <a:lstStyle/>
          <a:p>
            <a:endParaRPr dirty="0"/>
          </a:p>
        </p:txBody>
      </p:sp>
      <p:grpSp>
        <p:nvGrpSpPr>
          <p:cNvPr id="58" name="object 58"/>
          <p:cNvGrpSpPr/>
          <p:nvPr/>
        </p:nvGrpSpPr>
        <p:grpSpPr>
          <a:xfrm>
            <a:off x="14914996" y="2067329"/>
            <a:ext cx="876300" cy="866775"/>
            <a:chOff x="14914996" y="2067329"/>
            <a:chExt cx="876300" cy="866775"/>
          </a:xfrm>
        </p:grpSpPr>
        <p:sp>
          <p:nvSpPr>
            <p:cNvPr id="59" name="object 59"/>
            <p:cNvSpPr/>
            <p:nvPr/>
          </p:nvSpPr>
          <p:spPr>
            <a:xfrm>
              <a:off x="15173532" y="2725595"/>
              <a:ext cx="359410" cy="208279"/>
            </a:xfrm>
            <a:custGeom>
              <a:avLst/>
              <a:gdLst/>
              <a:ahLst/>
              <a:cxnLst/>
              <a:rect l="l" t="t" r="r" b="b"/>
              <a:pathLst>
                <a:path w="359409" h="208280">
                  <a:moveTo>
                    <a:pt x="325846" y="208093"/>
                  </a:moveTo>
                  <a:lnTo>
                    <a:pt x="33381" y="208093"/>
                  </a:lnTo>
                  <a:lnTo>
                    <a:pt x="20402" y="205465"/>
                  </a:lnTo>
                  <a:lnTo>
                    <a:pt x="9789" y="198300"/>
                  </a:lnTo>
                  <a:lnTo>
                    <a:pt x="2628" y="187680"/>
                  </a:lnTo>
                  <a:lnTo>
                    <a:pt x="0" y="174684"/>
                  </a:lnTo>
                  <a:lnTo>
                    <a:pt x="0" y="33408"/>
                  </a:lnTo>
                  <a:lnTo>
                    <a:pt x="2628" y="20402"/>
                  </a:lnTo>
                  <a:lnTo>
                    <a:pt x="9789" y="9783"/>
                  </a:lnTo>
                  <a:lnTo>
                    <a:pt x="20402" y="2624"/>
                  </a:lnTo>
                  <a:lnTo>
                    <a:pt x="33381" y="0"/>
                  </a:lnTo>
                  <a:lnTo>
                    <a:pt x="325846" y="0"/>
                  </a:lnTo>
                  <a:lnTo>
                    <a:pt x="338857" y="2624"/>
                  </a:lnTo>
                  <a:lnTo>
                    <a:pt x="349486" y="9783"/>
                  </a:lnTo>
                  <a:lnTo>
                    <a:pt x="356654" y="20402"/>
                  </a:lnTo>
                  <a:lnTo>
                    <a:pt x="359283" y="33408"/>
                  </a:lnTo>
                  <a:lnTo>
                    <a:pt x="359283" y="174684"/>
                  </a:lnTo>
                  <a:lnTo>
                    <a:pt x="356654" y="187680"/>
                  </a:lnTo>
                  <a:lnTo>
                    <a:pt x="349486" y="198300"/>
                  </a:lnTo>
                  <a:lnTo>
                    <a:pt x="338857" y="205465"/>
                  </a:lnTo>
                  <a:lnTo>
                    <a:pt x="325846" y="208093"/>
                  </a:lnTo>
                  <a:close/>
                </a:path>
              </a:pathLst>
            </a:custGeom>
            <a:solidFill>
              <a:srgbClr val="FEFFFD"/>
            </a:solidFill>
          </p:spPr>
          <p:txBody>
            <a:bodyPr wrap="square" lIns="0" tIns="0" rIns="0" bIns="0" rtlCol="0"/>
            <a:lstStyle/>
            <a:p>
              <a:endParaRPr dirty="0"/>
            </a:p>
          </p:txBody>
        </p:sp>
        <p:pic>
          <p:nvPicPr>
            <p:cNvPr id="60" name="object 60"/>
            <p:cNvPicPr/>
            <p:nvPr/>
          </p:nvPicPr>
          <p:blipFill>
            <a:blip r:embed="rId3" cstate="print"/>
            <a:stretch>
              <a:fillRect/>
            </a:stretch>
          </p:blipFill>
          <p:spPr>
            <a:xfrm>
              <a:off x="15276151" y="2424778"/>
              <a:ext cx="154009" cy="180654"/>
            </a:xfrm>
            <a:prstGeom prst="rect">
              <a:avLst/>
            </a:prstGeom>
          </p:spPr>
        </p:pic>
        <p:pic>
          <p:nvPicPr>
            <p:cNvPr id="61" name="object 61"/>
            <p:cNvPicPr/>
            <p:nvPr/>
          </p:nvPicPr>
          <p:blipFill>
            <a:blip r:embed="rId4" cstate="print"/>
            <a:stretch>
              <a:fillRect/>
            </a:stretch>
          </p:blipFill>
          <p:spPr>
            <a:xfrm>
              <a:off x="15298815" y="2067329"/>
              <a:ext cx="108743" cy="124982"/>
            </a:xfrm>
            <a:prstGeom prst="rect">
              <a:avLst/>
            </a:prstGeom>
          </p:spPr>
        </p:pic>
        <p:pic>
          <p:nvPicPr>
            <p:cNvPr id="62" name="object 62"/>
            <p:cNvPicPr/>
            <p:nvPr/>
          </p:nvPicPr>
          <p:blipFill>
            <a:blip r:embed="rId5" cstate="print"/>
            <a:stretch>
              <a:fillRect/>
            </a:stretch>
          </p:blipFill>
          <p:spPr>
            <a:xfrm>
              <a:off x="15065829" y="2067329"/>
              <a:ext cx="108798" cy="124982"/>
            </a:xfrm>
            <a:prstGeom prst="rect">
              <a:avLst/>
            </a:prstGeom>
          </p:spPr>
        </p:pic>
        <p:pic>
          <p:nvPicPr>
            <p:cNvPr id="63" name="object 63"/>
            <p:cNvPicPr/>
            <p:nvPr/>
          </p:nvPicPr>
          <p:blipFill>
            <a:blip r:embed="rId6" cstate="print"/>
            <a:stretch>
              <a:fillRect/>
            </a:stretch>
          </p:blipFill>
          <p:spPr>
            <a:xfrm>
              <a:off x="15531720" y="2067329"/>
              <a:ext cx="108770" cy="124982"/>
            </a:xfrm>
            <a:prstGeom prst="rect">
              <a:avLst/>
            </a:prstGeom>
          </p:spPr>
        </p:pic>
        <p:sp>
          <p:nvSpPr>
            <p:cNvPr id="64" name="object 64"/>
            <p:cNvSpPr/>
            <p:nvPr/>
          </p:nvSpPr>
          <p:spPr>
            <a:xfrm>
              <a:off x="14914995" y="2199931"/>
              <a:ext cx="876300" cy="511809"/>
            </a:xfrm>
            <a:custGeom>
              <a:avLst/>
              <a:gdLst/>
              <a:ahLst/>
              <a:cxnLst/>
              <a:rect l="l" t="t" r="r" b="b"/>
              <a:pathLst>
                <a:path w="876300" h="511810">
                  <a:moveTo>
                    <a:pt x="577583" y="511733"/>
                  </a:moveTo>
                  <a:lnTo>
                    <a:pt x="561086" y="464108"/>
                  </a:lnTo>
                  <a:lnTo>
                    <a:pt x="517232" y="439699"/>
                  </a:lnTo>
                  <a:lnTo>
                    <a:pt x="496443" y="432231"/>
                  </a:lnTo>
                  <a:lnTo>
                    <a:pt x="492874" y="426135"/>
                  </a:lnTo>
                  <a:lnTo>
                    <a:pt x="487743" y="421360"/>
                  </a:lnTo>
                  <a:lnTo>
                    <a:pt x="481393" y="418236"/>
                  </a:lnTo>
                  <a:lnTo>
                    <a:pt x="474154" y="417118"/>
                  </a:lnTo>
                  <a:lnTo>
                    <a:pt x="402158" y="417118"/>
                  </a:lnTo>
                  <a:lnTo>
                    <a:pt x="394919" y="418236"/>
                  </a:lnTo>
                  <a:lnTo>
                    <a:pt x="388581" y="421360"/>
                  </a:lnTo>
                  <a:lnTo>
                    <a:pt x="383463" y="426135"/>
                  </a:lnTo>
                  <a:lnTo>
                    <a:pt x="379869" y="432231"/>
                  </a:lnTo>
                  <a:lnTo>
                    <a:pt x="359117" y="439712"/>
                  </a:lnTo>
                  <a:lnTo>
                    <a:pt x="315264" y="464121"/>
                  </a:lnTo>
                  <a:lnTo>
                    <a:pt x="298780" y="511733"/>
                  </a:lnTo>
                  <a:lnTo>
                    <a:pt x="577583" y="511733"/>
                  </a:lnTo>
                  <a:close/>
                </a:path>
                <a:path w="876300" h="511810">
                  <a:moveTo>
                    <a:pt x="876300" y="181991"/>
                  </a:moveTo>
                  <a:lnTo>
                    <a:pt x="872578" y="163664"/>
                  </a:lnTo>
                  <a:lnTo>
                    <a:pt x="862457" y="148691"/>
                  </a:lnTo>
                  <a:lnTo>
                    <a:pt x="847458" y="138582"/>
                  </a:lnTo>
                  <a:lnTo>
                    <a:pt x="829106" y="134861"/>
                  </a:lnTo>
                  <a:lnTo>
                    <a:pt x="773963" y="134861"/>
                  </a:lnTo>
                  <a:lnTo>
                    <a:pt x="771702" y="92341"/>
                  </a:lnTo>
                  <a:lnTo>
                    <a:pt x="763003" y="35712"/>
                  </a:lnTo>
                  <a:lnTo>
                    <a:pt x="731850" y="10541"/>
                  </a:lnTo>
                  <a:lnTo>
                    <a:pt x="703148" y="330"/>
                  </a:lnTo>
                  <a:lnTo>
                    <a:pt x="684276" y="58115"/>
                  </a:lnTo>
                  <a:lnTo>
                    <a:pt x="680110" y="23571"/>
                  </a:lnTo>
                  <a:lnTo>
                    <a:pt x="692238" y="20701"/>
                  </a:lnTo>
                  <a:lnTo>
                    <a:pt x="692048" y="11772"/>
                  </a:lnTo>
                  <a:lnTo>
                    <a:pt x="688848" y="1587"/>
                  </a:lnTo>
                  <a:lnTo>
                    <a:pt x="679373" y="0"/>
                  </a:lnTo>
                  <a:lnTo>
                    <a:pt x="671131" y="330"/>
                  </a:lnTo>
                  <a:lnTo>
                    <a:pt x="662838" y="0"/>
                  </a:lnTo>
                  <a:lnTo>
                    <a:pt x="653440" y="1587"/>
                  </a:lnTo>
                  <a:lnTo>
                    <a:pt x="650151" y="11772"/>
                  </a:lnTo>
                  <a:lnTo>
                    <a:pt x="649935" y="20675"/>
                  </a:lnTo>
                  <a:lnTo>
                    <a:pt x="662089" y="23571"/>
                  </a:lnTo>
                  <a:lnTo>
                    <a:pt x="657987" y="58115"/>
                  </a:lnTo>
                  <a:lnTo>
                    <a:pt x="639114" y="330"/>
                  </a:lnTo>
                  <a:lnTo>
                    <a:pt x="630224" y="3048"/>
                  </a:lnTo>
                  <a:lnTo>
                    <a:pt x="610412" y="10541"/>
                  </a:lnTo>
                  <a:lnTo>
                    <a:pt x="579196" y="35712"/>
                  </a:lnTo>
                  <a:lnTo>
                    <a:pt x="570509" y="92341"/>
                  </a:lnTo>
                  <a:lnTo>
                    <a:pt x="568248" y="134861"/>
                  </a:lnTo>
                  <a:lnTo>
                    <a:pt x="541083" y="134861"/>
                  </a:lnTo>
                  <a:lnTo>
                    <a:pt x="538810" y="92341"/>
                  </a:lnTo>
                  <a:lnTo>
                    <a:pt x="530123" y="35712"/>
                  </a:lnTo>
                  <a:lnTo>
                    <a:pt x="498932" y="10541"/>
                  </a:lnTo>
                  <a:lnTo>
                    <a:pt x="470217" y="330"/>
                  </a:lnTo>
                  <a:lnTo>
                    <a:pt x="451345" y="58115"/>
                  </a:lnTo>
                  <a:lnTo>
                    <a:pt x="447243" y="23571"/>
                  </a:lnTo>
                  <a:lnTo>
                    <a:pt x="459308" y="20701"/>
                  </a:lnTo>
                  <a:lnTo>
                    <a:pt x="459117" y="11772"/>
                  </a:lnTo>
                  <a:lnTo>
                    <a:pt x="455841" y="1587"/>
                  </a:lnTo>
                  <a:lnTo>
                    <a:pt x="446443" y="25"/>
                  </a:lnTo>
                  <a:lnTo>
                    <a:pt x="438150" y="330"/>
                  </a:lnTo>
                  <a:lnTo>
                    <a:pt x="429907" y="0"/>
                  </a:lnTo>
                  <a:lnTo>
                    <a:pt x="420458" y="1587"/>
                  </a:lnTo>
                  <a:lnTo>
                    <a:pt x="417220" y="11772"/>
                  </a:lnTo>
                  <a:lnTo>
                    <a:pt x="417004" y="20675"/>
                  </a:lnTo>
                  <a:lnTo>
                    <a:pt x="429107" y="23571"/>
                  </a:lnTo>
                  <a:lnTo>
                    <a:pt x="425005" y="58077"/>
                  </a:lnTo>
                  <a:lnTo>
                    <a:pt x="406107" y="330"/>
                  </a:lnTo>
                  <a:lnTo>
                    <a:pt x="397217" y="3048"/>
                  </a:lnTo>
                  <a:lnTo>
                    <a:pt x="377405" y="10541"/>
                  </a:lnTo>
                  <a:lnTo>
                    <a:pt x="346240" y="35712"/>
                  </a:lnTo>
                  <a:lnTo>
                    <a:pt x="337515" y="92341"/>
                  </a:lnTo>
                  <a:lnTo>
                    <a:pt x="335229" y="134861"/>
                  </a:lnTo>
                  <a:lnTo>
                    <a:pt x="308063" y="134861"/>
                  </a:lnTo>
                  <a:lnTo>
                    <a:pt x="305816" y="92341"/>
                  </a:lnTo>
                  <a:lnTo>
                    <a:pt x="297116" y="35712"/>
                  </a:lnTo>
                  <a:lnTo>
                    <a:pt x="265950" y="10541"/>
                  </a:lnTo>
                  <a:lnTo>
                    <a:pt x="237248" y="330"/>
                  </a:lnTo>
                  <a:lnTo>
                    <a:pt x="218389" y="58115"/>
                  </a:lnTo>
                  <a:lnTo>
                    <a:pt x="214274" y="23571"/>
                  </a:lnTo>
                  <a:lnTo>
                    <a:pt x="226352" y="20701"/>
                  </a:lnTo>
                  <a:lnTo>
                    <a:pt x="226161" y="11772"/>
                  </a:lnTo>
                  <a:lnTo>
                    <a:pt x="222935" y="1587"/>
                  </a:lnTo>
                  <a:lnTo>
                    <a:pt x="213461" y="25"/>
                  </a:lnTo>
                  <a:lnTo>
                    <a:pt x="205219" y="330"/>
                  </a:lnTo>
                  <a:lnTo>
                    <a:pt x="196913" y="25"/>
                  </a:lnTo>
                  <a:lnTo>
                    <a:pt x="187528" y="1587"/>
                  </a:lnTo>
                  <a:lnTo>
                    <a:pt x="184238" y="11798"/>
                  </a:lnTo>
                  <a:lnTo>
                    <a:pt x="184023" y="20701"/>
                  </a:lnTo>
                  <a:lnTo>
                    <a:pt x="196176" y="23609"/>
                  </a:lnTo>
                  <a:lnTo>
                    <a:pt x="192011" y="58140"/>
                  </a:lnTo>
                  <a:lnTo>
                    <a:pt x="173151" y="355"/>
                  </a:lnTo>
                  <a:lnTo>
                    <a:pt x="164261" y="3086"/>
                  </a:lnTo>
                  <a:lnTo>
                    <a:pt x="144462" y="10566"/>
                  </a:lnTo>
                  <a:lnTo>
                    <a:pt x="113284" y="35737"/>
                  </a:lnTo>
                  <a:lnTo>
                    <a:pt x="104597" y="92367"/>
                  </a:lnTo>
                  <a:lnTo>
                    <a:pt x="102336" y="134899"/>
                  </a:lnTo>
                  <a:lnTo>
                    <a:pt x="47180" y="134899"/>
                  </a:lnTo>
                  <a:lnTo>
                    <a:pt x="28803" y="138582"/>
                  </a:lnTo>
                  <a:lnTo>
                    <a:pt x="13804" y="148691"/>
                  </a:lnTo>
                  <a:lnTo>
                    <a:pt x="3695" y="163664"/>
                  </a:lnTo>
                  <a:lnTo>
                    <a:pt x="0" y="181991"/>
                  </a:lnTo>
                  <a:lnTo>
                    <a:pt x="0" y="413689"/>
                  </a:lnTo>
                  <a:lnTo>
                    <a:pt x="3695" y="432028"/>
                  </a:lnTo>
                  <a:lnTo>
                    <a:pt x="13804" y="447014"/>
                  </a:lnTo>
                  <a:lnTo>
                    <a:pt x="28803" y="457136"/>
                  </a:lnTo>
                  <a:lnTo>
                    <a:pt x="47180" y="460844"/>
                  </a:lnTo>
                  <a:lnTo>
                    <a:pt x="283044" y="460844"/>
                  </a:lnTo>
                  <a:lnTo>
                    <a:pt x="286918" y="454748"/>
                  </a:lnTo>
                  <a:lnTo>
                    <a:pt x="292671" y="448068"/>
                  </a:lnTo>
                  <a:lnTo>
                    <a:pt x="300621" y="440893"/>
                  </a:lnTo>
                  <a:lnTo>
                    <a:pt x="311048" y="433324"/>
                  </a:lnTo>
                  <a:lnTo>
                    <a:pt x="47180" y="433324"/>
                  </a:lnTo>
                  <a:lnTo>
                    <a:pt x="39522" y="431787"/>
                  </a:lnTo>
                  <a:lnTo>
                    <a:pt x="33261" y="427583"/>
                  </a:lnTo>
                  <a:lnTo>
                    <a:pt x="29044" y="421335"/>
                  </a:lnTo>
                  <a:lnTo>
                    <a:pt x="27495" y="413689"/>
                  </a:lnTo>
                  <a:lnTo>
                    <a:pt x="27495" y="181991"/>
                  </a:lnTo>
                  <a:lnTo>
                    <a:pt x="29032" y="174358"/>
                  </a:lnTo>
                  <a:lnTo>
                    <a:pt x="33261" y="168109"/>
                  </a:lnTo>
                  <a:lnTo>
                    <a:pt x="39509" y="163906"/>
                  </a:lnTo>
                  <a:lnTo>
                    <a:pt x="47180" y="162356"/>
                  </a:lnTo>
                  <a:lnTo>
                    <a:pt x="829144" y="162356"/>
                  </a:lnTo>
                  <a:lnTo>
                    <a:pt x="836790" y="163906"/>
                  </a:lnTo>
                  <a:lnTo>
                    <a:pt x="843051" y="168109"/>
                  </a:lnTo>
                  <a:lnTo>
                    <a:pt x="847280" y="174358"/>
                  </a:lnTo>
                  <a:lnTo>
                    <a:pt x="848829" y="181991"/>
                  </a:lnTo>
                  <a:lnTo>
                    <a:pt x="848829" y="413689"/>
                  </a:lnTo>
                  <a:lnTo>
                    <a:pt x="847280" y="421335"/>
                  </a:lnTo>
                  <a:lnTo>
                    <a:pt x="843064" y="427583"/>
                  </a:lnTo>
                  <a:lnTo>
                    <a:pt x="836803" y="431787"/>
                  </a:lnTo>
                  <a:lnTo>
                    <a:pt x="829144" y="433324"/>
                  </a:lnTo>
                  <a:lnTo>
                    <a:pt x="565289" y="433324"/>
                  </a:lnTo>
                  <a:lnTo>
                    <a:pt x="575716" y="440880"/>
                  </a:lnTo>
                  <a:lnTo>
                    <a:pt x="583653" y="448056"/>
                  </a:lnTo>
                  <a:lnTo>
                    <a:pt x="589407" y="454748"/>
                  </a:lnTo>
                  <a:lnTo>
                    <a:pt x="593305" y="460844"/>
                  </a:lnTo>
                  <a:lnTo>
                    <a:pt x="829106" y="460844"/>
                  </a:lnTo>
                  <a:lnTo>
                    <a:pt x="847445" y="457136"/>
                  </a:lnTo>
                  <a:lnTo>
                    <a:pt x="862444" y="447027"/>
                  </a:lnTo>
                  <a:lnTo>
                    <a:pt x="872578" y="432041"/>
                  </a:lnTo>
                  <a:lnTo>
                    <a:pt x="876300" y="413689"/>
                  </a:lnTo>
                  <a:lnTo>
                    <a:pt x="876300" y="181991"/>
                  </a:lnTo>
                  <a:close/>
                </a:path>
              </a:pathLst>
            </a:custGeom>
            <a:solidFill>
              <a:srgbClr val="FEFFFD"/>
            </a:solidFill>
          </p:spPr>
          <p:txBody>
            <a:bodyPr wrap="square" lIns="0" tIns="0" rIns="0" bIns="0" rtlCol="0"/>
            <a:lstStyle/>
            <a:p>
              <a:endParaRPr dirty="0"/>
            </a:p>
          </p:txBody>
        </p:sp>
      </p:grpSp>
      <p:grpSp>
        <p:nvGrpSpPr>
          <p:cNvPr id="65" name="object 65"/>
          <p:cNvGrpSpPr/>
          <p:nvPr/>
        </p:nvGrpSpPr>
        <p:grpSpPr>
          <a:xfrm>
            <a:off x="10077127" y="5952831"/>
            <a:ext cx="800100" cy="800100"/>
            <a:chOff x="10077127" y="5952831"/>
            <a:chExt cx="800100" cy="800100"/>
          </a:xfrm>
        </p:grpSpPr>
        <p:sp>
          <p:nvSpPr>
            <p:cNvPr id="66" name="object 66"/>
            <p:cNvSpPr/>
            <p:nvPr/>
          </p:nvSpPr>
          <p:spPr>
            <a:xfrm>
              <a:off x="10317157" y="6566241"/>
              <a:ext cx="373380" cy="186690"/>
            </a:xfrm>
            <a:custGeom>
              <a:avLst/>
              <a:gdLst/>
              <a:ahLst/>
              <a:cxnLst/>
              <a:rect l="l" t="t" r="r" b="b"/>
              <a:pathLst>
                <a:path w="373379" h="186690">
                  <a:moveTo>
                    <a:pt x="93344" y="186689"/>
                  </a:moveTo>
                  <a:lnTo>
                    <a:pt x="57048" y="179342"/>
                  </a:lnTo>
                  <a:lnTo>
                    <a:pt x="27373" y="159319"/>
                  </a:lnTo>
                  <a:lnTo>
                    <a:pt x="7347" y="129644"/>
                  </a:lnTo>
                  <a:lnTo>
                    <a:pt x="0" y="93344"/>
                  </a:lnTo>
                  <a:lnTo>
                    <a:pt x="7347" y="57045"/>
                  </a:lnTo>
                  <a:lnTo>
                    <a:pt x="27373" y="27370"/>
                  </a:lnTo>
                  <a:lnTo>
                    <a:pt x="57048" y="7347"/>
                  </a:lnTo>
                  <a:lnTo>
                    <a:pt x="93344" y="0"/>
                  </a:lnTo>
                  <a:lnTo>
                    <a:pt x="126646" y="6150"/>
                  </a:lnTo>
                  <a:lnTo>
                    <a:pt x="154643" y="23069"/>
                  </a:lnTo>
                  <a:lnTo>
                    <a:pt x="157538" y="26669"/>
                  </a:lnTo>
                  <a:lnTo>
                    <a:pt x="93344" y="26669"/>
                  </a:lnTo>
                  <a:lnTo>
                    <a:pt x="67417" y="31918"/>
                  </a:lnTo>
                  <a:lnTo>
                    <a:pt x="46221" y="46221"/>
                  </a:lnTo>
                  <a:lnTo>
                    <a:pt x="31918" y="67417"/>
                  </a:lnTo>
                  <a:lnTo>
                    <a:pt x="26669" y="93344"/>
                  </a:lnTo>
                  <a:lnTo>
                    <a:pt x="31918" y="119272"/>
                  </a:lnTo>
                  <a:lnTo>
                    <a:pt x="46221" y="140468"/>
                  </a:lnTo>
                  <a:lnTo>
                    <a:pt x="67417" y="154771"/>
                  </a:lnTo>
                  <a:lnTo>
                    <a:pt x="93344" y="160019"/>
                  </a:lnTo>
                  <a:lnTo>
                    <a:pt x="157538" y="160019"/>
                  </a:lnTo>
                  <a:lnTo>
                    <a:pt x="154643" y="163620"/>
                  </a:lnTo>
                  <a:lnTo>
                    <a:pt x="126646" y="180539"/>
                  </a:lnTo>
                  <a:lnTo>
                    <a:pt x="93344" y="186689"/>
                  </a:lnTo>
                  <a:close/>
                </a:path>
                <a:path w="373379" h="186690">
                  <a:moveTo>
                    <a:pt x="157538" y="160019"/>
                  </a:moveTo>
                  <a:lnTo>
                    <a:pt x="93344" y="160019"/>
                  </a:lnTo>
                  <a:lnTo>
                    <a:pt x="119272" y="154771"/>
                  </a:lnTo>
                  <a:lnTo>
                    <a:pt x="140468" y="140468"/>
                  </a:lnTo>
                  <a:lnTo>
                    <a:pt x="154771" y="119272"/>
                  </a:lnTo>
                  <a:lnTo>
                    <a:pt x="160019" y="93344"/>
                  </a:lnTo>
                  <a:lnTo>
                    <a:pt x="154771" y="67417"/>
                  </a:lnTo>
                  <a:lnTo>
                    <a:pt x="140468" y="46221"/>
                  </a:lnTo>
                  <a:lnTo>
                    <a:pt x="119272" y="31918"/>
                  </a:lnTo>
                  <a:lnTo>
                    <a:pt x="93344" y="26669"/>
                  </a:lnTo>
                  <a:lnTo>
                    <a:pt x="157538" y="26669"/>
                  </a:lnTo>
                  <a:lnTo>
                    <a:pt x="175061" y="48456"/>
                  </a:lnTo>
                  <a:lnTo>
                    <a:pt x="185625" y="80009"/>
                  </a:lnTo>
                  <a:lnTo>
                    <a:pt x="365566" y="80009"/>
                  </a:lnTo>
                  <a:lnTo>
                    <a:pt x="372077" y="86521"/>
                  </a:lnTo>
                  <a:lnTo>
                    <a:pt x="373379" y="89933"/>
                  </a:lnTo>
                  <a:lnTo>
                    <a:pt x="373379" y="96756"/>
                  </a:lnTo>
                  <a:lnTo>
                    <a:pt x="372077" y="100168"/>
                  </a:lnTo>
                  <a:lnTo>
                    <a:pt x="365566" y="106679"/>
                  </a:lnTo>
                  <a:lnTo>
                    <a:pt x="185625" y="106679"/>
                  </a:lnTo>
                  <a:lnTo>
                    <a:pt x="175061" y="138233"/>
                  </a:lnTo>
                  <a:lnTo>
                    <a:pt x="157538" y="160019"/>
                  </a:lnTo>
                  <a:close/>
                </a:path>
                <a:path w="373379" h="186690">
                  <a:moveTo>
                    <a:pt x="365566" y="80009"/>
                  </a:moveTo>
                  <a:lnTo>
                    <a:pt x="327853" y="80009"/>
                  </a:lnTo>
                  <a:lnTo>
                    <a:pt x="310611" y="62768"/>
                  </a:lnTo>
                  <a:lnTo>
                    <a:pt x="329468" y="43911"/>
                  </a:lnTo>
                  <a:lnTo>
                    <a:pt x="365566" y="80009"/>
                  </a:lnTo>
                  <a:close/>
                </a:path>
                <a:path w="373379" h="186690">
                  <a:moveTo>
                    <a:pt x="329468" y="142778"/>
                  </a:moveTo>
                  <a:lnTo>
                    <a:pt x="310611" y="123921"/>
                  </a:lnTo>
                  <a:lnTo>
                    <a:pt x="327853" y="106679"/>
                  </a:lnTo>
                  <a:lnTo>
                    <a:pt x="365566" y="106679"/>
                  </a:lnTo>
                  <a:lnTo>
                    <a:pt x="329468" y="142778"/>
                  </a:lnTo>
                  <a:close/>
                </a:path>
              </a:pathLst>
            </a:custGeom>
            <a:solidFill>
              <a:srgbClr val="FEFFFD"/>
            </a:solidFill>
          </p:spPr>
          <p:txBody>
            <a:bodyPr wrap="square" lIns="0" tIns="0" rIns="0" bIns="0" rtlCol="0"/>
            <a:lstStyle/>
            <a:p>
              <a:endParaRPr dirty="0"/>
            </a:p>
          </p:txBody>
        </p:sp>
        <p:pic>
          <p:nvPicPr>
            <p:cNvPr id="67" name="object 67"/>
            <p:cNvPicPr/>
            <p:nvPr/>
          </p:nvPicPr>
          <p:blipFill>
            <a:blip r:embed="rId7" cstate="print"/>
            <a:stretch>
              <a:fillRect/>
            </a:stretch>
          </p:blipFill>
          <p:spPr>
            <a:xfrm>
              <a:off x="10690537" y="6566241"/>
              <a:ext cx="186689" cy="186689"/>
            </a:xfrm>
            <a:prstGeom prst="rect">
              <a:avLst/>
            </a:prstGeom>
          </p:spPr>
        </p:pic>
        <p:sp>
          <p:nvSpPr>
            <p:cNvPr id="68" name="object 68"/>
            <p:cNvSpPr/>
            <p:nvPr/>
          </p:nvSpPr>
          <p:spPr>
            <a:xfrm>
              <a:off x="10077120" y="5952832"/>
              <a:ext cx="800100" cy="756285"/>
            </a:xfrm>
            <a:custGeom>
              <a:avLst/>
              <a:gdLst/>
              <a:ahLst/>
              <a:cxnLst/>
              <a:rect l="l" t="t" r="r" b="b"/>
              <a:pathLst>
                <a:path w="800100" h="756284">
                  <a:moveTo>
                    <a:pt x="373380" y="400050"/>
                  </a:moveTo>
                  <a:lnTo>
                    <a:pt x="366039" y="363753"/>
                  </a:lnTo>
                  <a:lnTo>
                    <a:pt x="346710" y="335127"/>
                  </a:lnTo>
                  <a:lnTo>
                    <a:pt x="346710" y="400050"/>
                  </a:lnTo>
                  <a:lnTo>
                    <a:pt x="341464" y="425983"/>
                  </a:lnTo>
                  <a:lnTo>
                    <a:pt x="327164" y="447179"/>
                  </a:lnTo>
                  <a:lnTo>
                    <a:pt x="305968" y="461479"/>
                  </a:lnTo>
                  <a:lnTo>
                    <a:pt x="280035" y="466725"/>
                  </a:lnTo>
                  <a:lnTo>
                    <a:pt x="254114" y="461479"/>
                  </a:lnTo>
                  <a:lnTo>
                    <a:pt x="232918" y="447179"/>
                  </a:lnTo>
                  <a:lnTo>
                    <a:pt x="218605" y="425983"/>
                  </a:lnTo>
                  <a:lnTo>
                    <a:pt x="216065" y="413385"/>
                  </a:lnTo>
                  <a:lnTo>
                    <a:pt x="213360" y="400050"/>
                  </a:lnTo>
                  <a:lnTo>
                    <a:pt x="218605" y="374129"/>
                  </a:lnTo>
                  <a:lnTo>
                    <a:pt x="232918" y="352933"/>
                  </a:lnTo>
                  <a:lnTo>
                    <a:pt x="254114" y="338632"/>
                  </a:lnTo>
                  <a:lnTo>
                    <a:pt x="280035" y="333375"/>
                  </a:lnTo>
                  <a:lnTo>
                    <a:pt x="305968" y="338632"/>
                  </a:lnTo>
                  <a:lnTo>
                    <a:pt x="327164" y="352933"/>
                  </a:lnTo>
                  <a:lnTo>
                    <a:pt x="341464" y="374129"/>
                  </a:lnTo>
                  <a:lnTo>
                    <a:pt x="346710" y="400050"/>
                  </a:lnTo>
                  <a:lnTo>
                    <a:pt x="346710" y="335127"/>
                  </a:lnTo>
                  <a:lnTo>
                    <a:pt x="346011" y="334086"/>
                  </a:lnTo>
                  <a:lnTo>
                    <a:pt x="344970" y="333375"/>
                  </a:lnTo>
                  <a:lnTo>
                    <a:pt x="316331" y="314058"/>
                  </a:lnTo>
                  <a:lnTo>
                    <a:pt x="280035" y="306705"/>
                  </a:lnTo>
                  <a:lnTo>
                    <a:pt x="246735" y="312864"/>
                  </a:lnTo>
                  <a:lnTo>
                    <a:pt x="218744" y="329780"/>
                  </a:lnTo>
                  <a:lnTo>
                    <a:pt x="198323" y="355168"/>
                  </a:lnTo>
                  <a:lnTo>
                    <a:pt x="187756" y="386715"/>
                  </a:lnTo>
                  <a:lnTo>
                    <a:pt x="166687" y="386715"/>
                  </a:lnTo>
                  <a:lnTo>
                    <a:pt x="122428" y="392684"/>
                  </a:lnTo>
                  <a:lnTo>
                    <a:pt x="82626" y="409511"/>
                  </a:lnTo>
                  <a:lnTo>
                    <a:pt x="48882" y="435597"/>
                  </a:lnTo>
                  <a:lnTo>
                    <a:pt x="22796" y="469341"/>
                  </a:lnTo>
                  <a:lnTo>
                    <a:pt x="5969" y="509143"/>
                  </a:lnTo>
                  <a:lnTo>
                    <a:pt x="0" y="553402"/>
                  </a:lnTo>
                  <a:lnTo>
                    <a:pt x="5969" y="597674"/>
                  </a:lnTo>
                  <a:lnTo>
                    <a:pt x="22796" y="637476"/>
                  </a:lnTo>
                  <a:lnTo>
                    <a:pt x="48882" y="671220"/>
                  </a:lnTo>
                  <a:lnTo>
                    <a:pt x="82626" y="697306"/>
                  </a:lnTo>
                  <a:lnTo>
                    <a:pt x="122428" y="714133"/>
                  </a:lnTo>
                  <a:lnTo>
                    <a:pt x="166687" y="720090"/>
                  </a:lnTo>
                  <a:lnTo>
                    <a:pt x="194500" y="720090"/>
                  </a:lnTo>
                  <a:lnTo>
                    <a:pt x="177266" y="737336"/>
                  </a:lnTo>
                  <a:lnTo>
                    <a:pt x="196113" y="756196"/>
                  </a:lnTo>
                  <a:lnTo>
                    <a:pt x="238734" y="713587"/>
                  </a:lnTo>
                  <a:lnTo>
                    <a:pt x="240030" y="710171"/>
                  </a:lnTo>
                  <a:lnTo>
                    <a:pt x="240030" y="703351"/>
                  </a:lnTo>
                  <a:lnTo>
                    <a:pt x="238734" y="699935"/>
                  </a:lnTo>
                  <a:lnTo>
                    <a:pt x="232219" y="693420"/>
                  </a:lnTo>
                  <a:lnTo>
                    <a:pt x="196113" y="657326"/>
                  </a:lnTo>
                  <a:lnTo>
                    <a:pt x="177266" y="676186"/>
                  </a:lnTo>
                  <a:lnTo>
                    <a:pt x="194500" y="693420"/>
                  </a:lnTo>
                  <a:lnTo>
                    <a:pt x="166687" y="693420"/>
                  </a:lnTo>
                  <a:lnTo>
                    <a:pt x="122478" y="686269"/>
                  </a:lnTo>
                  <a:lnTo>
                    <a:pt x="84048" y="666369"/>
                  </a:lnTo>
                  <a:lnTo>
                    <a:pt x="53721" y="636041"/>
                  </a:lnTo>
                  <a:lnTo>
                    <a:pt x="33820" y="597611"/>
                  </a:lnTo>
                  <a:lnTo>
                    <a:pt x="26670" y="553402"/>
                  </a:lnTo>
                  <a:lnTo>
                    <a:pt x="33820" y="509193"/>
                  </a:lnTo>
                  <a:lnTo>
                    <a:pt x="53721" y="470763"/>
                  </a:lnTo>
                  <a:lnTo>
                    <a:pt x="84048" y="440436"/>
                  </a:lnTo>
                  <a:lnTo>
                    <a:pt x="122478" y="420535"/>
                  </a:lnTo>
                  <a:lnTo>
                    <a:pt x="166687" y="413385"/>
                  </a:lnTo>
                  <a:lnTo>
                    <a:pt x="187756" y="413385"/>
                  </a:lnTo>
                  <a:lnTo>
                    <a:pt x="198323" y="444944"/>
                  </a:lnTo>
                  <a:lnTo>
                    <a:pt x="218744" y="470331"/>
                  </a:lnTo>
                  <a:lnTo>
                    <a:pt x="246735" y="487248"/>
                  </a:lnTo>
                  <a:lnTo>
                    <a:pt x="280035" y="493395"/>
                  </a:lnTo>
                  <a:lnTo>
                    <a:pt x="316331" y="486054"/>
                  </a:lnTo>
                  <a:lnTo>
                    <a:pt x="344970" y="466725"/>
                  </a:lnTo>
                  <a:lnTo>
                    <a:pt x="346011" y="466026"/>
                  </a:lnTo>
                  <a:lnTo>
                    <a:pt x="366039" y="436359"/>
                  </a:lnTo>
                  <a:lnTo>
                    <a:pt x="373380" y="400050"/>
                  </a:lnTo>
                  <a:close/>
                </a:path>
                <a:path w="800100" h="756284">
                  <a:moveTo>
                    <a:pt x="373380" y="89941"/>
                  </a:moveTo>
                  <a:lnTo>
                    <a:pt x="372084" y="86525"/>
                  </a:lnTo>
                  <a:lnTo>
                    <a:pt x="365569" y="80010"/>
                  </a:lnTo>
                  <a:lnTo>
                    <a:pt x="329463" y="43916"/>
                  </a:lnTo>
                  <a:lnTo>
                    <a:pt x="310616" y="62776"/>
                  </a:lnTo>
                  <a:lnTo>
                    <a:pt x="327850" y="80010"/>
                  </a:lnTo>
                  <a:lnTo>
                    <a:pt x="185623" y="80010"/>
                  </a:lnTo>
                  <a:lnTo>
                    <a:pt x="175056" y="48463"/>
                  </a:lnTo>
                  <a:lnTo>
                    <a:pt x="160020" y="29756"/>
                  </a:lnTo>
                  <a:lnTo>
                    <a:pt x="160020" y="93345"/>
                  </a:lnTo>
                  <a:lnTo>
                    <a:pt x="154774" y="119278"/>
                  </a:lnTo>
                  <a:lnTo>
                    <a:pt x="140474" y="140474"/>
                  </a:lnTo>
                  <a:lnTo>
                    <a:pt x="119278" y="154774"/>
                  </a:lnTo>
                  <a:lnTo>
                    <a:pt x="93345" y="160020"/>
                  </a:lnTo>
                  <a:lnTo>
                    <a:pt x="67424" y="154774"/>
                  </a:lnTo>
                  <a:lnTo>
                    <a:pt x="46228" y="140474"/>
                  </a:lnTo>
                  <a:lnTo>
                    <a:pt x="31915" y="119278"/>
                  </a:lnTo>
                  <a:lnTo>
                    <a:pt x="26670" y="93345"/>
                  </a:lnTo>
                  <a:lnTo>
                    <a:pt x="31915" y="67424"/>
                  </a:lnTo>
                  <a:lnTo>
                    <a:pt x="46228" y="46228"/>
                  </a:lnTo>
                  <a:lnTo>
                    <a:pt x="67424" y="31927"/>
                  </a:lnTo>
                  <a:lnTo>
                    <a:pt x="93345" y="26670"/>
                  </a:lnTo>
                  <a:lnTo>
                    <a:pt x="119278" y="31927"/>
                  </a:lnTo>
                  <a:lnTo>
                    <a:pt x="140474" y="46228"/>
                  </a:lnTo>
                  <a:lnTo>
                    <a:pt x="154774" y="67424"/>
                  </a:lnTo>
                  <a:lnTo>
                    <a:pt x="160020" y="93345"/>
                  </a:lnTo>
                  <a:lnTo>
                    <a:pt x="160020" y="29756"/>
                  </a:lnTo>
                  <a:lnTo>
                    <a:pt x="157543" y="26670"/>
                  </a:lnTo>
                  <a:lnTo>
                    <a:pt x="154647" y="23075"/>
                  </a:lnTo>
                  <a:lnTo>
                    <a:pt x="126644" y="6159"/>
                  </a:lnTo>
                  <a:lnTo>
                    <a:pt x="93345" y="0"/>
                  </a:lnTo>
                  <a:lnTo>
                    <a:pt x="57048" y="7353"/>
                  </a:lnTo>
                  <a:lnTo>
                    <a:pt x="27368" y="27381"/>
                  </a:lnTo>
                  <a:lnTo>
                    <a:pt x="7353" y="57048"/>
                  </a:lnTo>
                  <a:lnTo>
                    <a:pt x="0" y="93345"/>
                  </a:lnTo>
                  <a:lnTo>
                    <a:pt x="7353" y="129654"/>
                  </a:lnTo>
                  <a:lnTo>
                    <a:pt x="27368" y="159321"/>
                  </a:lnTo>
                  <a:lnTo>
                    <a:pt x="57048" y="179349"/>
                  </a:lnTo>
                  <a:lnTo>
                    <a:pt x="93345" y="186690"/>
                  </a:lnTo>
                  <a:lnTo>
                    <a:pt x="126644" y="180543"/>
                  </a:lnTo>
                  <a:lnTo>
                    <a:pt x="154647" y="163626"/>
                  </a:lnTo>
                  <a:lnTo>
                    <a:pt x="157543" y="160020"/>
                  </a:lnTo>
                  <a:lnTo>
                    <a:pt x="175056" y="138239"/>
                  </a:lnTo>
                  <a:lnTo>
                    <a:pt x="185623" y="106680"/>
                  </a:lnTo>
                  <a:lnTo>
                    <a:pt x="327850" y="106680"/>
                  </a:lnTo>
                  <a:lnTo>
                    <a:pt x="310616" y="123926"/>
                  </a:lnTo>
                  <a:lnTo>
                    <a:pt x="329463" y="142786"/>
                  </a:lnTo>
                  <a:lnTo>
                    <a:pt x="365569" y="106680"/>
                  </a:lnTo>
                  <a:lnTo>
                    <a:pt x="372084" y="100177"/>
                  </a:lnTo>
                  <a:lnTo>
                    <a:pt x="373380" y="96761"/>
                  </a:lnTo>
                  <a:lnTo>
                    <a:pt x="373380" y="93345"/>
                  </a:lnTo>
                  <a:lnTo>
                    <a:pt x="373380" y="89941"/>
                  </a:lnTo>
                  <a:close/>
                </a:path>
                <a:path w="800100" h="756284">
                  <a:moveTo>
                    <a:pt x="800100" y="246697"/>
                  </a:moveTo>
                  <a:lnTo>
                    <a:pt x="794131" y="202438"/>
                  </a:lnTo>
                  <a:lnTo>
                    <a:pt x="777316" y="162636"/>
                  </a:lnTo>
                  <a:lnTo>
                    <a:pt x="751230" y="128892"/>
                  </a:lnTo>
                  <a:lnTo>
                    <a:pt x="717473" y="102806"/>
                  </a:lnTo>
                  <a:lnTo>
                    <a:pt x="677672" y="85979"/>
                  </a:lnTo>
                  <a:lnTo>
                    <a:pt x="633412" y="80010"/>
                  </a:lnTo>
                  <a:lnTo>
                    <a:pt x="559003" y="80010"/>
                  </a:lnTo>
                  <a:lnTo>
                    <a:pt x="548436" y="48463"/>
                  </a:lnTo>
                  <a:lnTo>
                    <a:pt x="533400" y="29756"/>
                  </a:lnTo>
                  <a:lnTo>
                    <a:pt x="533400" y="93345"/>
                  </a:lnTo>
                  <a:lnTo>
                    <a:pt x="528154" y="119278"/>
                  </a:lnTo>
                  <a:lnTo>
                    <a:pt x="513854" y="140474"/>
                  </a:lnTo>
                  <a:lnTo>
                    <a:pt x="492658" y="154774"/>
                  </a:lnTo>
                  <a:lnTo>
                    <a:pt x="466725" y="160020"/>
                  </a:lnTo>
                  <a:lnTo>
                    <a:pt x="440804" y="154774"/>
                  </a:lnTo>
                  <a:lnTo>
                    <a:pt x="419608" y="140474"/>
                  </a:lnTo>
                  <a:lnTo>
                    <a:pt x="405295" y="119278"/>
                  </a:lnTo>
                  <a:lnTo>
                    <a:pt x="400050" y="93345"/>
                  </a:lnTo>
                  <a:lnTo>
                    <a:pt x="405295" y="67424"/>
                  </a:lnTo>
                  <a:lnTo>
                    <a:pt x="419608" y="46228"/>
                  </a:lnTo>
                  <a:lnTo>
                    <a:pt x="440804" y="31927"/>
                  </a:lnTo>
                  <a:lnTo>
                    <a:pt x="466725" y="26670"/>
                  </a:lnTo>
                  <a:lnTo>
                    <a:pt x="492658" y="31927"/>
                  </a:lnTo>
                  <a:lnTo>
                    <a:pt x="513854" y="46228"/>
                  </a:lnTo>
                  <a:lnTo>
                    <a:pt x="528154" y="67424"/>
                  </a:lnTo>
                  <a:lnTo>
                    <a:pt x="533400" y="93345"/>
                  </a:lnTo>
                  <a:lnTo>
                    <a:pt x="533400" y="29756"/>
                  </a:lnTo>
                  <a:lnTo>
                    <a:pt x="530923" y="26670"/>
                  </a:lnTo>
                  <a:lnTo>
                    <a:pt x="528027" y="23075"/>
                  </a:lnTo>
                  <a:lnTo>
                    <a:pt x="500024" y="6159"/>
                  </a:lnTo>
                  <a:lnTo>
                    <a:pt x="466725" y="0"/>
                  </a:lnTo>
                  <a:lnTo>
                    <a:pt x="430428" y="7353"/>
                  </a:lnTo>
                  <a:lnTo>
                    <a:pt x="400748" y="27381"/>
                  </a:lnTo>
                  <a:lnTo>
                    <a:pt x="380733" y="57048"/>
                  </a:lnTo>
                  <a:lnTo>
                    <a:pt x="373380" y="93345"/>
                  </a:lnTo>
                  <a:lnTo>
                    <a:pt x="380733" y="129654"/>
                  </a:lnTo>
                  <a:lnTo>
                    <a:pt x="400748" y="159321"/>
                  </a:lnTo>
                  <a:lnTo>
                    <a:pt x="430428" y="179349"/>
                  </a:lnTo>
                  <a:lnTo>
                    <a:pt x="466725" y="186690"/>
                  </a:lnTo>
                  <a:lnTo>
                    <a:pt x="500024" y="180543"/>
                  </a:lnTo>
                  <a:lnTo>
                    <a:pt x="528027" y="163626"/>
                  </a:lnTo>
                  <a:lnTo>
                    <a:pt x="530923" y="160020"/>
                  </a:lnTo>
                  <a:lnTo>
                    <a:pt x="548436" y="138239"/>
                  </a:lnTo>
                  <a:lnTo>
                    <a:pt x="559003" y="106680"/>
                  </a:lnTo>
                  <a:lnTo>
                    <a:pt x="633412" y="106680"/>
                  </a:lnTo>
                  <a:lnTo>
                    <a:pt x="677621" y="113830"/>
                  </a:lnTo>
                  <a:lnTo>
                    <a:pt x="716051" y="133731"/>
                  </a:lnTo>
                  <a:lnTo>
                    <a:pt x="746379" y="164058"/>
                  </a:lnTo>
                  <a:lnTo>
                    <a:pt x="766279" y="202488"/>
                  </a:lnTo>
                  <a:lnTo>
                    <a:pt x="773430" y="246697"/>
                  </a:lnTo>
                  <a:lnTo>
                    <a:pt x="766279" y="290906"/>
                  </a:lnTo>
                  <a:lnTo>
                    <a:pt x="746379" y="329336"/>
                  </a:lnTo>
                  <a:lnTo>
                    <a:pt x="716051" y="359664"/>
                  </a:lnTo>
                  <a:lnTo>
                    <a:pt x="677621" y="379564"/>
                  </a:lnTo>
                  <a:lnTo>
                    <a:pt x="633412" y="386715"/>
                  </a:lnTo>
                  <a:lnTo>
                    <a:pt x="418909" y="386715"/>
                  </a:lnTo>
                  <a:lnTo>
                    <a:pt x="436143" y="369481"/>
                  </a:lnTo>
                  <a:lnTo>
                    <a:pt x="417296" y="350621"/>
                  </a:lnTo>
                  <a:lnTo>
                    <a:pt x="374688" y="393230"/>
                  </a:lnTo>
                  <a:lnTo>
                    <a:pt x="373380" y="396646"/>
                  </a:lnTo>
                  <a:lnTo>
                    <a:pt x="373380" y="400050"/>
                  </a:lnTo>
                  <a:lnTo>
                    <a:pt x="373380" y="403466"/>
                  </a:lnTo>
                  <a:lnTo>
                    <a:pt x="374688" y="406882"/>
                  </a:lnTo>
                  <a:lnTo>
                    <a:pt x="417296" y="449491"/>
                  </a:lnTo>
                  <a:lnTo>
                    <a:pt x="436143" y="430631"/>
                  </a:lnTo>
                  <a:lnTo>
                    <a:pt x="418909" y="413385"/>
                  </a:lnTo>
                  <a:lnTo>
                    <a:pt x="633412" y="413385"/>
                  </a:lnTo>
                  <a:lnTo>
                    <a:pt x="677672" y="407428"/>
                  </a:lnTo>
                  <a:lnTo>
                    <a:pt x="717473" y="390601"/>
                  </a:lnTo>
                  <a:lnTo>
                    <a:pt x="751230" y="364515"/>
                  </a:lnTo>
                  <a:lnTo>
                    <a:pt x="777316" y="330771"/>
                  </a:lnTo>
                  <a:lnTo>
                    <a:pt x="794131" y="290969"/>
                  </a:lnTo>
                  <a:lnTo>
                    <a:pt x="800100" y="246697"/>
                  </a:lnTo>
                  <a:close/>
                </a:path>
              </a:pathLst>
            </a:custGeom>
            <a:solidFill>
              <a:srgbClr val="FEFFFD"/>
            </a:solidFill>
          </p:spPr>
          <p:txBody>
            <a:bodyPr wrap="square" lIns="0" tIns="0" rIns="0" bIns="0" rtlCol="0"/>
            <a:lstStyle/>
            <a:p>
              <a:endParaRPr dirty="0"/>
            </a:p>
          </p:txBody>
        </p:sp>
      </p:grpSp>
      <p:sp>
        <p:nvSpPr>
          <p:cNvPr id="69" name="object 69"/>
          <p:cNvSpPr/>
          <p:nvPr/>
        </p:nvSpPr>
        <p:spPr>
          <a:xfrm>
            <a:off x="14915218" y="5879852"/>
            <a:ext cx="962025" cy="960119"/>
          </a:xfrm>
          <a:custGeom>
            <a:avLst/>
            <a:gdLst/>
            <a:ahLst/>
            <a:cxnLst/>
            <a:rect l="l" t="t" r="r" b="b"/>
            <a:pathLst>
              <a:path w="962025" h="960120">
                <a:moveTo>
                  <a:pt x="474904" y="384809"/>
                </a:moveTo>
                <a:lnTo>
                  <a:pt x="430845" y="378459"/>
                </a:lnTo>
                <a:lnTo>
                  <a:pt x="389425" y="361949"/>
                </a:lnTo>
                <a:lnTo>
                  <a:pt x="353950" y="337819"/>
                </a:lnTo>
                <a:lnTo>
                  <a:pt x="325239" y="306069"/>
                </a:lnTo>
                <a:lnTo>
                  <a:pt x="304110" y="269239"/>
                </a:lnTo>
                <a:lnTo>
                  <a:pt x="291382" y="228599"/>
                </a:lnTo>
                <a:lnTo>
                  <a:pt x="287873" y="186689"/>
                </a:lnTo>
                <a:lnTo>
                  <a:pt x="294403" y="142239"/>
                </a:lnTo>
                <a:lnTo>
                  <a:pt x="310777" y="100329"/>
                </a:lnTo>
                <a:lnTo>
                  <a:pt x="335311" y="64769"/>
                </a:lnTo>
                <a:lnTo>
                  <a:pt x="366586" y="36829"/>
                </a:lnTo>
                <a:lnTo>
                  <a:pt x="403184" y="15239"/>
                </a:lnTo>
                <a:lnTo>
                  <a:pt x="443687" y="2539"/>
                </a:lnTo>
                <a:lnTo>
                  <a:pt x="486677" y="0"/>
                </a:lnTo>
                <a:lnTo>
                  <a:pt x="530735" y="6349"/>
                </a:lnTo>
                <a:lnTo>
                  <a:pt x="572155" y="22859"/>
                </a:lnTo>
                <a:lnTo>
                  <a:pt x="607632" y="46989"/>
                </a:lnTo>
                <a:lnTo>
                  <a:pt x="636347" y="77469"/>
                </a:lnTo>
                <a:lnTo>
                  <a:pt x="655293" y="110489"/>
                </a:lnTo>
                <a:lnTo>
                  <a:pt x="558017" y="110489"/>
                </a:lnTo>
                <a:lnTo>
                  <a:pt x="507333" y="162559"/>
                </a:lnTo>
                <a:lnTo>
                  <a:pt x="408980" y="162559"/>
                </a:lnTo>
                <a:lnTo>
                  <a:pt x="406000" y="163829"/>
                </a:lnTo>
                <a:lnTo>
                  <a:pt x="370938" y="194309"/>
                </a:lnTo>
                <a:lnTo>
                  <a:pt x="370336" y="201929"/>
                </a:lnTo>
                <a:lnTo>
                  <a:pt x="434532" y="274319"/>
                </a:lnTo>
                <a:lnTo>
                  <a:pt x="444659" y="283209"/>
                </a:lnTo>
                <a:lnTo>
                  <a:pt x="455701" y="287019"/>
                </a:lnTo>
                <a:lnTo>
                  <a:pt x="648188" y="287019"/>
                </a:lnTo>
                <a:lnTo>
                  <a:pt x="626281" y="318769"/>
                </a:lnTo>
                <a:lnTo>
                  <a:pt x="595003" y="347979"/>
                </a:lnTo>
                <a:lnTo>
                  <a:pt x="558402" y="368299"/>
                </a:lnTo>
                <a:lnTo>
                  <a:pt x="517895" y="380999"/>
                </a:lnTo>
                <a:lnTo>
                  <a:pt x="474904" y="384809"/>
                </a:lnTo>
                <a:close/>
              </a:path>
              <a:path w="962025" h="960120">
                <a:moveTo>
                  <a:pt x="648188" y="287019"/>
                </a:moveTo>
                <a:lnTo>
                  <a:pt x="455701" y="287019"/>
                </a:lnTo>
                <a:lnTo>
                  <a:pt x="467256" y="284479"/>
                </a:lnTo>
                <a:lnTo>
                  <a:pt x="478924" y="275589"/>
                </a:lnTo>
                <a:lnTo>
                  <a:pt x="600032" y="154939"/>
                </a:lnTo>
                <a:lnTo>
                  <a:pt x="600333" y="147319"/>
                </a:lnTo>
                <a:lnTo>
                  <a:pt x="565918" y="111759"/>
                </a:lnTo>
                <a:lnTo>
                  <a:pt x="558017" y="110489"/>
                </a:lnTo>
                <a:lnTo>
                  <a:pt x="655293" y="110489"/>
                </a:lnTo>
                <a:lnTo>
                  <a:pt x="657479" y="114299"/>
                </a:lnTo>
                <a:lnTo>
                  <a:pt x="670210" y="154939"/>
                </a:lnTo>
                <a:lnTo>
                  <a:pt x="673721" y="198119"/>
                </a:lnTo>
                <a:lnTo>
                  <a:pt x="667192" y="242569"/>
                </a:lnTo>
                <a:lnTo>
                  <a:pt x="650817" y="283209"/>
                </a:lnTo>
                <a:lnTo>
                  <a:pt x="648188" y="287019"/>
                </a:lnTo>
                <a:close/>
              </a:path>
              <a:path w="962025" h="960120">
                <a:moveTo>
                  <a:pt x="459121" y="212089"/>
                </a:moveTo>
                <a:lnTo>
                  <a:pt x="418475" y="165099"/>
                </a:lnTo>
                <a:lnTo>
                  <a:pt x="415676" y="163829"/>
                </a:lnTo>
                <a:lnTo>
                  <a:pt x="408980" y="162559"/>
                </a:lnTo>
                <a:lnTo>
                  <a:pt x="507333" y="162559"/>
                </a:lnTo>
                <a:lnTo>
                  <a:pt x="459121" y="212089"/>
                </a:lnTo>
                <a:close/>
              </a:path>
              <a:path w="962025" h="960120">
                <a:moveTo>
                  <a:pt x="873609" y="704849"/>
                </a:moveTo>
                <a:lnTo>
                  <a:pt x="869726" y="704849"/>
                </a:lnTo>
                <a:lnTo>
                  <a:pt x="861555" y="702309"/>
                </a:lnTo>
                <a:lnTo>
                  <a:pt x="858425" y="701039"/>
                </a:lnTo>
                <a:lnTo>
                  <a:pt x="725293" y="469899"/>
                </a:lnTo>
                <a:lnTo>
                  <a:pt x="727566" y="461009"/>
                </a:lnTo>
                <a:lnTo>
                  <a:pt x="943462" y="327659"/>
                </a:lnTo>
                <a:lnTo>
                  <a:pt x="949015" y="327659"/>
                </a:lnTo>
                <a:lnTo>
                  <a:pt x="958781" y="332739"/>
                </a:lnTo>
                <a:lnTo>
                  <a:pt x="961580" y="337819"/>
                </a:lnTo>
                <a:lnTo>
                  <a:pt x="961580" y="617219"/>
                </a:lnTo>
                <a:lnTo>
                  <a:pt x="945163" y="657859"/>
                </a:lnTo>
                <a:lnTo>
                  <a:pt x="873609" y="704849"/>
                </a:lnTo>
                <a:close/>
              </a:path>
              <a:path w="962025" h="960120">
                <a:moveTo>
                  <a:pt x="91869" y="709929"/>
                </a:moveTo>
                <a:lnTo>
                  <a:pt x="87971" y="709929"/>
                </a:lnTo>
                <a:lnTo>
                  <a:pt x="28606" y="673099"/>
                </a:lnTo>
                <a:lnTo>
                  <a:pt x="16423" y="664209"/>
                </a:lnTo>
                <a:lnTo>
                  <a:pt x="7446" y="651509"/>
                </a:lnTo>
                <a:lnTo>
                  <a:pt x="1898" y="637539"/>
                </a:lnTo>
                <a:lnTo>
                  <a:pt x="0" y="622299"/>
                </a:lnTo>
                <a:lnTo>
                  <a:pt x="0" y="344169"/>
                </a:lnTo>
                <a:lnTo>
                  <a:pt x="2814" y="339089"/>
                </a:lnTo>
                <a:lnTo>
                  <a:pt x="12580" y="334009"/>
                </a:lnTo>
                <a:lnTo>
                  <a:pt x="18133" y="334009"/>
                </a:lnTo>
                <a:lnTo>
                  <a:pt x="234014" y="466089"/>
                </a:lnTo>
                <a:lnTo>
                  <a:pt x="236302" y="474979"/>
                </a:lnTo>
                <a:lnTo>
                  <a:pt x="103170" y="706119"/>
                </a:lnTo>
                <a:lnTo>
                  <a:pt x="100040" y="708659"/>
                </a:lnTo>
                <a:lnTo>
                  <a:pt x="91869" y="709929"/>
                </a:lnTo>
                <a:close/>
              </a:path>
              <a:path w="962025" h="960120">
                <a:moveTo>
                  <a:pt x="338737" y="623569"/>
                </a:moveTo>
                <a:lnTo>
                  <a:pt x="314056" y="612139"/>
                </a:lnTo>
                <a:lnTo>
                  <a:pt x="308518" y="608329"/>
                </a:lnTo>
                <a:lnTo>
                  <a:pt x="306712" y="600709"/>
                </a:lnTo>
                <a:lnTo>
                  <a:pt x="309632" y="594359"/>
                </a:lnTo>
                <a:lnTo>
                  <a:pt x="332723" y="554989"/>
                </a:lnTo>
                <a:lnTo>
                  <a:pt x="367428" y="507999"/>
                </a:lnTo>
                <a:lnTo>
                  <a:pt x="403809" y="467359"/>
                </a:lnTo>
                <a:lnTo>
                  <a:pt x="484432" y="438149"/>
                </a:lnTo>
                <a:lnTo>
                  <a:pt x="529794" y="444499"/>
                </a:lnTo>
                <a:lnTo>
                  <a:pt x="570981" y="457199"/>
                </a:lnTo>
                <a:lnTo>
                  <a:pt x="610960" y="472439"/>
                </a:lnTo>
                <a:lnTo>
                  <a:pt x="652695" y="481329"/>
                </a:lnTo>
                <a:lnTo>
                  <a:pt x="712382" y="481329"/>
                </a:lnTo>
                <a:lnTo>
                  <a:pt x="715497" y="487679"/>
                </a:lnTo>
                <a:lnTo>
                  <a:pt x="721030" y="497839"/>
                </a:lnTo>
                <a:lnTo>
                  <a:pt x="727171" y="507999"/>
                </a:lnTo>
                <a:lnTo>
                  <a:pt x="738506" y="527049"/>
                </a:lnTo>
                <a:lnTo>
                  <a:pt x="747064" y="542289"/>
                </a:lnTo>
                <a:lnTo>
                  <a:pt x="467845" y="542289"/>
                </a:lnTo>
                <a:lnTo>
                  <a:pt x="439804" y="547369"/>
                </a:lnTo>
                <a:lnTo>
                  <a:pt x="416714" y="562609"/>
                </a:lnTo>
                <a:lnTo>
                  <a:pt x="396819" y="582929"/>
                </a:lnTo>
                <a:lnTo>
                  <a:pt x="378362" y="604519"/>
                </a:lnTo>
                <a:lnTo>
                  <a:pt x="359587" y="619759"/>
                </a:lnTo>
                <a:lnTo>
                  <a:pt x="338737" y="623569"/>
                </a:lnTo>
                <a:close/>
              </a:path>
              <a:path w="962025" h="960120">
                <a:moveTo>
                  <a:pt x="712382" y="481329"/>
                </a:moveTo>
                <a:lnTo>
                  <a:pt x="652695" y="481329"/>
                </a:lnTo>
                <a:lnTo>
                  <a:pt x="699155" y="478789"/>
                </a:lnTo>
                <a:lnTo>
                  <a:pt x="705851" y="477519"/>
                </a:lnTo>
                <a:lnTo>
                  <a:pt x="712382" y="481329"/>
                </a:lnTo>
                <a:close/>
              </a:path>
              <a:path w="962025" h="960120">
                <a:moveTo>
                  <a:pt x="177237" y="723899"/>
                </a:moveTo>
                <a:lnTo>
                  <a:pt x="172919" y="722629"/>
                </a:lnTo>
                <a:lnTo>
                  <a:pt x="164831" y="712469"/>
                </a:lnTo>
                <a:lnTo>
                  <a:pt x="159093" y="704849"/>
                </a:lnTo>
                <a:lnTo>
                  <a:pt x="153146" y="698499"/>
                </a:lnTo>
                <a:lnTo>
                  <a:pt x="146810" y="690879"/>
                </a:lnTo>
                <a:lnTo>
                  <a:pt x="142371" y="685799"/>
                </a:lnTo>
                <a:lnTo>
                  <a:pt x="141408" y="679449"/>
                </a:lnTo>
                <a:lnTo>
                  <a:pt x="144327" y="674369"/>
                </a:lnTo>
                <a:lnTo>
                  <a:pt x="164538" y="636269"/>
                </a:lnTo>
                <a:lnTo>
                  <a:pt x="193540" y="582929"/>
                </a:lnTo>
                <a:lnTo>
                  <a:pt x="223431" y="530859"/>
                </a:lnTo>
                <a:lnTo>
                  <a:pt x="246309" y="491489"/>
                </a:lnTo>
                <a:lnTo>
                  <a:pt x="248446" y="487679"/>
                </a:lnTo>
                <a:lnTo>
                  <a:pt x="251560" y="485139"/>
                </a:lnTo>
                <a:lnTo>
                  <a:pt x="259611" y="483869"/>
                </a:lnTo>
                <a:lnTo>
                  <a:pt x="263434" y="483869"/>
                </a:lnTo>
                <a:lnTo>
                  <a:pt x="272711" y="490219"/>
                </a:lnTo>
                <a:lnTo>
                  <a:pt x="278952" y="492759"/>
                </a:lnTo>
                <a:lnTo>
                  <a:pt x="286282" y="496569"/>
                </a:lnTo>
                <a:lnTo>
                  <a:pt x="295291" y="499109"/>
                </a:lnTo>
                <a:lnTo>
                  <a:pt x="315127" y="502919"/>
                </a:lnTo>
                <a:lnTo>
                  <a:pt x="327087" y="505459"/>
                </a:lnTo>
                <a:lnTo>
                  <a:pt x="331301" y="507999"/>
                </a:lnTo>
                <a:lnTo>
                  <a:pt x="335364" y="518159"/>
                </a:lnTo>
                <a:lnTo>
                  <a:pt x="334657" y="523239"/>
                </a:lnTo>
                <a:lnTo>
                  <a:pt x="331361" y="528319"/>
                </a:lnTo>
                <a:lnTo>
                  <a:pt x="314430" y="551179"/>
                </a:lnTo>
                <a:lnTo>
                  <a:pt x="299098" y="575309"/>
                </a:lnTo>
                <a:lnTo>
                  <a:pt x="290244" y="596899"/>
                </a:lnTo>
                <a:lnTo>
                  <a:pt x="292747" y="615949"/>
                </a:lnTo>
                <a:lnTo>
                  <a:pt x="307187" y="629919"/>
                </a:lnTo>
                <a:lnTo>
                  <a:pt x="328494" y="637539"/>
                </a:lnTo>
                <a:lnTo>
                  <a:pt x="353312" y="638809"/>
                </a:lnTo>
                <a:lnTo>
                  <a:pt x="611335" y="638809"/>
                </a:lnTo>
                <a:lnTo>
                  <a:pt x="653378" y="666749"/>
                </a:lnTo>
                <a:lnTo>
                  <a:pt x="694428" y="697229"/>
                </a:lnTo>
                <a:lnTo>
                  <a:pt x="709521" y="708659"/>
                </a:lnTo>
                <a:lnTo>
                  <a:pt x="568488" y="708659"/>
                </a:lnTo>
                <a:lnTo>
                  <a:pt x="566191" y="709929"/>
                </a:lnTo>
                <a:lnTo>
                  <a:pt x="223825" y="709929"/>
                </a:lnTo>
                <a:lnTo>
                  <a:pt x="202027" y="712469"/>
                </a:lnTo>
                <a:lnTo>
                  <a:pt x="180533" y="721359"/>
                </a:lnTo>
                <a:lnTo>
                  <a:pt x="177237" y="723899"/>
                </a:lnTo>
                <a:close/>
              </a:path>
              <a:path w="962025" h="960120">
                <a:moveTo>
                  <a:pt x="768226" y="726439"/>
                </a:moveTo>
                <a:lnTo>
                  <a:pt x="760356" y="726439"/>
                </a:lnTo>
                <a:lnTo>
                  <a:pt x="754667" y="722629"/>
                </a:lnTo>
                <a:lnTo>
                  <a:pt x="713332" y="689609"/>
                </a:lnTo>
                <a:lnTo>
                  <a:pt x="673023" y="660399"/>
                </a:lnTo>
                <a:lnTo>
                  <a:pt x="632767" y="632459"/>
                </a:lnTo>
                <a:lnTo>
                  <a:pt x="591593" y="605789"/>
                </a:lnTo>
                <a:lnTo>
                  <a:pt x="548526" y="579119"/>
                </a:lnTo>
                <a:lnTo>
                  <a:pt x="502595" y="553719"/>
                </a:lnTo>
                <a:lnTo>
                  <a:pt x="467845" y="542289"/>
                </a:lnTo>
                <a:lnTo>
                  <a:pt x="747064" y="542289"/>
                </a:lnTo>
                <a:lnTo>
                  <a:pt x="819811" y="671829"/>
                </a:lnTo>
                <a:lnTo>
                  <a:pt x="818833" y="679449"/>
                </a:lnTo>
                <a:lnTo>
                  <a:pt x="814048" y="684529"/>
                </a:lnTo>
                <a:lnTo>
                  <a:pt x="805017" y="693419"/>
                </a:lnTo>
                <a:lnTo>
                  <a:pt x="794483" y="703579"/>
                </a:lnTo>
                <a:lnTo>
                  <a:pt x="783653" y="712469"/>
                </a:lnTo>
                <a:lnTo>
                  <a:pt x="773734" y="721359"/>
                </a:lnTo>
                <a:lnTo>
                  <a:pt x="768226" y="726439"/>
                </a:lnTo>
                <a:close/>
              </a:path>
              <a:path w="962025" h="960120">
                <a:moveTo>
                  <a:pt x="611335" y="638809"/>
                </a:moveTo>
                <a:lnTo>
                  <a:pt x="353312" y="638809"/>
                </a:lnTo>
                <a:lnTo>
                  <a:pt x="378282" y="629919"/>
                </a:lnTo>
                <a:lnTo>
                  <a:pt x="397468" y="610869"/>
                </a:lnTo>
                <a:lnTo>
                  <a:pt x="421205" y="584199"/>
                </a:lnTo>
                <a:lnTo>
                  <a:pt x="447275" y="562609"/>
                </a:lnTo>
                <a:lnTo>
                  <a:pt x="473461" y="558799"/>
                </a:lnTo>
                <a:lnTo>
                  <a:pt x="482759" y="562609"/>
                </a:lnTo>
                <a:lnTo>
                  <a:pt x="495912" y="570229"/>
                </a:lnTo>
                <a:lnTo>
                  <a:pt x="510348" y="577849"/>
                </a:lnTo>
                <a:lnTo>
                  <a:pt x="523497" y="585469"/>
                </a:lnTo>
                <a:lnTo>
                  <a:pt x="568106" y="610869"/>
                </a:lnTo>
                <a:lnTo>
                  <a:pt x="611335" y="638809"/>
                </a:lnTo>
                <a:close/>
              </a:path>
              <a:path w="962025" h="960120">
                <a:moveTo>
                  <a:pt x="758299" y="815339"/>
                </a:moveTo>
                <a:lnTo>
                  <a:pt x="732456" y="812799"/>
                </a:lnTo>
                <a:lnTo>
                  <a:pt x="576828" y="711199"/>
                </a:lnTo>
                <a:lnTo>
                  <a:pt x="568488" y="708659"/>
                </a:lnTo>
                <a:lnTo>
                  <a:pt x="709521" y="708659"/>
                </a:lnTo>
                <a:lnTo>
                  <a:pt x="734678" y="727709"/>
                </a:lnTo>
                <a:lnTo>
                  <a:pt x="774320" y="758189"/>
                </a:lnTo>
                <a:lnTo>
                  <a:pt x="784918" y="779779"/>
                </a:lnTo>
                <a:lnTo>
                  <a:pt x="777682" y="801369"/>
                </a:lnTo>
                <a:lnTo>
                  <a:pt x="758299" y="815339"/>
                </a:lnTo>
                <a:close/>
              </a:path>
              <a:path w="962025" h="960120">
                <a:moveTo>
                  <a:pt x="269302" y="739139"/>
                </a:moveTo>
                <a:lnTo>
                  <a:pt x="264035" y="739139"/>
                </a:lnTo>
                <a:lnTo>
                  <a:pt x="261808" y="737869"/>
                </a:lnTo>
                <a:lnTo>
                  <a:pt x="260469" y="735329"/>
                </a:lnTo>
                <a:lnTo>
                  <a:pt x="243960" y="717549"/>
                </a:lnTo>
                <a:lnTo>
                  <a:pt x="223825" y="709929"/>
                </a:lnTo>
                <a:lnTo>
                  <a:pt x="566191" y="709929"/>
                </a:lnTo>
                <a:lnTo>
                  <a:pt x="561597" y="712469"/>
                </a:lnTo>
                <a:lnTo>
                  <a:pt x="560161" y="717549"/>
                </a:lnTo>
                <a:lnTo>
                  <a:pt x="300775" y="717549"/>
                </a:lnTo>
                <a:lnTo>
                  <a:pt x="277744" y="728979"/>
                </a:lnTo>
                <a:lnTo>
                  <a:pt x="271605" y="737869"/>
                </a:lnTo>
                <a:lnTo>
                  <a:pt x="269302" y="739139"/>
                </a:lnTo>
                <a:close/>
              </a:path>
              <a:path w="962025" h="960120">
                <a:moveTo>
                  <a:pt x="543368" y="953769"/>
                </a:moveTo>
                <a:lnTo>
                  <a:pt x="520999" y="952499"/>
                </a:lnTo>
                <a:lnTo>
                  <a:pt x="509670" y="948689"/>
                </a:lnTo>
                <a:lnTo>
                  <a:pt x="495983" y="942339"/>
                </a:lnTo>
                <a:lnTo>
                  <a:pt x="481340" y="935989"/>
                </a:lnTo>
                <a:lnTo>
                  <a:pt x="467141" y="929639"/>
                </a:lnTo>
                <a:lnTo>
                  <a:pt x="459873" y="927099"/>
                </a:lnTo>
                <a:lnTo>
                  <a:pt x="456261" y="918209"/>
                </a:lnTo>
                <a:lnTo>
                  <a:pt x="458850" y="910589"/>
                </a:lnTo>
                <a:lnTo>
                  <a:pt x="459452" y="909319"/>
                </a:lnTo>
                <a:lnTo>
                  <a:pt x="460595" y="904239"/>
                </a:lnTo>
                <a:lnTo>
                  <a:pt x="452535" y="864869"/>
                </a:lnTo>
                <a:lnTo>
                  <a:pt x="418460" y="843279"/>
                </a:lnTo>
                <a:lnTo>
                  <a:pt x="411764" y="842009"/>
                </a:lnTo>
                <a:lnTo>
                  <a:pt x="406933" y="836929"/>
                </a:lnTo>
                <a:lnTo>
                  <a:pt x="394287" y="798829"/>
                </a:lnTo>
                <a:lnTo>
                  <a:pt x="359847" y="779779"/>
                </a:lnTo>
                <a:lnTo>
                  <a:pt x="355152" y="774699"/>
                </a:lnTo>
                <a:lnTo>
                  <a:pt x="354957" y="767079"/>
                </a:lnTo>
                <a:lnTo>
                  <a:pt x="346079" y="739139"/>
                </a:lnTo>
                <a:lnTo>
                  <a:pt x="325786" y="722629"/>
                </a:lnTo>
                <a:lnTo>
                  <a:pt x="300775" y="717549"/>
                </a:lnTo>
                <a:lnTo>
                  <a:pt x="560161" y="717549"/>
                </a:lnTo>
                <a:lnTo>
                  <a:pt x="559443" y="720089"/>
                </a:lnTo>
                <a:lnTo>
                  <a:pt x="565316" y="727709"/>
                </a:lnTo>
                <a:lnTo>
                  <a:pt x="630700" y="765809"/>
                </a:lnTo>
                <a:lnTo>
                  <a:pt x="666395" y="787399"/>
                </a:lnTo>
                <a:lnTo>
                  <a:pt x="538066" y="787399"/>
                </a:lnTo>
                <a:lnTo>
                  <a:pt x="529576" y="789939"/>
                </a:lnTo>
                <a:lnTo>
                  <a:pt x="527935" y="798829"/>
                </a:lnTo>
                <a:lnTo>
                  <a:pt x="533073" y="805179"/>
                </a:lnTo>
                <a:lnTo>
                  <a:pt x="541662" y="810259"/>
                </a:lnTo>
                <a:lnTo>
                  <a:pt x="550373" y="814069"/>
                </a:lnTo>
                <a:lnTo>
                  <a:pt x="566207" y="824229"/>
                </a:lnTo>
                <a:lnTo>
                  <a:pt x="582064" y="833119"/>
                </a:lnTo>
                <a:lnTo>
                  <a:pt x="591654" y="838199"/>
                </a:lnTo>
                <a:lnTo>
                  <a:pt x="603299" y="844549"/>
                </a:lnTo>
                <a:lnTo>
                  <a:pt x="615760" y="852169"/>
                </a:lnTo>
                <a:lnTo>
                  <a:pt x="627796" y="858519"/>
                </a:lnTo>
                <a:lnTo>
                  <a:pt x="630525" y="862329"/>
                </a:lnTo>
                <a:lnTo>
                  <a:pt x="491613" y="862329"/>
                </a:lnTo>
                <a:lnTo>
                  <a:pt x="487358" y="867409"/>
                </a:lnTo>
                <a:lnTo>
                  <a:pt x="489503" y="875029"/>
                </a:lnTo>
                <a:lnTo>
                  <a:pt x="497809" y="880109"/>
                </a:lnTo>
                <a:lnTo>
                  <a:pt x="555896" y="909319"/>
                </a:lnTo>
                <a:lnTo>
                  <a:pt x="569721" y="925829"/>
                </a:lnTo>
                <a:lnTo>
                  <a:pt x="562577" y="942339"/>
                </a:lnTo>
                <a:lnTo>
                  <a:pt x="543368" y="953769"/>
                </a:lnTo>
                <a:close/>
              </a:path>
              <a:path w="962025" h="960120">
                <a:moveTo>
                  <a:pt x="209576" y="810259"/>
                </a:moveTo>
                <a:lnTo>
                  <a:pt x="193817" y="810259"/>
                </a:lnTo>
                <a:lnTo>
                  <a:pt x="180239" y="803909"/>
                </a:lnTo>
                <a:lnTo>
                  <a:pt x="170905" y="791209"/>
                </a:lnTo>
                <a:lnTo>
                  <a:pt x="167877" y="775969"/>
                </a:lnTo>
                <a:lnTo>
                  <a:pt x="171883" y="764539"/>
                </a:lnTo>
                <a:lnTo>
                  <a:pt x="180887" y="749299"/>
                </a:lnTo>
                <a:lnTo>
                  <a:pt x="191786" y="736599"/>
                </a:lnTo>
                <a:lnTo>
                  <a:pt x="201480" y="730249"/>
                </a:lnTo>
                <a:lnTo>
                  <a:pt x="218055" y="726439"/>
                </a:lnTo>
                <a:lnTo>
                  <a:pt x="232730" y="732789"/>
                </a:lnTo>
                <a:lnTo>
                  <a:pt x="243005" y="744219"/>
                </a:lnTo>
                <a:lnTo>
                  <a:pt x="246384" y="760729"/>
                </a:lnTo>
                <a:lnTo>
                  <a:pt x="241435" y="773429"/>
                </a:lnTo>
                <a:lnTo>
                  <a:pt x="230649" y="788669"/>
                </a:lnTo>
                <a:lnTo>
                  <a:pt x="218529" y="802639"/>
                </a:lnTo>
                <a:lnTo>
                  <a:pt x="209576" y="810259"/>
                </a:lnTo>
                <a:close/>
              </a:path>
              <a:path w="962025" h="960120">
                <a:moveTo>
                  <a:pt x="247282" y="876299"/>
                </a:moveTo>
                <a:lnTo>
                  <a:pt x="228070" y="868679"/>
                </a:lnTo>
                <a:lnTo>
                  <a:pt x="218317" y="849629"/>
                </a:lnTo>
                <a:lnTo>
                  <a:pt x="225015" y="824229"/>
                </a:lnTo>
                <a:lnTo>
                  <a:pt x="260441" y="775969"/>
                </a:lnTo>
                <a:lnTo>
                  <a:pt x="295200" y="737869"/>
                </a:lnTo>
                <a:lnTo>
                  <a:pt x="307526" y="736599"/>
                </a:lnTo>
                <a:lnTo>
                  <a:pt x="318980" y="740409"/>
                </a:lnTo>
                <a:lnTo>
                  <a:pt x="328284" y="748029"/>
                </a:lnTo>
                <a:lnTo>
                  <a:pt x="334160" y="758189"/>
                </a:lnTo>
                <a:lnTo>
                  <a:pt x="336354" y="770889"/>
                </a:lnTo>
                <a:lnTo>
                  <a:pt x="332966" y="782319"/>
                </a:lnTo>
                <a:lnTo>
                  <a:pt x="326544" y="792479"/>
                </a:lnTo>
                <a:lnTo>
                  <a:pt x="319639" y="801369"/>
                </a:lnTo>
                <a:lnTo>
                  <a:pt x="309316" y="815339"/>
                </a:lnTo>
                <a:lnTo>
                  <a:pt x="294591" y="836929"/>
                </a:lnTo>
                <a:lnTo>
                  <a:pt x="279719" y="857249"/>
                </a:lnTo>
                <a:lnTo>
                  <a:pt x="268956" y="869949"/>
                </a:lnTo>
                <a:lnTo>
                  <a:pt x="247282" y="876299"/>
                </a:lnTo>
                <a:close/>
              </a:path>
              <a:path w="962025" h="960120">
                <a:moveTo>
                  <a:pt x="677365" y="855979"/>
                </a:moveTo>
                <a:lnTo>
                  <a:pt x="647765" y="847089"/>
                </a:lnTo>
                <a:lnTo>
                  <a:pt x="632447" y="839469"/>
                </a:lnTo>
                <a:lnTo>
                  <a:pt x="612417" y="828039"/>
                </a:lnTo>
                <a:lnTo>
                  <a:pt x="592466" y="817879"/>
                </a:lnTo>
                <a:lnTo>
                  <a:pt x="577384" y="808989"/>
                </a:lnTo>
                <a:lnTo>
                  <a:pt x="563680" y="801369"/>
                </a:lnTo>
                <a:lnTo>
                  <a:pt x="550004" y="792479"/>
                </a:lnTo>
                <a:lnTo>
                  <a:pt x="538066" y="787399"/>
                </a:lnTo>
                <a:lnTo>
                  <a:pt x="666395" y="787399"/>
                </a:lnTo>
                <a:lnTo>
                  <a:pt x="670594" y="789939"/>
                </a:lnTo>
                <a:lnTo>
                  <a:pt x="690667" y="803909"/>
                </a:lnTo>
                <a:lnTo>
                  <a:pt x="705828" y="829309"/>
                </a:lnTo>
                <a:lnTo>
                  <a:pt x="699057" y="848359"/>
                </a:lnTo>
                <a:lnTo>
                  <a:pt x="677365" y="855979"/>
                </a:lnTo>
                <a:close/>
              </a:path>
              <a:path w="962025" h="960120">
                <a:moveTo>
                  <a:pt x="312996" y="920749"/>
                </a:moveTo>
                <a:lnTo>
                  <a:pt x="294393" y="911859"/>
                </a:lnTo>
                <a:lnTo>
                  <a:pt x="284749" y="894079"/>
                </a:lnTo>
                <a:lnTo>
                  <a:pt x="292416" y="869949"/>
                </a:lnTo>
                <a:lnTo>
                  <a:pt x="317598" y="833119"/>
                </a:lnTo>
                <a:lnTo>
                  <a:pt x="345070" y="801369"/>
                </a:lnTo>
                <a:lnTo>
                  <a:pt x="364193" y="800099"/>
                </a:lnTo>
                <a:lnTo>
                  <a:pt x="380701" y="810259"/>
                </a:lnTo>
                <a:lnTo>
                  <a:pt x="388083" y="830579"/>
                </a:lnTo>
                <a:lnTo>
                  <a:pt x="379831" y="853439"/>
                </a:lnTo>
                <a:lnTo>
                  <a:pt x="355515" y="887729"/>
                </a:lnTo>
                <a:lnTo>
                  <a:pt x="312996" y="920749"/>
                </a:lnTo>
                <a:close/>
              </a:path>
              <a:path w="962025" h="960120">
                <a:moveTo>
                  <a:pt x="383790" y="960119"/>
                </a:moveTo>
                <a:lnTo>
                  <a:pt x="366017" y="953769"/>
                </a:lnTo>
                <a:lnTo>
                  <a:pt x="355750" y="938529"/>
                </a:lnTo>
                <a:lnTo>
                  <a:pt x="359441" y="914399"/>
                </a:lnTo>
                <a:lnTo>
                  <a:pt x="388003" y="873759"/>
                </a:lnTo>
                <a:lnTo>
                  <a:pt x="407455" y="861059"/>
                </a:lnTo>
                <a:lnTo>
                  <a:pt x="427292" y="866139"/>
                </a:lnTo>
                <a:lnTo>
                  <a:pt x="440896" y="882649"/>
                </a:lnTo>
                <a:lnTo>
                  <a:pt x="441650" y="904239"/>
                </a:lnTo>
                <a:lnTo>
                  <a:pt x="435047" y="914399"/>
                </a:lnTo>
                <a:lnTo>
                  <a:pt x="423024" y="930909"/>
                </a:lnTo>
                <a:lnTo>
                  <a:pt x="410555" y="947419"/>
                </a:lnTo>
                <a:lnTo>
                  <a:pt x="402614" y="955039"/>
                </a:lnTo>
                <a:lnTo>
                  <a:pt x="383790" y="960119"/>
                </a:lnTo>
                <a:close/>
              </a:path>
              <a:path w="962025" h="960120">
                <a:moveTo>
                  <a:pt x="612145" y="908049"/>
                </a:moveTo>
                <a:lnTo>
                  <a:pt x="582742" y="902969"/>
                </a:lnTo>
                <a:lnTo>
                  <a:pt x="569626" y="896619"/>
                </a:lnTo>
                <a:lnTo>
                  <a:pt x="556166" y="888999"/>
                </a:lnTo>
                <a:lnTo>
                  <a:pt x="542086" y="881379"/>
                </a:lnTo>
                <a:lnTo>
                  <a:pt x="527108" y="873759"/>
                </a:lnTo>
                <a:lnTo>
                  <a:pt x="521129" y="869949"/>
                </a:lnTo>
                <a:lnTo>
                  <a:pt x="514948" y="867409"/>
                </a:lnTo>
                <a:lnTo>
                  <a:pt x="508696" y="863599"/>
                </a:lnTo>
                <a:lnTo>
                  <a:pt x="502505" y="862329"/>
                </a:lnTo>
                <a:lnTo>
                  <a:pt x="630525" y="862329"/>
                </a:lnTo>
                <a:lnTo>
                  <a:pt x="640530" y="876299"/>
                </a:lnTo>
                <a:lnTo>
                  <a:pt x="633360" y="895349"/>
                </a:lnTo>
                <a:lnTo>
                  <a:pt x="612145" y="908049"/>
                </a:lnTo>
                <a:close/>
              </a:path>
            </a:pathLst>
          </a:custGeom>
          <a:solidFill>
            <a:srgbClr val="FEFFFD"/>
          </a:solidFill>
        </p:spPr>
        <p:txBody>
          <a:bodyPr wrap="square" lIns="0" tIns="0" rIns="0" bIns="0" rtlCol="0"/>
          <a:lstStyle/>
          <a:p>
            <a:endParaRPr dirty="0"/>
          </a:p>
        </p:txBody>
      </p:sp>
      <p:sp>
        <p:nvSpPr>
          <p:cNvPr id="70" name="object 70"/>
          <p:cNvSpPr txBox="1"/>
          <p:nvPr/>
        </p:nvSpPr>
        <p:spPr>
          <a:xfrm>
            <a:off x="4103880" y="3789041"/>
            <a:ext cx="2714625" cy="417195"/>
          </a:xfrm>
          <a:prstGeom prst="rect">
            <a:avLst/>
          </a:prstGeom>
        </p:spPr>
        <p:txBody>
          <a:bodyPr vert="horz" wrap="square" lIns="0" tIns="14604" rIns="0" bIns="0" rtlCol="0">
            <a:spAutoFit/>
          </a:bodyPr>
          <a:lstStyle/>
          <a:p>
            <a:pPr marL="12700">
              <a:lnSpc>
                <a:spcPct val="100000"/>
              </a:lnSpc>
              <a:spcBef>
                <a:spcPts val="114"/>
              </a:spcBef>
              <a:tabLst>
                <a:tab pos="1423670" algn="l"/>
              </a:tabLst>
            </a:pPr>
            <a:r>
              <a:rPr sz="2550" b="1" spc="-65" dirty="0">
                <a:solidFill>
                  <a:srgbClr val="FEFFFD"/>
                </a:solidFill>
                <a:latin typeface="Tahoma"/>
                <a:cs typeface="Tahoma"/>
              </a:rPr>
              <a:t>P</a:t>
            </a:r>
            <a:r>
              <a:rPr sz="2550" b="1" spc="-20" dirty="0">
                <a:solidFill>
                  <a:srgbClr val="FEFFFD"/>
                </a:solidFill>
                <a:latin typeface="Tahoma"/>
                <a:cs typeface="Tahoma"/>
              </a:rPr>
              <a:t>e</a:t>
            </a:r>
            <a:r>
              <a:rPr sz="2550" b="1" spc="-140" dirty="0">
                <a:solidFill>
                  <a:srgbClr val="FEFFFD"/>
                </a:solidFill>
                <a:latin typeface="Tahoma"/>
                <a:cs typeface="Tahoma"/>
              </a:rPr>
              <a:t>n</a:t>
            </a:r>
            <a:r>
              <a:rPr sz="2550" b="1" spc="-85" dirty="0">
                <a:solidFill>
                  <a:srgbClr val="FEFFFD"/>
                </a:solidFill>
                <a:latin typeface="Tahoma"/>
                <a:cs typeface="Tahoma"/>
              </a:rPr>
              <a:t>d</a:t>
            </a:r>
            <a:r>
              <a:rPr sz="2550" b="1" spc="-10" dirty="0">
                <a:solidFill>
                  <a:srgbClr val="FEFFFD"/>
                </a:solidFill>
                <a:latin typeface="Tahoma"/>
                <a:cs typeface="Tahoma"/>
              </a:rPr>
              <a:t>i</a:t>
            </a:r>
            <a:r>
              <a:rPr sz="2550" b="1" spc="-140" dirty="0">
                <a:solidFill>
                  <a:srgbClr val="FEFFFD"/>
                </a:solidFill>
                <a:latin typeface="Tahoma"/>
                <a:cs typeface="Tahoma"/>
              </a:rPr>
              <a:t>n</a:t>
            </a:r>
            <a:r>
              <a:rPr sz="2550" b="1" spc="-160" dirty="0">
                <a:solidFill>
                  <a:srgbClr val="FEFFFD"/>
                </a:solidFill>
                <a:latin typeface="Tahoma"/>
                <a:cs typeface="Tahoma"/>
              </a:rPr>
              <a:t>g</a:t>
            </a:r>
            <a:r>
              <a:rPr sz="2550" b="1" dirty="0">
                <a:solidFill>
                  <a:srgbClr val="FEFFFD"/>
                </a:solidFill>
                <a:latin typeface="Tahoma"/>
                <a:cs typeface="Tahoma"/>
              </a:rPr>
              <a:t>	</a:t>
            </a:r>
            <a:r>
              <a:rPr sz="2550" b="1" spc="-195" dirty="0">
                <a:solidFill>
                  <a:srgbClr val="FEFFFD"/>
                </a:solidFill>
                <a:latin typeface="Tahoma"/>
                <a:cs typeface="Tahoma"/>
              </a:rPr>
              <a:t>R</a:t>
            </a:r>
            <a:r>
              <a:rPr sz="2550" b="1" spc="-20" dirty="0">
                <a:solidFill>
                  <a:srgbClr val="FEFFFD"/>
                </a:solidFill>
                <a:latin typeface="Tahoma"/>
                <a:cs typeface="Tahoma"/>
              </a:rPr>
              <a:t>e</a:t>
            </a:r>
            <a:r>
              <a:rPr sz="2550" b="1" spc="-80" dirty="0">
                <a:solidFill>
                  <a:srgbClr val="FEFFFD"/>
                </a:solidFill>
                <a:latin typeface="Tahoma"/>
                <a:cs typeface="Tahoma"/>
              </a:rPr>
              <a:t>q</a:t>
            </a:r>
            <a:r>
              <a:rPr sz="2550" b="1" spc="-145" dirty="0">
                <a:solidFill>
                  <a:srgbClr val="FEFFFD"/>
                </a:solidFill>
                <a:latin typeface="Tahoma"/>
                <a:cs typeface="Tahoma"/>
              </a:rPr>
              <a:t>u</a:t>
            </a:r>
            <a:r>
              <a:rPr sz="2550" b="1" spc="-20" dirty="0">
                <a:solidFill>
                  <a:srgbClr val="FEFFFD"/>
                </a:solidFill>
                <a:latin typeface="Tahoma"/>
                <a:cs typeface="Tahoma"/>
              </a:rPr>
              <a:t>e</a:t>
            </a:r>
            <a:r>
              <a:rPr sz="2550" b="1" spc="75" dirty="0">
                <a:solidFill>
                  <a:srgbClr val="FEFFFD"/>
                </a:solidFill>
                <a:latin typeface="Tahoma"/>
                <a:cs typeface="Tahoma"/>
              </a:rPr>
              <a:t>s</a:t>
            </a:r>
            <a:r>
              <a:rPr sz="2550" b="1" spc="-70" dirty="0">
                <a:solidFill>
                  <a:srgbClr val="FEFFFD"/>
                </a:solidFill>
                <a:latin typeface="Tahoma"/>
                <a:cs typeface="Tahoma"/>
              </a:rPr>
              <a:t>t</a:t>
            </a:r>
            <a:endParaRPr sz="2550" dirty="0">
              <a:latin typeface="Tahoma"/>
              <a:cs typeface="Tahoma"/>
            </a:endParaRPr>
          </a:p>
        </p:txBody>
      </p:sp>
      <p:sp>
        <p:nvSpPr>
          <p:cNvPr id="71" name="object 71"/>
          <p:cNvSpPr txBox="1"/>
          <p:nvPr/>
        </p:nvSpPr>
        <p:spPr>
          <a:xfrm>
            <a:off x="3954213" y="7679263"/>
            <a:ext cx="3057525" cy="407162"/>
          </a:xfrm>
          <a:prstGeom prst="rect">
            <a:avLst/>
          </a:prstGeom>
        </p:spPr>
        <p:txBody>
          <a:bodyPr vert="horz" wrap="square" lIns="0" tIns="14604" rIns="0" bIns="0" rtlCol="0">
            <a:spAutoFit/>
          </a:bodyPr>
          <a:lstStyle/>
          <a:p>
            <a:pPr marL="12700">
              <a:lnSpc>
                <a:spcPct val="100000"/>
              </a:lnSpc>
              <a:spcBef>
                <a:spcPts val="114"/>
              </a:spcBef>
            </a:pPr>
            <a:r>
              <a:rPr lang="en-GB" sz="2550" b="1" spc="-60" dirty="0" smtClean="0">
                <a:solidFill>
                  <a:srgbClr val="FEFFFD"/>
                </a:solidFill>
                <a:latin typeface="Tahoma"/>
                <a:cs typeface="Tahoma"/>
              </a:rPr>
              <a:t>RMM/BM</a:t>
            </a:r>
            <a:r>
              <a:rPr sz="2550" b="1" spc="-70" dirty="0" smtClean="0">
                <a:solidFill>
                  <a:srgbClr val="FEFFFD"/>
                </a:solidFill>
                <a:latin typeface="Tahoma"/>
                <a:cs typeface="Tahoma"/>
              </a:rPr>
              <a:t> </a:t>
            </a:r>
            <a:r>
              <a:rPr lang="en-IN" sz="2550" b="1" spc="-60" dirty="0" smtClean="0">
                <a:solidFill>
                  <a:srgbClr val="FEFFFD"/>
                </a:solidFill>
                <a:latin typeface="Tahoma"/>
                <a:cs typeface="Tahoma"/>
              </a:rPr>
              <a:t>Approval</a:t>
            </a:r>
            <a:endParaRPr sz="2550" dirty="0">
              <a:latin typeface="Tahoma"/>
              <a:cs typeface="Tahoma"/>
            </a:endParaRPr>
          </a:p>
        </p:txBody>
      </p:sp>
      <p:sp>
        <p:nvSpPr>
          <p:cNvPr id="72" name="object 72"/>
          <p:cNvSpPr txBox="1">
            <a:spLocks noGrp="1"/>
          </p:cNvSpPr>
          <p:nvPr>
            <p:ph type="title"/>
          </p:nvPr>
        </p:nvSpPr>
        <p:spPr>
          <a:xfrm>
            <a:off x="6276925" y="169316"/>
            <a:ext cx="8300720" cy="1229360"/>
          </a:xfrm>
          <a:prstGeom prst="rect">
            <a:avLst/>
          </a:prstGeom>
        </p:spPr>
        <p:txBody>
          <a:bodyPr vert="horz" wrap="square" lIns="0" tIns="12700" rIns="0" bIns="0" rtlCol="0">
            <a:spAutoFit/>
          </a:bodyPr>
          <a:lstStyle/>
          <a:p>
            <a:pPr marL="12700">
              <a:lnSpc>
                <a:spcPct val="100000"/>
              </a:lnSpc>
              <a:spcBef>
                <a:spcPts val="100"/>
              </a:spcBef>
            </a:pPr>
            <a:r>
              <a:rPr spc="790" dirty="0"/>
              <a:t>HIRING</a:t>
            </a:r>
            <a:r>
              <a:rPr spc="-175" dirty="0"/>
              <a:t> </a:t>
            </a:r>
            <a:r>
              <a:rPr spc="795" dirty="0"/>
              <a:t>STATUS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8286095" cy="4638675"/>
            <a:chOff x="0" y="1"/>
            <a:chExt cx="18286095" cy="4638675"/>
          </a:xfrm>
        </p:grpSpPr>
        <p:sp>
          <p:nvSpPr>
            <p:cNvPr id="3" name="object 3"/>
            <p:cNvSpPr/>
            <p:nvPr/>
          </p:nvSpPr>
          <p:spPr>
            <a:xfrm>
              <a:off x="0" y="11"/>
              <a:ext cx="18286095" cy="4638675"/>
            </a:xfrm>
            <a:custGeom>
              <a:avLst/>
              <a:gdLst/>
              <a:ahLst/>
              <a:cxnLst/>
              <a:rect l="l" t="t" r="r" b="b"/>
              <a:pathLst>
                <a:path w="18286095" h="4638675">
                  <a:moveTo>
                    <a:pt x="18285879" y="269240"/>
                  </a:moveTo>
                  <a:lnTo>
                    <a:pt x="4368901" y="269240"/>
                  </a:lnTo>
                  <a:lnTo>
                    <a:pt x="4638141" y="0"/>
                  </a:lnTo>
                  <a:lnTo>
                    <a:pt x="0" y="0"/>
                  </a:lnTo>
                  <a:lnTo>
                    <a:pt x="0" y="4638141"/>
                  </a:lnTo>
                  <a:lnTo>
                    <a:pt x="3111601" y="1526540"/>
                  </a:lnTo>
                  <a:lnTo>
                    <a:pt x="18285879" y="1526540"/>
                  </a:lnTo>
                  <a:lnTo>
                    <a:pt x="18285879" y="269240"/>
                  </a:lnTo>
                  <a:close/>
                </a:path>
              </a:pathLst>
            </a:custGeom>
            <a:solidFill>
              <a:srgbClr val="5270FF"/>
            </a:solidFill>
          </p:spPr>
          <p:txBody>
            <a:bodyPr wrap="square" lIns="0" tIns="0" rIns="0" bIns="0" rtlCol="0"/>
            <a:lstStyle/>
            <a:p>
              <a:endParaRPr dirty="0"/>
            </a:p>
          </p:txBody>
        </p:sp>
        <p:sp>
          <p:nvSpPr>
            <p:cNvPr id="4" name="object 4"/>
            <p:cNvSpPr/>
            <p:nvPr/>
          </p:nvSpPr>
          <p:spPr>
            <a:xfrm>
              <a:off x="0" y="1"/>
              <a:ext cx="4132579" cy="4132579"/>
            </a:xfrm>
            <a:custGeom>
              <a:avLst/>
              <a:gdLst/>
              <a:ahLst/>
              <a:cxnLst/>
              <a:rect l="l" t="t" r="r" b="b"/>
              <a:pathLst>
                <a:path w="4132579" h="4132579">
                  <a:moveTo>
                    <a:pt x="0" y="4132185"/>
                  </a:moveTo>
                  <a:lnTo>
                    <a:pt x="0" y="3868748"/>
                  </a:lnTo>
                  <a:lnTo>
                    <a:pt x="3868748" y="0"/>
                  </a:lnTo>
                  <a:lnTo>
                    <a:pt x="4132185" y="0"/>
                  </a:lnTo>
                  <a:lnTo>
                    <a:pt x="0" y="4132185"/>
                  </a:lnTo>
                  <a:close/>
                </a:path>
              </a:pathLst>
            </a:custGeom>
            <a:solidFill>
              <a:srgbClr val="FFFFFF"/>
            </a:solidFill>
          </p:spPr>
          <p:txBody>
            <a:bodyPr wrap="square" lIns="0" tIns="0" rIns="0" bIns="0" rtlCol="0"/>
            <a:lstStyle/>
            <a:p>
              <a:endParaRPr dirty="0"/>
            </a:p>
          </p:txBody>
        </p:sp>
      </p:grpSp>
      <p:grpSp>
        <p:nvGrpSpPr>
          <p:cNvPr id="5" name="object 5"/>
          <p:cNvGrpSpPr/>
          <p:nvPr/>
        </p:nvGrpSpPr>
        <p:grpSpPr>
          <a:xfrm>
            <a:off x="0" y="5648768"/>
            <a:ext cx="4638675" cy="4638675"/>
            <a:chOff x="0" y="5648768"/>
            <a:chExt cx="4638675" cy="4638675"/>
          </a:xfrm>
        </p:grpSpPr>
        <p:sp>
          <p:nvSpPr>
            <p:cNvPr id="6" name="object 6"/>
            <p:cNvSpPr/>
            <p:nvPr/>
          </p:nvSpPr>
          <p:spPr>
            <a:xfrm>
              <a:off x="0" y="5648768"/>
              <a:ext cx="4638675" cy="4638675"/>
            </a:xfrm>
            <a:custGeom>
              <a:avLst/>
              <a:gdLst/>
              <a:ahLst/>
              <a:cxnLst/>
              <a:rect l="l" t="t" r="r" b="b"/>
              <a:pathLst>
                <a:path w="4638675" h="4638675">
                  <a:moveTo>
                    <a:pt x="4638150" y="4638230"/>
                  </a:moveTo>
                  <a:lnTo>
                    <a:pt x="0" y="4638230"/>
                  </a:lnTo>
                  <a:lnTo>
                    <a:pt x="0" y="0"/>
                  </a:lnTo>
                  <a:lnTo>
                    <a:pt x="4638150" y="4638230"/>
                  </a:lnTo>
                  <a:close/>
                </a:path>
              </a:pathLst>
            </a:custGeom>
            <a:solidFill>
              <a:srgbClr val="5270FF"/>
            </a:solidFill>
          </p:spPr>
          <p:txBody>
            <a:bodyPr wrap="square" lIns="0" tIns="0" rIns="0" bIns="0" rtlCol="0"/>
            <a:lstStyle/>
            <a:p>
              <a:endParaRPr dirty="0"/>
            </a:p>
          </p:txBody>
        </p:sp>
        <p:sp>
          <p:nvSpPr>
            <p:cNvPr id="7" name="object 7"/>
            <p:cNvSpPr/>
            <p:nvPr/>
          </p:nvSpPr>
          <p:spPr>
            <a:xfrm>
              <a:off x="0" y="6148436"/>
              <a:ext cx="4135754" cy="4138929"/>
            </a:xfrm>
            <a:custGeom>
              <a:avLst/>
              <a:gdLst/>
              <a:ahLst/>
              <a:cxnLst/>
              <a:rect l="l" t="t" r="r" b="b"/>
              <a:pathLst>
                <a:path w="4135754" h="4138929">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p:spPr>
          <p:txBody>
            <a:bodyPr wrap="square" lIns="0" tIns="0" rIns="0" bIns="0" rtlCol="0"/>
            <a:lstStyle/>
            <a:p>
              <a:endParaRPr dirty="0"/>
            </a:p>
          </p:txBody>
        </p:sp>
        <p:sp>
          <p:nvSpPr>
            <p:cNvPr id="8" name="object 8"/>
            <p:cNvSpPr/>
            <p:nvPr/>
          </p:nvSpPr>
          <p:spPr>
            <a:xfrm>
              <a:off x="0" y="6762134"/>
              <a:ext cx="3524885" cy="3524885"/>
            </a:xfrm>
            <a:custGeom>
              <a:avLst/>
              <a:gdLst/>
              <a:ahLst/>
              <a:cxnLst/>
              <a:rect l="l" t="t" r="r" b="b"/>
              <a:pathLst>
                <a:path w="3524885" h="3524884">
                  <a:moveTo>
                    <a:pt x="3524865" y="3524865"/>
                  </a:moveTo>
                  <a:lnTo>
                    <a:pt x="0" y="3524865"/>
                  </a:lnTo>
                  <a:lnTo>
                    <a:pt x="0" y="0"/>
                  </a:lnTo>
                  <a:lnTo>
                    <a:pt x="3524865" y="3524865"/>
                  </a:lnTo>
                  <a:close/>
                </a:path>
              </a:pathLst>
            </a:custGeom>
            <a:solidFill>
              <a:srgbClr val="5270FF"/>
            </a:solidFill>
          </p:spPr>
          <p:txBody>
            <a:bodyPr wrap="square" lIns="0" tIns="0" rIns="0" bIns="0" rtlCol="0"/>
            <a:lstStyle/>
            <a:p>
              <a:endParaRPr dirty="0"/>
            </a:p>
          </p:txBody>
        </p:sp>
        <p:sp>
          <p:nvSpPr>
            <p:cNvPr id="9" name="object 9"/>
            <p:cNvSpPr/>
            <p:nvPr/>
          </p:nvSpPr>
          <p:spPr>
            <a:xfrm>
              <a:off x="0" y="7261802"/>
              <a:ext cx="3025775" cy="3025775"/>
            </a:xfrm>
            <a:custGeom>
              <a:avLst/>
              <a:gdLst/>
              <a:ahLst/>
              <a:cxnLst/>
              <a:rect l="l" t="t" r="r" b="b"/>
              <a:pathLst>
                <a:path w="3025775" h="3025775">
                  <a:moveTo>
                    <a:pt x="2767249" y="3025197"/>
                  </a:moveTo>
                  <a:lnTo>
                    <a:pt x="0" y="257948"/>
                  </a:lnTo>
                  <a:lnTo>
                    <a:pt x="0" y="0"/>
                  </a:lnTo>
                  <a:lnTo>
                    <a:pt x="3025197" y="3025197"/>
                  </a:lnTo>
                  <a:lnTo>
                    <a:pt x="2767249" y="3025197"/>
                  </a:lnTo>
                  <a:close/>
                </a:path>
              </a:pathLst>
            </a:custGeom>
            <a:solidFill>
              <a:srgbClr val="FFFFFF"/>
            </a:solidFill>
          </p:spPr>
          <p:txBody>
            <a:bodyPr wrap="square" lIns="0" tIns="0" rIns="0" bIns="0" rtlCol="0"/>
            <a:lstStyle/>
            <a:p>
              <a:endParaRPr dirty="0"/>
            </a:p>
          </p:txBody>
        </p:sp>
      </p:grpSp>
      <p:sp>
        <p:nvSpPr>
          <p:cNvPr id="72" name="object 72"/>
          <p:cNvSpPr txBox="1">
            <a:spLocks noGrp="1"/>
          </p:cNvSpPr>
          <p:nvPr>
            <p:ph type="title"/>
          </p:nvPr>
        </p:nvSpPr>
        <p:spPr>
          <a:xfrm>
            <a:off x="6276925" y="169316"/>
            <a:ext cx="8300720" cy="1229360"/>
          </a:xfrm>
          <a:prstGeom prst="rect">
            <a:avLst/>
          </a:prstGeom>
        </p:spPr>
        <p:txBody>
          <a:bodyPr vert="horz" wrap="square" lIns="0" tIns="12700" rIns="0" bIns="0" rtlCol="0">
            <a:spAutoFit/>
          </a:bodyPr>
          <a:lstStyle/>
          <a:p>
            <a:pPr marL="12700">
              <a:lnSpc>
                <a:spcPct val="100000"/>
              </a:lnSpc>
              <a:spcBef>
                <a:spcPts val="100"/>
              </a:spcBef>
            </a:pPr>
            <a:r>
              <a:rPr lang="en-US" spc="790" dirty="0" smtClean="0"/>
              <a:t>Daikin Buddy</a:t>
            </a:r>
            <a:endParaRPr spc="795" dirty="0"/>
          </a:p>
        </p:txBody>
      </p:sp>
      <p:sp>
        <p:nvSpPr>
          <p:cNvPr id="73" name="TextBox 72"/>
          <p:cNvSpPr txBox="1"/>
          <p:nvPr/>
        </p:nvSpPr>
        <p:spPr>
          <a:xfrm>
            <a:off x="9906000" y="2899551"/>
            <a:ext cx="8059421"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dirty="0"/>
              <a:t>Daikin </a:t>
            </a:r>
            <a:r>
              <a:rPr lang="en-US" sz="3600" dirty="0" smtClean="0"/>
              <a:t>Buddy- </a:t>
            </a:r>
            <a:r>
              <a:rPr lang="en-US" sz="3600" dirty="0"/>
              <a:t>We are introducing the concept of training for new joiners, TL will align the on-floor training for new joiners at the nearest and experience ISDs counter  for 3 days to 5 days  and 1 hour every day. This will help new joiners learn about product and sales skills.</a:t>
            </a:r>
            <a:endParaRPr lang="en-IN" sz="3600" dirty="0"/>
          </a:p>
        </p:txBody>
      </p:sp>
      <p:pic>
        <p:nvPicPr>
          <p:cNvPr id="75" name="Picture 74"/>
          <p:cNvPicPr>
            <a:picLocks noChangeAspect="1"/>
          </p:cNvPicPr>
          <p:nvPr/>
        </p:nvPicPr>
        <p:blipFill rotWithShape="1">
          <a:blip r:embed="rId2" cstate="print">
            <a:extLst>
              <a:ext uri="{28A0092B-C50C-407E-A947-70E740481C1C}">
                <a14:useLocalDpi xmlns:a14="http://schemas.microsoft.com/office/drawing/2010/main" val="0"/>
              </a:ext>
            </a:extLst>
          </a:blip>
          <a:srcRect l="9880" r="8883" b="3294"/>
          <a:stretch/>
        </p:blipFill>
        <p:spPr>
          <a:xfrm>
            <a:off x="3200400" y="2012374"/>
            <a:ext cx="5638800" cy="6712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7105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2315" y="3149701"/>
            <a:ext cx="5949950" cy="3858260"/>
          </a:xfrm>
          <a:prstGeom prst="rect">
            <a:avLst/>
          </a:prstGeom>
        </p:spPr>
        <p:txBody>
          <a:bodyPr vert="horz" wrap="square" lIns="0" tIns="33019" rIns="0" bIns="0" rtlCol="0">
            <a:spAutoFit/>
          </a:bodyPr>
          <a:lstStyle/>
          <a:p>
            <a:pPr marL="12700" marR="5080">
              <a:lnSpc>
                <a:spcPts val="10050"/>
              </a:lnSpc>
              <a:spcBef>
                <a:spcPts val="259"/>
              </a:spcBef>
            </a:pPr>
            <a:r>
              <a:rPr sz="8400" dirty="0">
                <a:solidFill>
                  <a:srgbClr val="5378F6"/>
                </a:solidFill>
              </a:rPr>
              <a:t>Thrivera </a:t>
            </a:r>
            <a:r>
              <a:rPr sz="8400" spc="5" dirty="0">
                <a:solidFill>
                  <a:srgbClr val="5378F6"/>
                </a:solidFill>
              </a:rPr>
              <a:t> </a:t>
            </a:r>
            <a:r>
              <a:rPr sz="8400" spc="229" dirty="0">
                <a:solidFill>
                  <a:srgbClr val="5378F6"/>
                </a:solidFill>
              </a:rPr>
              <a:t>Mobile </a:t>
            </a:r>
            <a:r>
              <a:rPr sz="8400" spc="235" dirty="0">
                <a:solidFill>
                  <a:srgbClr val="5378F6"/>
                </a:solidFill>
              </a:rPr>
              <a:t> </a:t>
            </a:r>
            <a:r>
              <a:rPr sz="8400" spc="420" dirty="0">
                <a:solidFill>
                  <a:srgbClr val="5378F6"/>
                </a:solidFill>
              </a:rPr>
              <a:t>A</a:t>
            </a:r>
            <a:r>
              <a:rPr sz="8400" spc="530" dirty="0">
                <a:solidFill>
                  <a:srgbClr val="5378F6"/>
                </a:solidFill>
              </a:rPr>
              <a:t>pp</a:t>
            </a:r>
            <a:r>
              <a:rPr sz="8400" spc="-415" dirty="0">
                <a:solidFill>
                  <a:srgbClr val="5378F6"/>
                </a:solidFill>
              </a:rPr>
              <a:t>l</a:t>
            </a:r>
            <a:r>
              <a:rPr sz="8400" spc="-445" dirty="0">
                <a:solidFill>
                  <a:srgbClr val="5378F6"/>
                </a:solidFill>
              </a:rPr>
              <a:t>i</a:t>
            </a:r>
            <a:r>
              <a:rPr sz="8400" spc="484" dirty="0">
                <a:solidFill>
                  <a:srgbClr val="5378F6"/>
                </a:solidFill>
              </a:rPr>
              <a:t>c</a:t>
            </a:r>
            <a:r>
              <a:rPr sz="8400" spc="950" dirty="0">
                <a:solidFill>
                  <a:srgbClr val="5378F6"/>
                </a:solidFill>
              </a:rPr>
              <a:t>a</a:t>
            </a:r>
            <a:r>
              <a:rPr sz="8400" spc="-345" dirty="0">
                <a:solidFill>
                  <a:srgbClr val="5378F6"/>
                </a:solidFill>
              </a:rPr>
              <a:t>t</a:t>
            </a:r>
            <a:r>
              <a:rPr sz="8400" spc="-445" dirty="0">
                <a:solidFill>
                  <a:srgbClr val="5378F6"/>
                </a:solidFill>
              </a:rPr>
              <a:t>i</a:t>
            </a:r>
            <a:r>
              <a:rPr sz="8400" spc="335" dirty="0">
                <a:solidFill>
                  <a:srgbClr val="5378F6"/>
                </a:solidFill>
              </a:rPr>
              <a:t>o</a:t>
            </a:r>
            <a:r>
              <a:rPr sz="8400" spc="590" dirty="0">
                <a:solidFill>
                  <a:srgbClr val="5378F6"/>
                </a:solidFill>
              </a:rPr>
              <a:t>n</a:t>
            </a:r>
            <a:endParaRPr sz="8400" dirty="0"/>
          </a:p>
        </p:txBody>
      </p:sp>
      <p:grpSp>
        <p:nvGrpSpPr>
          <p:cNvPr id="7" name="object 7"/>
          <p:cNvGrpSpPr/>
          <p:nvPr/>
        </p:nvGrpSpPr>
        <p:grpSpPr>
          <a:xfrm>
            <a:off x="0" y="158"/>
            <a:ext cx="8072755" cy="10287000"/>
            <a:chOff x="0" y="158"/>
            <a:chExt cx="8072755" cy="10287000"/>
          </a:xfrm>
        </p:grpSpPr>
        <p:sp>
          <p:nvSpPr>
            <p:cNvPr id="8" name="object 8"/>
            <p:cNvSpPr/>
            <p:nvPr/>
          </p:nvSpPr>
          <p:spPr>
            <a:xfrm>
              <a:off x="0" y="2449429"/>
              <a:ext cx="8072755" cy="2101850"/>
            </a:xfrm>
            <a:custGeom>
              <a:avLst/>
              <a:gdLst/>
              <a:ahLst/>
              <a:cxnLst/>
              <a:rect l="l" t="t" r="r" b="b"/>
              <a:pathLst>
                <a:path w="8072755" h="2101850">
                  <a:moveTo>
                    <a:pt x="7870051" y="2101426"/>
                  </a:moveTo>
                  <a:lnTo>
                    <a:pt x="7823662" y="2096057"/>
                  </a:lnTo>
                  <a:lnTo>
                    <a:pt x="7781043" y="2080771"/>
                  </a:lnTo>
                  <a:lnTo>
                    <a:pt x="7743423" y="2056796"/>
                  </a:lnTo>
                  <a:lnTo>
                    <a:pt x="7712028" y="2025359"/>
                  </a:lnTo>
                  <a:lnTo>
                    <a:pt x="7688083" y="1987689"/>
                  </a:lnTo>
                  <a:lnTo>
                    <a:pt x="7672817" y="1945015"/>
                  </a:lnTo>
                  <a:lnTo>
                    <a:pt x="7667456" y="1898565"/>
                  </a:lnTo>
                  <a:lnTo>
                    <a:pt x="7670783" y="1861017"/>
                  </a:lnTo>
                  <a:lnTo>
                    <a:pt x="7680442" y="1826394"/>
                  </a:lnTo>
                  <a:lnTo>
                    <a:pt x="7695945" y="1794697"/>
                  </a:lnTo>
                  <a:lnTo>
                    <a:pt x="7716806" y="1765926"/>
                  </a:lnTo>
                  <a:lnTo>
                    <a:pt x="6296038" y="67620"/>
                  </a:lnTo>
                  <a:lnTo>
                    <a:pt x="0" y="67620"/>
                  </a:lnTo>
                  <a:lnTo>
                    <a:pt x="0" y="0"/>
                  </a:lnTo>
                  <a:lnTo>
                    <a:pt x="6324609" y="0"/>
                  </a:lnTo>
                  <a:lnTo>
                    <a:pt x="7763559" y="1724313"/>
                  </a:lnTo>
                  <a:lnTo>
                    <a:pt x="7967485" y="1724313"/>
                  </a:lnTo>
                  <a:lnTo>
                    <a:pt x="8023849" y="1770680"/>
                  </a:lnTo>
                  <a:lnTo>
                    <a:pt x="8048717" y="1808304"/>
                  </a:lnTo>
                  <a:lnTo>
                    <a:pt x="8065362" y="1851296"/>
                  </a:lnTo>
                  <a:lnTo>
                    <a:pt x="8072646" y="1898565"/>
                  </a:lnTo>
                  <a:lnTo>
                    <a:pt x="8067285" y="1945015"/>
                  </a:lnTo>
                  <a:lnTo>
                    <a:pt x="8052019" y="1987689"/>
                  </a:lnTo>
                  <a:lnTo>
                    <a:pt x="8028074" y="2025359"/>
                  </a:lnTo>
                  <a:lnTo>
                    <a:pt x="7996679" y="2056796"/>
                  </a:lnTo>
                  <a:lnTo>
                    <a:pt x="7959058" y="2080771"/>
                  </a:lnTo>
                  <a:lnTo>
                    <a:pt x="7916440" y="2096057"/>
                  </a:lnTo>
                  <a:lnTo>
                    <a:pt x="7870051" y="2101426"/>
                  </a:lnTo>
                  <a:close/>
                </a:path>
                <a:path w="8072755" h="2101850">
                  <a:moveTo>
                    <a:pt x="7967485" y="1724313"/>
                  </a:moveTo>
                  <a:lnTo>
                    <a:pt x="7763559" y="1724313"/>
                  </a:lnTo>
                  <a:lnTo>
                    <a:pt x="7786327" y="1712163"/>
                  </a:lnTo>
                  <a:lnTo>
                    <a:pt x="7811286" y="1703182"/>
                  </a:lnTo>
                  <a:lnTo>
                    <a:pt x="7837706" y="1697615"/>
                  </a:lnTo>
                  <a:lnTo>
                    <a:pt x="7864857" y="1695705"/>
                  </a:lnTo>
                  <a:lnTo>
                    <a:pt x="7911261" y="1700937"/>
                  </a:lnTo>
                  <a:lnTo>
                    <a:pt x="7953985" y="1715904"/>
                  </a:lnTo>
                  <a:lnTo>
                    <a:pt x="7967485" y="1724313"/>
                  </a:lnTo>
                  <a:close/>
                </a:path>
              </a:pathLst>
            </a:custGeom>
            <a:solidFill>
              <a:srgbClr val="000000">
                <a:alpha val="68629"/>
              </a:srgbClr>
            </a:solidFill>
          </p:spPr>
          <p:txBody>
            <a:bodyPr wrap="square" lIns="0" tIns="0" rIns="0" bIns="0" rtlCol="0"/>
            <a:lstStyle/>
            <a:p>
              <a:endParaRPr dirty="0"/>
            </a:p>
          </p:txBody>
        </p:sp>
        <p:sp>
          <p:nvSpPr>
            <p:cNvPr id="9" name="object 9"/>
            <p:cNvSpPr/>
            <p:nvPr/>
          </p:nvSpPr>
          <p:spPr>
            <a:xfrm>
              <a:off x="0" y="158"/>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5270FF"/>
            </a:solidFill>
          </p:spPr>
          <p:txBody>
            <a:bodyPr wrap="square" lIns="0" tIns="0" rIns="0" bIns="0" rtlCol="0"/>
            <a:lstStyle/>
            <a:p>
              <a:endParaRPr dirty="0"/>
            </a:p>
          </p:txBody>
        </p:sp>
        <p:pic>
          <p:nvPicPr>
            <p:cNvPr id="10" name="object 10"/>
            <p:cNvPicPr/>
            <p:nvPr/>
          </p:nvPicPr>
          <p:blipFill>
            <a:blip r:embed="rId2" cstate="print"/>
            <a:stretch>
              <a:fillRect/>
            </a:stretch>
          </p:blipFill>
          <p:spPr>
            <a:xfrm>
              <a:off x="1895015" y="364795"/>
              <a:ext cx="2609849" cy="1628774"/>
            </a:xfrm>
            <a:prstGeom prst="rect">
              <a:avLst/>
            </a:prstGeom>
          </p:spPr>
        </p:pic>
      </p:grpSp>
      <p:grpSp>
        <p:nvGrpSpPr>
          <p:cNvPr id="11" name="object 11"/>
          <p:cNvGrpSpPr/>
          <p:nvPr/>
        </p:nvGrpSpPr>
        <p:grpSpPr>
          <a:xfrm>
            <a:off x="10825176" y="502914"/>
            <a:ext cx="7463155" cy="9784080"/>
            <a:chOff x="10825176" y="502914"/>
            <a:chExt cx="7463155" cy="9784080"/>
          </a:xfrm>
        </p:grpSpPr>
        <p:sp>
          <p:nvSpPr>
            <p:cNvPr id="12" name="object 12"/>
            <p:cNvSpPr/>
            <p:nvPr/>
          </p:nvSpPr>
          <p:spPr>
            <a:xfrm>
              <a:off x="10825175" y="502919"/>
              <a:ext cx="7463155" cy="9784080"/>
            </a:xfrm>
            <a:custGeom>
              <a:avLst/>
              <a:gdLst/>
              <a:ahLst/>
              <a:cxnLst/>
              <a:rect l="l" t="t" r="r" b="b"/>
              <a:pathLst>
                <a:path w="7463155" h="9784080">
                  <a:moveTo>
                    <a:pt x="6800786" y="9784080"/>
                  </a:moveTo>
                  <a:lnTo>
                    <a:pt x="3400387" y="6383693"/>
                  </a:lnTo>
                  <a:lnTo>
                    <a:pt x="0" y="9784080"/>
                  </a:lnTo>
                  <a:lnTo>
                    <a:pt x="271805" y="9784080"/>
                  </a:lnTo>
                  <a:lnTo>
                    <a:pt x="3400387" y="6655498"/>
                  </a:lnTo>
                  <a:lnTo>
                    <a:pt x="6528981" y="9784080"/>
                  </a:lnTo>
                  <a:lnTo>
                    <a:pt x="6800786" y="9784080"/>
                  </a:lnTo>
                  <a:close/>
                </a:path>
                <a:path w="7463155" h="9784080">
                  <a:moveTo>
                    <a:pt x="7462825" y="2362"/>
                  </a:moveTo>
                  <a:lnTo>
                    <a:pt x="7460462" y="0"/>
                  </a:lnTo>
                  <a:lnTo>
                    <a:pt x="2819920" y="4640542"/>
                  </a:lnTo>
                  <a:lnTo>
                    <a:pt x="7460462" y="9281096"/>
                  </a:lnTo>
                  <a:lnTo>
                    <a:pt x="7462825" y="9278734"/>
                  </a:lnTo>
                  <a:lnTo>
                    <a:pt x="7462825" y="2362"/>
                  </a:lnTo>
                  <a:close/>
                </a:path>
              </a:pathLst>
            </a:custGeom>
            <a:solidFill>
              <a:srgbClr val="5270FF"/>
            </a:solidFill>
          </p:spPr>
          <p:txBody>
            <a:bodyPr wrap="square" lIns="0" tIns="0" rIns="0" bIns="0" rtlCol="0"/>
            <a:lstStyle/>
            <a:p>
              <a:endParaRPr dirty="0"/>
            </a:p>
          </p:txBody>
        </p:sp>
        <p:sp>
          <p:nvSpPr>
            <p:cNvPr id="13" name="object 13"/>
            <p:cNvSpPr/>
            <p:nvPr/>
          </p:nvSpPr>
          <p:spPr>
            <a:xfrm>
              <a:off x="14152560" y="1004905"/>
              <a:ext cx="4135754" cy="8270875"/>
            </a:xfrm>
            <a:custGeom>
              <a:avLst/>
              <a:gdLst/>
              <a:ahLst/>
              <a:cxnLst/>
              <a:rect l="l" t="t" r="r" b="b"/>
              <a:pathLst>
                <a:path w="4135755" h="8270875">
                  <a:moveTo>
                    <a:pt x="0" y="4135406"/>
                  </a:moveTo>
                  <a:lnTo>
                    <a:pt x="4135406" y="0"/>
                  </a:lnTo>
                  <a:lnTo>
                    <a:pt x="4135440" y="257982"/>
                  </a:lnTo>
                  <a:lnTo>
                    <a:pt x="260691" y="4132663"/>
                  </a:lnTo>
                  <a:lnTo>
                    <a:pt x="4135440" y="8007412"/>
                  </a:lnTo>
                  <a:lnTo>
                    <a:pt x="4135440" y="8270780"/>
                  </a:lnTo>
                  <a:lnTo>
                    <a:pt x="0" y="4135406"/>
                  </a:lnTo>
                  <a:close/>
                </a:path>
                <a:path w="4135755" h="8270875">
                  <a:moveTo>
                    <a:pt x="4135440" y="8007412"/>
                  </a:moveTo>
                  <a:close/>
                </a:path>
              </a:pathLst>
            </a:custGeom>
            <a:solidFill>
              <a:srgbClr val="FFFFFF"/>
            </a:solidFill>
          </p:spPr>
          <p:txBody>
            <a:bodyPr wrap="square" lIns="0" tIns="0" rIns="0" bIns="0" rtlCol="0"/>
            <a:lstStyle/>
            <a:p>
              <a:endParaRPr dirty="0"/>
            </a:p>
          </p:txBody>
        </p:sp>
        <p:sp>
          <p:nvSpPr>
            <p:cNvPr id="14" name="object 14"/>
            <p:cNvSpPr/>
            <p:nvPr/>
          </p:nvSpPr>
          <p:spPr>
            <a:xfrm>
              <a:off x="11307786" y="1696101"/>
              <a:ext cx="3371215" cy="6889750"/>
            </a:xfrm>
            <a:custGeom>
              <a:avLst/>
              <a:gdLst/>
              <a:ahLst/>
              <a:cxnLst/>
              <a:rect l="l" t="t" r="r" b="b"/>
              <a:pathLst>
                <a:path w="3371215" h="6889750">
                  <a:moveTo>
                    <a:pt x="2895565" y="6889682"/>
                  </a:moveTo>
                  <a:lnTo>
                    <a:pt x="475213" y="6889682"/>
                  </a:lnTo>
                  <a:lnTo>
                    <a:pt x="426650" y="6887224"/>
                  </a:lnTo>
                  <a:lnTo>
                    <a:pt x="379484" y="6880012"/>
                  </a:lnTo>
                  <a:lnTo>
                    <a:pt x="333954" y="6868283"/>
                  </a:lnTo>
                  <a:lnTo>
                    <a:pt x="290301" y="6852280"/>
                  </a:lnTo>
                  <a:lnTo>
                    <a:pt x="248764" y="6832240"/>
                  </a:lnTo>
                  <a:lnTo>
                    <a:pt x="209582" y="6808404"/>
                  </a:lnTo>
                  <a:lnTo>
                    <a:pt x="172995" y="6781012"/>
                  </a:lnTo>
                  <a:lnTo>
                    <a:pt x="139242" y="6750303"/>
                  </a:lnTo>
                  <a:lnTo>
                    <a:pt x="108563" y="6716517"/>
                  </a:lnTo>
                  <a:lnTo>
                    <a:pt x="81198" y="6679894"/>
                  </a:lnTo>
                  <a:lnTo>
                    <a:pt x="57385" y="6640673"/>
                  </a:lnTo>
                  <a:lnTo>
                    <a:pt x="37365" y="6599095"/>
                  </a:lnTo>
                  <a:lnTo>
                    <a:pt x="21377" y="6555399"/>
                  </a:lnTo>
                  <a:lnTo>
                    <a:pt x="9660" y="6509825"/>
                  </a:lnTo>
                  <a:lnTo>
                    <a:pt x="2455" y="6462613"/>
                  </a:lnTo>
                  <a:lnTo>
                    <a:pt x="0" y="6414002"/>
                  </a:lnTo>
                  <a:lnTo>
                    <a:pt x="0" y="475679"/>
                  </a:lnTo>
                  <a:lnTo>
                    <a:pt x="2455" y="427068"/>
                  </a:lnTo>
                  <a:lnTo>
                    <a:pt x="9660" y="379856"/>
                  </a:lnTo>
                  <a:lnTo>
                    <a:pt x="21377" y="334282"/>
                  </a:lnTo>
                  <a:lnTo>
                    <a:pt x="37365" y="290586"/>
                  </a:lnTo>
                  <a:lnTo>
                    <a:pt x="57385" y="249008"/>
                  </a:lnTo>
                  <a:lnTo>
                    <a:pt x="81198" y="209788"/>
                  </a:lnTo>
                  <a:lnTo>
                    <a:pt x="108563" y="173165"/>
                  </a:lnTo>
                  <a:lnTo>
                    <a:pt x="139242" y="139379"/>
                  </a:lnTo>
                  <a:lnTo>
                    <a:pt x="172995" y="108670"/>
                  </a:lnTo>
                  <a:lnTo>
                    <a:pt x="209582" y="81277"/>
                  </a:lnTo>
                  <a:lnTo>
                    <a:pt x="248764" y="57441"/>
                  </a:lnTo>
                  <a:lnTo>
                    <a:pt x="290301" y="37402"/>
                  </a:lnTo>
                  <a:lnTo>
                    <a:pt x="333955" y="21398"/>
                  </a:lnTo>
                  <a:lnTo>
                    <a:pt x="379484" y="9670"/>
                  </a:lnTo>
                  <a:lnTo>
                    <a:pt x="426652" y="2457"/>
                  </a:lnTo>
                  <a:lnTo>
                    <a:pt x="475213" y="0"/>
                  </a:lnTo>
                  <a:lnTo>
                    <a:pt x="2895567" y="0"/>
                  </a:lnTo>
                  <a:lnTo>
                    <a:pt x="2944129" y="2457"/>
                  </a:lnTo>
                  <a:lnTo>
                    <a:pt x="2991295" y="9670"/>
                  </a:lnTo>
                  <a:lnTo>
                    <a:pt x="3036824" y="21398"/>
                  </a:lnTo>
                  <a:lnTo>
                    <a:pt x="3080477" y="37402"/>
                  </a:lnTo>
                  <a:lnTo>
                    <a:pt x="3122014" y="57441"/>
                  </a:lnTo>
                  <a:lnTo>
                    <a:pt x="3161196" y="81277"/>
                  </a:lnTo>
                  <a:lnTo>
                    <a:pt x="3197783" y="108670"/>
                  </a:lnTo>
                  <a:lnTo>
                    <a:pt x="3231536" y="139379"/>
                  </a:lnTo>
                  <a:lnTo>
                    <a:pt x="3262215" y="173165"/>
                  </a:lnTo>
                  <a:lnTo>
                    <a:pt x="3264041" y="175609"/>
                  </a:lnTo>
                  <a:lnTo>
                    <a:pt x="458180" y="175609"/>
                  </a:lnTo>
                  <a:lnTo>
                    <a:pt x="412647" y="179297"/>
                  </a:lnTo>
                  <a:lnTo>
                    <a:pt x="369433" y="189972"/>
                  </a:lnTo>
                  <a:lnTo>
                    <a:pt x="329121" y="207050"/>
                  </a:lnTo>
                  <a:lnTo>
                    <a:pt x="292295" y="229949"/>
                  </a:lnTo>
                  <a:lnTo>
                    <a:pt x="259536" y="258086"/>
                  </a:lnTo>
                  <a:lnTo>
                    <a:pt x="231427" y="290877"/>
                  </a:lnTo>
                  <a:lnTo>
                    <a:pt x="208550" y="327740"/>
                  </a:lnTo>
                  <a:lnTo>
                    <a:pt x="191488" y="368091"/>
                  </a:lnTo>
                  <a:lnTo>
                    <a:pt x="180824" y="411347"/>
                  </a:lnTo>
                  <a:lnTo>
                    <a:pt x="177140" y="456925"/>
                  </a:lnTo>
                  <a:lnTo>
                    <a:pt x="177140" y="6441282"/>
                  </a:lnTo>
                  <a:lnTo>
                    <a:pt x="180824" y="6486860"/>
                  </a:lnTo>
                  <a:lnTo>
                    <a:pt x="191488" y="6530116"/>
                  </a:lnTo>
                  <a:lnTo>
                    <a:pt x="208550" y="6570467"/>
                  </a:lnTo>
                  <a:lnTo>
                    <a:pt x="231427" y="6607330"/>
                  </a:lnTo>
                  <a:lnTo>
                    <a:pt x="259536" y="6640121"/>
                  </a:lnTo>
                  <a:lnTo>
                    <a:pt x="292295" y="6668258"/>
                  </a:lnTo>
                  <a:lnTo>
                    <a:pt x="329121" y="6691157"/>
                  </a:lnTo>
                  <a:lnTo>
                    <a:pt x="369433" y="6708235"/>
                  </a:lnTo>
                  <a:lnTo>
                    <a:pt x="412647" y="6718910"/>
                  </a:lnTo>
                  <a:lnTo>
                    <a:pt x="458180" y="6722598"/>
                  </a:lnTo>
                  <a:lnTo>
                    <a:pt x="3256693" y="6722598"/>
                  </a:lnTo>
                  <a:lnTo>
                    <a:pt x="3231536" y="6750303"/>
                  </a:lnTo>
                  <a:lnTo>
                    <a:pt x="3197783" y="6781012"/>
                  </a:lnTo>
                  <a:lnTo>
                    <a:pt x="3161196" y="6808404"/>
                  </a:lnTo>
                  <a:lnTo>
                    <a:pt x="3122014" y="6832240"/>
                  </a:lnTo>
                  <a:lnTo>
                    <a:pt x="3080477" y="6852280"/>
                  </a:lnTo>
                  <a:lnTo>
                    <a:pt x="3036824" y="6868283"/>
                  </a:lnTo>
                  <a:lnTo>
                    <a:pt x="2991294" y="6880012"/>
                  </a:lnTo>
                  <a:lnTo>
                    <a:pt x="2944128" y="6887224"/>
                  </a:lnTo>
                  <a:lnTo>
                    <a:pt x="2895565" y="6889682"/>
                  </a:lnTo>
                  <a:close/>
                </a:path>
                <a:path w="3371215" h="6889750">
                  <a:moveTo>
                    <a:pt x="2391396" y="410892"/>
                  </a:moveTo>
                  <a:lnTo>
                    <a:pt x="982788" y="410892"/>
                  </a:lnTo>
                  <a:lnTo>
                    <a:pt x="932958" y="402749"/>
                  </a:lnTo>
                  <a:lnTo>
                    <a:pt x="889504" y="380121"/>
                  </a:lnTo>
                  <a:lnTo>
                    <a:pt x="855125" y="345708"/>
                  </a:lnTo>
                  <a:lnTo>
                    <a:pt x="832519" y="302212"/>
                  </a:lnTo>
                  <a:lnTo>
                    <a:pt x="824384" y="252332"/>
                  </a:lnTo>
                  <a:lnTo>
                    <a:pt x="824384" y="175609"/>
                  </a:lnTo>
                  <a:lnTo>
                    <a:pt x="2549800" y="175609"/>
                  </a:lnTo>
                  <a:lnTo>
                    <a:pt x="2549800" y="218232"/>
                  </a:lnTo>
                  <a:lnTo>
                    <a:pt x="2089916" y="218232"/>
                  </a:lnTo>
                  <a:lnTo>
                    <a:pt x="2073922" y="221536"/>
                  </a:lnTo>
                  <a:lnTo>
                    <a:pt x="2060322" y="230593"/>
                  </a:lnTo>
                  <a:lnTo>
                    <a:pt x="2059429" y="231872"/>
                  </a:lnTo>
                  <a:lnTo>
                    <a:pt x="1461408" y="231872"/>
                  </a:lnTo>
                  <a:lnTo>
                    <a:pt x="1450417" y="234003"/>
                  </a:lnTo>
                  <a:lnTo>
                    <a:pt x="1441182" y="239971"/>
                  </a:lnTo>
                  <a:lnTo>
                    <a:pt x="1434821" y="249135"/>
                  </a:lnTo>
                  <a:lnTo>
                    <a:pt x="1432453" y="260856"/>
                  </a:lnTo>
                  <a:lnTo>
                    <a:pt x="1434821" y="272578"/>
                  </a:lnTo>
                  <a:lnTo>
                    <a:pt x="1441182" y="281742"/>
                  </a:lnTo>
                  <a:lnTo>
                    <a:pt x="1450417" y="287709"/>
                  </a:lnTo>
                  <a:lnTo>
                    <a:pt x="1461408" y="289840"/>
                  </a:lnTo>
                  <a:lnTo>
                    <a:pt x="2058829" y="289840"/>
                  </a:lnTo>
                  <a:lnTo>
                    <a:pt x="2059683" y="291119"/>
                  </a:lnTo>
                  <a:lnTo>
                    <a:pt x="2073203" y="300176"/>
                  </a:lnTo>
                  <a:lnTo>
                    <a:pt x="2089917" y="303480"/>
                  </a:lnTo>
                  <a:lnTo>
                    <a:pt x="2541007" y="303480"/>
                  </a:lnTo>
                  <a:lnTo>
                    <a:pt x="2519060" y="345708"/>
                  </a:lnTo>
                  <a:lnTo>
                    <a:pt x="2484681" y="380121"/>
                  </a:lnTo>
                  <a:lnTo>
                    <a:pt x="2441227" y="402749"/>
                  </a:lnTo>
                  <a:lnTo>
                    <a:pt x="2391396" y="410892"/>
                  </a:lnTo>
                  <a:close/>
                </a:path>
                <a:path w="3371215" h="6889750">
                  <a:moveTo>
                    <a:pt x="3256693" y="6722598"/>
                  </a:moveTo>
                  <a:lnTo>
                    <a:pt x="2916004" y="6722598"/>
                  </a:lnTo>
                  <a:lnTo>
                    <a:pt x="2961538" y="6718910"/>
                  </a:lnTo>
                  <a:lnTo>
                    <a:pt x="3004752" y="6708235"/>
                  </a:lnTo>
                  <a:lnTo>
                    <a:pt x="3045063" y="6691157"/>
                  </a:lnTo>
                  <a:lnTo>
                    <a:pt x="3081890" y="6668258"/>
                  </a:lnTo>
                  <a:lnTo>
                    <a:pt x="3114649" y="6640121"/>
                  </a:lnTo>
                  <a:lnTo>
                    <a:pt x="3142758" y="6607330"/>
                  </a:lnTo>
                  <a:lnTo>
                    <a:pt x="3165634" y="6570467"/>
                  </a:lnTo>
                  <a:lnTo>
                    <a:pt x="3182696" y="6530116"/>
                  </a:lnTo>
                  <a:lnTo>
                    <a:pt x="3193360" y="6486860"/>
                  </a:lnTo>
                  <a:lnTo>
                    <a:pt x="3197044" y="6441282"/>
                  </a:lnTo>
                  <a:lnTo>
                    <a:pt x="3195341" y="6441282"/>
                  </a:lnTo>
                  <a:lnTo>
                    <a:pt x="3195341" y="456925"/>
                  </a:lnTo>
                  <a:lnTo>
                    <a:pt x="3191657" y="411347"/>
                  </a:lnTo>
                  <a:lnTo>
                    <a:pt x="3180993" y="368091"/>
                  </a:lnTo>
                  <a:lnTo>
                    <a:pt x="3163931" y="327740"/>
                  </a:lnTo>
                  <a:lnTo>
                    <a:pt x="3141054" y="290877"/>
                  </a:lnTo>
                  <a:lnTo>
                    <a:pt x="3112945" y="258086"/>
                  </a:lnTo>
                  <a:lnTo>
                    <a:pt x="3080186" y="229949"/>
                  </a:lnTo>
                  <a:lnTo>
                    <a:pt x="3043360" y="207050"/>
                  </a:lnTo>
                  <a:lnTo>
                    <a:pt x="3003048" y="189972"/>
                  </a:lnTo>
                  <a:lnTo>
                    <a:pt x="2959835" y="179297"/>
                  </a:lnTo>
                  <a:lnTo>
                    <a:pt x="2914301" y="175609"/>
                  </a:lnTo>
                  <a:lnTo>
                    <a:pt x="3264041" y="175609"/>
                  </a:lnTo>
                  <a:lnTo>
                    <a:pt x="3289580" y="209788"/>
                  </a:lnTo>
                  <a:lnTo>
                    <a:pt x="3313393" y="249008"/>
                  </a:lnTo>
                  <a:lnTo>
                    <a:pt x="3333413" y="290586"/>
                  </a:lnTo>
                  <a:lnTo>
                    <a:pt x="3349401" y="334282"/>
                  </a:lnTo>
                  <a:lnTo>
                    <a:pt x="3361118" y="379856"/>
                  </a:lnTo>
                  <a:lnTo>
                    <a:pt x="3368323" y="427068"/>
                  </a:lnTo>
                  <a:lnTo>
                    <a:pt x="3370778" y="475679"/>
                  </a:lnTo>
                  <a:lnTo>
                    <a:pt x="3370778" y="6414002"/>
                  </a:lnTo>
                  <a:lnTo>
                    <a:pt x="3368323" y="6462613"/>
                  </a:lnTo>
                  <a:lnTo>
                    <a:pt x="3361118" y="6509825"/>
                  </a:lnTo>
                  <a:lnTo>
                    <a:pt x="3349401" y="6555399"/>
                  </a:lnTo>
                  <a:lnTo>
                    <a:pt x="3333413" y="6599095"/>
                  </a:lnTo>
                  <a:lnTo>
                    <a:pt x="3313393" y="6640673"/>
                  </a:lnTo>
                  <a:lnTo>
                    <a:pt x="3289580" y="6679894"/>
                  </a:lnTo>
                  <a:lnTo>
                    <a:pt x="3262215" y="6716517"/>
                  </a:lnTo>
                  <a:lnTo>
                    <a:pt x="3256693" y="6722598"/>
                  </a:lnTo>
                  <a:close/>
                </a:path>
                <a:path w="3371215" h="6889750">
                  <a:moveTo>
                    <a:pt x="2541007" y="303480"/>
                  </a:moveTo>
                  <a:lnTo>
                    <a:pt x="2089917" y="303480"/>
                  </a:lnTo>
                  <a:lnTo>
                    <a:pt x="2106630" y="300176"/>
                  </a:lnTo>
                  <a:lnTo>
                    <a:pt x="2120150" y="291119"/>
                  </a:lnTo>
                  <a:lnTo>
                    <a:pt x="2129198" y="277586"/>
                  </a:lnTo>
                  <a:lnTo>
                    <a:pt x="2132498" y="260856"/>
                  </a:lnTo>
                  <a:lnTo>
                    <a:pt x="2129198" y="244126"/>
                  </a:lnTo>
                  <a:lnTo>
                    <a:pt x="2120150" y="230593"/>
                  </a:lnTo>
                  <a:lnTo>
                    <a:pt x="2106630" y="221536"/>
                  </a:lnTo>
                  <a:lnTo>
                    <a:pt x="2089917" y="218232"/>
                  </a:lnTo>
                  <a:lnTo>
                    <a:pt x="2549800" y="218232"/>
                  </a:lnTo>
                  <a:lnTo>
                    <a:pt x="2549800" y="252332"/>
                  </a:lnTo>
                  <a:lnTo>
                    <a:pt x="2541666" y="302212"/>
                  </a:lnTo>
                  <a:lnTo>
                    <a:pt x="2541007" y="303480"/>
                  </a:lnTo>
                  <a:close/>
                </a:path>
                <a:path w="3371215" h="6889750">
                  <a:moveTo>
                    <a:pt x="2058829" y="289840"/>
                  </a:moveTo>
                  <a:lnTo>
                    <a:pt x="1870194" y="289840"/>
                  </a:lnTo>
                  <a:lnTo>
                    <a:pt x="1881186" y="287709"/>
                  </a:lnTo>
                  <a:lnTo>
                    <a:pt x="1890420" y="281742"/>
                  </a:lnTo>
                  <a:lnTo>
                    <a:pt x="1896781" y="272578"/>
                  </a:lnTo>
                  <a:lnTo>
                    <a:pt x="1899150" y="260856"/>
                  </a:lnTo>
                  <a:lnTo>
                    <a:pt x="1896781" y="249135"/>
                  </a:lnTo>
                  <a:lnTo>
                    <a:pt x="1890421" y="239971"/>
                  </a:lnTo>
                  <a:lnTo>
                    <a:pt x="1881186" y="234003"/>
                  </a:lnTo>
                  <a:lnTo>
                    <a:pt x="1870194" y="231872"/>
                  </a:lnTo>
                  <a:lnTo>
                    <a:pt x="2059429" y="231872"/>
                  </a:lnTo>
                  <a:lnTo>
                    <a:pt x="2050874" y="244126"/>
                  </a:lnTo>
                  <a:lnTo>
                    <a:pt x="2047335" y="260856"/>
                  </a:lnTo>
                  <a:lnTo>
                    <a:pt x="2050635" y="277586"/>
                  </a:lnTo>
                  <a:lnTo>
                    <a:pt x="2058829" y="289840"/>
                  </a:lnTo>
                  <a:close/>
                </a:path>
              </a:pathLst>
            </a:custGeom>
            <a:solidFill>
              <a:srgbClr val="000000"/>
            </a:solidFill>
          </p:spPr>
          <p:txBody>
            <a:bodyPr wrap="square" lIns="0" tIns="0" rIns="0" bIns="0" rtlCol="0"/>
            <a:lstStyle/>
            <a:p>
              <a:endParaRPr dirty="0"/>
            </a:p>
          </p:txBody>
        </p:sp>
        <p:pic>
          <p:nvPicPr>
            <p:cNvPr id="15" name="object 15"/>
            <p:cNvPicPr/>
            <p:nvPr/>
          </p:nvPicPr>
          <p:blipFill>
            <a:blip r:embed="rId3" cstate="print"/>
            <a:stretch>
              <a:fillRect/>
            </a:stretch>
          </p:blipFill>
          <p:spPr>
            <a:xfrm>
              <a:off x="11485265" y="1871813"/>
              <a:ext cx="3019231" cy="6550198"/>
            </a:xfrm>
            <a:prstGeom prst="rect">
              <a:avLst/>
            </a:prstGeom>
          </p:spPr>
        </p:pic>
        <p:sp>
          <p:nvSpPr>
            <p:cNvPr id="16" name="object 16"/>
            <p:cNvSpPr/>
            <p:nvPr/>
          </p:nvSpPr>
          <p:spPr>
            <a:xfrm>
              <a:off x="12740239" y="1927973"/>
              <a:ext cx="466725" cy="58419"/>
            </a:xfrm>
            <a:custGeom>
              <a:avLst/>
              <a:gdLst/>
              <a:ahLst/>
              <a:cxnLst/>
              <a:rect l="l" t="t" r="r" b="b"/>
              <a:pathLst>
                <a:path w="466725" h="58419">
                  <a:moveTo>
                    <a:pt x="437741" y="57968"/>
                  </a:moveTo>
                  <a:lnTo>
                    <a:pt x="28955" y="57968"/>
                  </a:lnTo>
                  <a:lnTo>
                    <a:pt x="17964" y="55836"/>
                  </a:lnTo>
                  <a:lnTo>
                    <a:pt x="8729" y="49869"/>
                  </a:lnTo>
                  <a:lnTo>
                    <a:pt x="2368" y="40705"/>
                  </a:lnTo>
                  <a:lnTo>
                    <a:pt x="0" y="28984"/>
                  </a:lnTo>
                  <a:lnTo>
                    <a:pt x="2368" y="17262"/>
                  </a:lnTo>
                  <a:lnTo>
                    <a:pt x="8729" y="8098"/>
                  </a:lnTo>
                  <a:lnTo>
                    <a:pt x="17964" y="2131"/>
                  </a:lnTo>
                  <a:lnTo>
                    <a:pt x="28955" y="0"/>
                  </a:lnTo>
                  <a:lnTo>
                    <a:pt x="437741" y="0"/>
                  </a:lnTo>
                  <a:lnTo>
                    <a:pt x="448732" y="2131"/>
                  </a:lnTo>
                  <a:lnTo>
                    <a:pt x="457967" y="8098"/>
                  </a:lnTo>
                  <a:lnTo>
                    <a:pt x="464328" y="17262"/>
                  </a:lnTo>
                  <a:lnTo>
                    <a:pt x="466696" y="28984"/>
                  </a:lnTo>
                  <a:lnTo>
                    <a:pt x="464328" y="40705"/>
                  </a:lnTo>
                  <a:lnTo>
                    <a:pt x="457967" y="49869"/>
                  </a:lnTo>
                  <a:lnTo>
                    <a:pt x="448732" y="55836"/>
                  </a:lnTo>
                  <a:lnTo>
                    <a:pt x="437741" y="57968"/>
                  </a:lnTo>
                  <a:close/>
                </a:path>
              </a:pathLst>
            </a:custGeom>
            <a:solidFill>
              <a:srgbClr val="545454"/>
            </a:solidFill>
          </p:spPr>
          <p:txBody>
            <a:bodyPr wrap="square" lIns="0" tIns="0" rIns="0" bIns="0" rtlCol="0"/>
            <a:lstStyle/>
            <a:p>
              <a:endParaRPr dirty="0"/>
            </a:p>
          </p:txBody>
        </p:sp>
        <p:pic>
          <p:nvPicPr>
            <p:cNvPr id="17" name="object 17"/>
            <p:cNvPicPr/>
            <p:nvPr/>
          </p:nvPicPr>
          <p:blipFill>
            <a:blip r:embed="rId4" cstate="print"/>
            <a:stretch>
              <a:fillRect/>
            </a:stretch>
          </p:blipFill>
          <p:spPr>
            <a:xfrm>
              <a:off x="13355092" y="1914330"/>
              <a:ext cx="85222" cy="85255"/>
            </a:xfrm>
            <a:prstGeom prst="rect">
              <a:avLst/>
            </a:prstGeom>
          </p:spPr>
        </p:pic>
        <p:sp>
          <p:nvSpPr>
            <p:cNvPr id="18" name="object 18"/>
            <p:cNvSpPr/>
            <p:nvPr/>
          </p:nvSpPr>
          <p:spPr>
            <a:xfrm>
              <a:off x="11236249" y="2582684"/>
              <a:ext cx="3514090" cy="1647189"/>
            </a:xfrm>
            <a:custGeom>
              <a:avLst/>
              <a:gdLst/>
              <a:ahLst/>
              <a:cxnLst/>
              <a:rect l="l" t="t" r="r" b="b"/>
              <a:pathLst>
                <a:path w="3514090" h="1647189">
                  <a:moveTo>
                    <a:pt x="37465" y="1128661"/>
                  </a:moveTo>
                  <a:lnTo>
                    <a:pt x="22987" y="1131646"/>
                  </a:lnTo>
                  <a:lnTo>
                    <a:pt x="11061" y="1139748"/>
                  </a:lnTo>
                  <a:lnTo>
                    <a:pt x="2971" y="1151686"/>
                  </a:lnTo>
                  <a:lnTo>
                    <a:pt x="0" y="1166177"/>
                  </a:lnTo>
                  <a:lnTo>
                    <a:pt x="0" y="1609458"/>
                  </a:lnTo>
                  <a:lnTo>
                    <a:pt x="2971" y="1623949"/>
                  </a:lnTo>
                  <a:lnTo>
                    <a:pt x="11061" y="1635887"/>
                  </a:lnTo>
                  <a:lnTo>
                    <a:pt x="22987" y="1643989"/>
                  </a:lnTo>
                  <a:lnTo>
                    <a:pt x="37465" y="1646974"/>
                  </a:lnTo>
                  <a:lnTo>
                    <a:pt x="37465" y="1128661"/>
                  </a:lnTo>
                  <a:close/>
                </a:path>
                <a:path w="3514090" h="1647189">
                  <a:moveTo>
                    <a:pt x="37465" y="499541"/>
                  </a:moveTo>
                  <a:lnTo>
                    <a:pt x="22987" y="502259"/>
                  </a:lnTo>
                  <a:lnTo>
                    <a:pt x="11061" y="509778"/>
                  </a:lnTo>
                  <a:lnTo>
                    <a:pt x="2971" y="521119"/>
                  </a:lnTo>
                  <a:lnTo>
                    <a:pt x="0" y="535343"/>
                  </a:lnTo>
                  <a:lnTo>
                    <a:pt x="0" y="978636"/>
                  </a:lnTo>
                  <a:lnTo>
                    <a:pt x="2971" y="993127"/>
                  </a:lnTo>
                  <a:lnTo>
                    <a:pt x="11061" y="1005065"/>
                  </a:lnTo>
                  <a:lnTo>
                    <a:pt x="22987" y="1013155"/>
                  </a:lnTo>
                  <a:lnTo>
                    <a:pt x="37465" y="1016139"/>
                  </a:lnTo>
                  <a:lnTo>
                    <a:pt x="37465" y="499541"/>
                  </a:lnTo>
                  <a:close/>
                </a:path>
                <a:path w="3514090" h="1647189">
                  <a:moveTo>
                    <a:pt x="37465" y="0"/>
                  </a:moveTo>
                  <a:lnTo>
                    <a:pt x="22987" y="2717"/>
                  </a:lnTo>
                  <a:lnTo>
                    <a:pt x="11061" y="10223"/>
                  </a:lnTo>
                  <a:lnTo>
                    <a:pt x="2971" y="21577"/>
                  </a:lnTo>
                  <a:lnTo>
                    <a:pt x="0" y="35801"/>
                  </a:lnTo>
                  <a:lnTo>
                    <a:pt x="0" y="248920"/>
                  </a:lnTo>
                  <a:lnTo>
                    <a:pt x="2971" y="263410"/>
                  </a:lnTo>
                  <a:lnTo>
                    <a:pt x="11061" y="275348"/>
                  </a:lnTo>
                  <a:lnTo>
                    <a:pt x="22987" y="283438"/>
                  </a:lnTo>
                  <a:lnTo>
                    <a:pt x="37465" y="286423"/>
                  </a:lnTo>
                  <a:lnTo>
                    <a:pt x="37465" y="0"/>
                  </a:lnTo>
                  <a:close/>
                </a:path>
                <a:path w="3514090" h="1647189">
                  <a:moveTo>
                    <a:pt x="3513848" y="707542"/>
                  </a:moveTo>
                  <a:lnTo>
                    <a:pt x="3510864" y="693051"/>
                  </a:lnTo>
                  <a:lnTo>
                    <a:pt x="3502774" y="681113"/>
                  </a:lnTo>
                  <a:lnTo>
                    <a:pt x="3490849" y="673023"/>
                  </a:lnTo>
                  <a:lnTo>
                    <a:pt x="3476371" y="670039"/>
                  </a:lnTo>
                  <a:lnTo>
                    <a:pt x="3476371" y="1500339"/>
                  </a:lnTo>
                  <a:lnTo>
                    <a:pt x="3490849" y="1497368"/>
                  </a:lnTo>
                  <a:lnTo>
                    <a:pt x="3502774" y="1489265"/>
                  </a:lnTo>
                  <a:lnTo>
                    <a:pt x="3510864" y="1477327"/>
                  </a:lnTo>
                  <a:lnTo>
                    <a:pt x="3513848" y="1462836"/>
                  </a:lnTo>
                  <a:lnTo>
                    <a:pt x="3513848" y="707542"/>
                  </a:lnTo>
                  <a:close/>
                </a:path>
              </a:pathLst>
            </a:custGeom>
            <a:solidFill>
              <a:srgbClr val="2E2E2E"/>
            </a:solidFill>
          </p:spPr>
          <p:txBody>
            <a:bodyPr wrap="square" lIns="0" tIns="0" rIns="0" bIns="0" rtlCol="0"/>
            <a:lstStyle/>
            <a:p>
              <a:endParaRPr dirty="0"/>
            </a:p>
          </p:txBody>
        </p:sp>
        <p:sp>
          <p:nvSpPr>
            <p:cNvPr id="19" name="object 19"/>
            <p:cNvSpPr/>
            <p:nvPr/>
          </p:nvSpPr>
          <p:spPr>
            <a:xfrm>
              <a:off x="11273720" y="1662002"/>
              <a:ext cx="3439160" cy="6958330"/>
            </a:xfrm>
            <a:custGeom>
              <a:avLst/>
              <a:gdLst/>
              <a:ahLst/>
              <a:cxnLst/>
              <a:rect l="l" t="t" r="r" b="b"/>
              <a:pathLst>
                <a:path w="3439159" h="6958330">
                  <a:moveTo>
                    <a:pt x="2929631" y="6957880"/>
                  </a:moveTo>
                  <a:lnTo>
                    <a:pt x="509278" y="6957880"/>
                  </a:lnTo>
                  <a:lnTo>
                    <a:pt x="460267" y="6955544"/>
                  </a:lnTo>
                  <a:lnTo>
                    <a:pt x="412566" y="6948679"/>
                  </a:lnTo>
                  <a:lnTo>
                    <a:pt x="366390" y="6937500"/>
                  </a:lnTo>
                  <a:lnTo>
                    <a:pt x="321952" y="6922222"/>
                  </a:lnTo>
                  <a:lnTo>
                    <a:pt x="279468" y="6903058"/>
                  </a:lnTo>
                  <a:lnTo>
                    <a:pt x="239152" y="6880223"/>
                  </a:lnTo>
                  <a:lnTo>
                    <a:pt x="201217" y="6853932"/>
                  </a:lnTo>
                  <a:lnTo>
                    <a:pt x="165878" y="6824399"/>
                  </a:lnTo>
                  <a:lnTo>
                    <a:pt x="133349" y="6791838"/>
                  </a:lnTo>
                  <a:lnTo>
                    <a:pt x="103845" y="6756465"/>
                  </a:lnTo>
                  <a:lnTo>
                    <a:pt x="77580" y="6718493"/>
                  </a:lnTo>
                  <a:lnTo>
                    <a:pt x="54767" y="6678137"/>
                  </a:lnTo>
                  <a:lnTo>
                    <a:pt x="35622" y="6635611"/>
                  </a:lnTo>
                  <a:lnTo>
                    <a:pt x="20359" y="6591130"/>
                  </a:lnTo>
                  <a:lnTo>
                    <a:pt x="9191" y="6544908"/>
                  </a:lnTo>
                  <a:lnTo>
                    <a:pt x="2333" y="6497161"/>
                  </a:lnTo>
                  <a:lnTo>
                    <a:pt x="81" y="6449806"/>
                  </a:lnTo>
                  <a:lnTo>
                    <a:pt x="0" y="509778"/>
                  </a:lnTo>
                  <a:lnTo>
                    <a:pt x="638" y="483964"/>
                  </a:lnTo>
                  <a:lnTo>
                    <a:pt x="5748" y="432336"/>
                  </a:lnTo>
                  <a:lnTo>
                    <a:pt x="15542" y="382760"/>
                  </a:lnTo>
                  <a:lnTo>
                    <a:pt x="28676" y="340163"/>
                  </a:lnTo>
                  <a:lnTo>
                    <a:pt x="51098" y="288135"/>
                  </a:lnTo>
                  <a:lnTo>
                    <a:pt x="74944" y="245512"/>
                  </a:lnTo>
                  <a:lnTo>
                    <a:pt x="113001" y="189568"/>
                  </a:lnTo>
                  <a:lnTo>
                    <a:pt x="149888" y="148330"/>
                  </a:lnTo>
                  <a:lnTo>
                    <a:pt x="158830" y="140391"/>
                  </a:lnTo>
                  <a:lnTo>
                    <a:pt x="176714" y="123874"/>
                  </a:lnTo>
                  <a:lnTo>
                    <a:pt x="224499" y="86967"/>
                  </a:lnTo>
                  <a:lnTo>
                    <a:pt x="266351" y="61636"/>
                  </a:lnTo>
                  <a:lnTo>
                    <a:pt x="310884" y="40242"/>
                  </a:lnTo>
                  <a:lnTo>
                    <a:pt x="357771" y="23083"/>
                  </a:lnTo>
                  <a:lnTo>
                    <a:pt x="406685" y="10458"/>
                  </a:lnTo>
                  <a:lnTo>
                    <a:pt x="457296" y="2664"/>
                  </a:lnTo>
                  <a:lnTo>
                    <a:pt x="509278" y="0"/>
                  </a:lnTo>
                  <a:lnTo>
                    <a:pt x="2931334" y="0"/>
                  </a:lnTo>
                  <a:lnTo>
                    <a:pt x="2983226" y="2574"/>
                  </a:lnTo>
                  <a:lnTo>
                    <a:pt x="3033629" y="10160"/>
                  </a:lnTo>
                  <a:lnTo>
                    <a:pt x="3082304" y="22547"/>
                  </a:lnTo>
                  <a:lnTo>
                    <a:pt x="3114081" y="34098"/>
                  </a:lnTo>
                  <a:lnTo>
                    <a:pt x="509279" y="34098"/>
                  </a:lnTo>
                  <a:lnTo>
                    <a:pt x="460715" y="36556"/>
                  </a:lnTo>
                  <a:lnTo>
                    <a:pt x="413549" y="43772"/>
                  </a:lnTo>
                  <a:lnTo>
                    <a:pt x="368020" y="55508"/>
                  </a:lnTo>
                  <a:lnTo>
                    <a:pt x="324367" y="71527"/>
                  </a:lnTo>
                  <a:lnTo>
                    <a:pt x="282830" y="91592"/>
                  </a:lnTo>
                  <a:lnTo>
                    <a:pt x="243648" y="115466"/>
                  </a:lnTo>
                  <a:lnTo>
                    <a:pt x="207061" y="142911"/>
                  </a:lnTo>
                  <a:lnTo>
                    <a:pt x="173308" y="173691"/>
                  </a:lnTo>
                  <a:lnTo>
                    <a:pt x="142629" y="207567"/>
                  </a:lnTo>
                  <a:lnTo>
                    <a:pt x="115264" y="244303"/>
                  </a:lnTo>
                  <a:lnTo>
                    <a:pt x="91451" y="283661"/>
                  </a:lnTo>
                  <a:lnTo>
                    <a:pt x="71431" y="325404"/>
                  </a:lnTo>
                  <a:lnTo>
                    <a:pt x="55443" y="369295"/>
                  </a:lnTo>
                  <a:lnTo>
                    <a:pt x="43726" y="415097"/>
                  </a:lnTo>
                  <a:lnTo>
                    <a:pt x="36520" y="462572"/>
                  </a:lnTo>
                  <a:lnTo>
                    <a:pt x="34151" y="509778"/>
                  </a:lnTo>
                  <a:lnTo>
                    <a:pt x="34065" y="6449806"/>
                  </a:lnTo>
                  <a:lnTo>
                    <a:pt x="36520" y="6498417"/>
                  </a:lnTo>
                  <a:lnTo>
                    <a:pt x="43726" y="6545629"/>
                  </a:lnTo>
                  <a:lnTo>
                    <a:pt x="55443" y="6591203"/>
                  </a:lnTo>
                  <a:lnTo>
                    <a:pt x="71431" y="6634899"/>
                  </a:lnTo>
                  <a:lnTo>
                    <a:pt x="91451" y="6676477"/>
                  </a:lnTo>
                  <a:lnTo>
                    <a:pt x="115264" y="6715697"/>
                  </a:lnTo>
                  <a:lnTo>
                    <a:pt x="142629" y="6752320"/>
                  </a:lnTo>
                  <a:lnTo>
                    <a:pt x="173308" y="6786106"/>
                  </a:lnTo>
                  <a:lnTo>
                    <a:pt x="207061" y="6816815"/>
                  </a:lnTo>
                  <a:lnTo>
                    <a:pt x="243648" y="6844208"/>
                  </a:lnTo>
                  <a:lnTo>
                    <a:pt x="282830" y="6868044"/>
                  </a:lnTo>
                  <a:lnTo>
                    <a:pt x="324367" y="6888083"/>
                  </a:lnTo>
                  <a:lnTo>
                    <a:pt x="368020" y="6904087"/>
                  </a:lnTo>
                  <a:lnTo>
                    <a:pt x="413549" y="6915815"/>
                  </a:lnTo>
                  <a:lnTo>
                    <a:pt x="460715" y="6923028"/>
                  </a:lnTo>
                  <a:lnTo>
                    <a:pt x="509279" y="6925486"/>
                  </a:lnTo>
                  <a:lnTo>
                    <a:pt x="3107464" y="6925486"/>
                  </a:lnTo>
                  <a:lnTo>
                    <a:pt x="3072519" y="6937500"/>
                  </a:lnTo>
                  <a:lnTo>
                    <a:pt x="3026343" y="6948679"/>
                  </a:lnTo>
                  <a:lnTo>
                    <a:pt x="2978642" y="6955544"/>
                  </a:lnTo>
                  <a:lnTo>
                    <a:pt x="2929631" y="6957880"/>
                  </a:lnTo>
                  <a:close/>
                </a:path>
                <a:path w="3439159" h="6958330">
                  <a:moveTo>
                    <a:pt x="3107464" y="6925486"/>
                  </a:moveTo>
                  <a:lnTo>
                    <a:pt x="2929631" y="6925486"/>
                  </a:lnTo>
                  <a:lnTo>
                    <a:pt x="2978194" y="6923028"/>
                  </a:lnTo>
                  <a:lnTo>
                    <a:pt x="3025360" y="6915815"/>
                  </a:lnTo>
                  <a:lnTo>
                    <a:pt x="3070889" y="6904087"/>
                  </a:lnTo>
                  <a:lnTo>
                    <a:pt x="3114542" y="6888083"/>
                  </a:lnTo>
                  <a:lnTo>
                    <a:pt x="3156080" y="6868044"/>
                  </a:lnTo>
                  <a:lnTo>
                    <a:pt x="3195262" y="6844208"/>
                  </a:lnTo>
                  <a:lnTo>
                    <a:pt x="3231849" y="6816815"/>
                  </a:lnTo>
                  <a:lnTo>
                    <a:pt x="3265602" y="6786106"/>
                  </a:lnTo>
                  <a:lnTo>
                    <a:pt x="3296280" y="6752320"/>
                  </a:lnTo>
                  <a:lnTo>
                    <a:pt x="3323646" y="6715697"/>
                  </a:lnTo>
                  <a:lnTo>
                    <a:pt x="3347459" y="6676477"/>
                  </a:lnTo>
                  <a:lnTo>
                    <a:pt x="3367479" y="6634899"/>
                  </a:lnTo>
                  <a:lnTo>
                    <a:pt x="3383486" y="6591130"/>
                  </a:lnTo>
                  <a:lnTo>
                    <a:pt x="3395183" y="6545629"/>
                  </a:lnTo>
                  <a:lnTo>
                    <a:pt x="3402389" y="6498417"/>
                  </a:lnTo>
                  <a:lnTo>
                    <a:pt x="3404844" y="6449806"/>
                  </a:lnTo>
                  <a:lnTo>
                    <a:pt x="3404844" y="509778"/>
                  </a:lnTo>
                  <a:lnTo>
                    <a:pt x="3402389" y="461167"/>
                  </a:lnTo>
                  <a:lnTo>
                    <a:pt x="3395183" y="413955"/>
                  </a:lnTo>
                  <a:lnTo>
                    <a:pt x="3383467" y="368381"/>
                  </a:lnTo>
                  <a:lnTo>
                    <a:pt x="3367479" y="324685"/>
                  </a:lnTo>
                  <a:lnTo>
                    <a:pt x="3347459" y="283107"/>
                  </a:lnTo>
                  <a:lnTo>
                    <a:pt x="3323646" y="243887"/>
                  </a:lnTo>
                  <a:lnTo>
                    <a:pt x="3296280" y="207264"/>
                  </a:lnTo>
                  <a:lnTo>
                    <a:pt x="3265602" y="173478"/>
                  </a:lnTo>
                  <a:lnTo>
                    <a:pt x="3231849" y="142769"/>
                  </a:lnTo>
                  <a:lnTo>
                    <a:pt x="3195262" y="115376"/>
                  </a:lnTo>
                  <a:lnTo>
                    <a:pt x="3156080" y="91540"/>
                  </a:lnTo>
                  <a:lnTo>
                    <a:pt x="3114542" y="71501"/>
                  </a:lnTo>
                  <a:lnTo>
                    <a:pt x="3070889" y="55497"/>
                  </a:lnTo>
                  <a:lnTo>
                    <a:pt x="3025360" y="43769"/>
                  </a:lnTo>
                  <a:lnTo>
                    <a:pt x="2978194" y="36556"/>
                  </a:lnTo>
                  <a:lnTo>
                    <a:pt x="2929631" y="34098"/>
                  </a:lnTo>
                  <a:lnTo>
                    <a:pt x="3114081" y="34098"/>
                  </a:lnTo>
                  <a:lnTo>
                    <a:pt x="3173516" y="60890"/>
                  </a:lnTo>
                  <a:lnTo>
                    <a:pt x="3215577" y="86430"/>
                  </a:lnTo>
                  <a:lnTo>
                    <a:pt x="3254956" y="115936"/>
                  </a:lnTo>
                  <a:lnTo>
                    <a:pt x="3290725" y="148330"/>
                  </a:lnTo>
                  <a:lnTo>
                    <a:pt x="3326893" y="189808"/>
                  </a:lnTo>
                  <a:lnTo>
                    <a:pt x="3352681" y="225052"/>
                  </a:lnTo>
                  <a:lnTo>
                    <a:pt x="3378230" y="266184"/>
                  </a:lnTo>
                  <a:lnTo>
                    <a:pt x="3397126" y="305051"/>
                  </a:lnTo>
                  <a:lnTo>
                    <a:pt x="3416767" y="358038"/>
                  </a:lnTo>
                  <a:lnTo>
                    <a:pt x="3428690" y="407481"/>
                  </a:lnTo>
                  <a:lnTo>
                    <a:pt x="3436355" y="457351"/>
                  </a:lnTo>
                  <a:lnTo>
                    <a:pt x="3438910" y="509778"/>
                  </a:lnTo>
                  <a:lnTo>
                    <a:pt x="3438909" y="1590713"/>
                  </a:lnTo>
                  <a:lnTo>
                    <a:pt x="3438828" y="6449806"/>
                  </a:lnTo>
                  <a:lnTo>
                    <a:pt x="3436576" y="6497161"/>
                  </a:lnTo>
                  <a:lnTo>
                    <a:pt x="3429718" y="6544908"/>
                  </a:lnTo>
                  <a:lnTo>
                    <a:pt x="3418525" y="6591203"/>
                  </a:lnTo>
                  <a:lnTo>
                    <a:pt x="3403287" y="6635611"/>
                  </a:lnTo>
                  <a:lnTo>
                    <a:pt x="3384142" y="6678137"/>
                  </a:lnTo>
                  <a:lnTo>
                    <a:pt x="3361329" y="6718493"/>
                  </a:lnTo>
                  <a:lnTo>
                    <a:pt x="3335064" y="6756465"/>
                  </a:lnTo>
                  <a:lnTo>
                    <a:pt x="3305560" y="6791838"/>
                  </a:lnTo>
                  <a:lnTo>
                    <a:pt x="3273031" y="6824399"/>
                  </a:lnTo>
                  <a:lnTo>
                    <a:pt x="3237692" y="6853932"/>
                  </a:lnTo>
                  <a:lnTo>
                    <a:pt x="3199757" y="6880223"/>
                  </a:lnTo>
                  <a:lnTo>
                    <a:pt x="3159441" y="6903058"/>
                  </a:lnTo>
                  <a:lnTo>
                    <a:pt x="3116957" y="6922222"/>
                  </a:lnTo>
                  <a:lnTo>
                    <a:pt x="3107464" y="6925486"/>
                  </a:lnTo>
                  <a:close/>
                </a:path>
                <a:path w="3439159" h="6958330">
                  <a:moveTo>
                    <a:pt x="3438910" y="1590713"/>
                  </a:moveTo>
                  <a:close/>
                </a:path>
              </a:pathLst>
            </a:custGeom>
            <a:solidFill>
              <a:srgbClr val="545454"/>
            </a:solidFill>
          </p:spPr>
          <p:txBody>
            <a:bodyPr wrap="square" lIns="0" tIns="0" rIns="0" bIns="0" rtlCol="0"/>
            <a:lstStyle/>
            <a:p>
              <a:endParaRPr dirty="0"/>
            </a:p>
          </p:txBody>
        </p:sp>
        <p:sp>
          <p:nvSpPr>
            <p:cNvPr id="20" name="object 20"/>
            <p:cNvSpPr/>
            <p:nvPr/>
          </p:nvSpPr>
          <p:spPr>
            <a:xfrm>
              <a:off x="15299309" y="2828908"/>
              <a:ext cx="2263775" cy="4625975"/>
            </a:xfrm>
            <a:custGeom>
              <a:avLst/>
              <a:gdLst/>
              <a:ahLst/>
              <a:cxnLst/>
              <a:rect l="l" t="t" r="r" b="b"/>
              <a:pathLst>
                <a:path w="2263775" h="4625975">
                  <a:moveTo>
                    <a:pt x="1944091" y="4625754"/>
                  </a:moveTo>
                  <a:lnTo>
                    <a:pt x="319059" y="4625754"/>
                  </a:lnTo>
                  <a:lnTo>
                    <a:pt x="271933" y="4622289"/>
                  </a:lnTo>
                  <a:lnTo>
                    <a:pt x="226947" y="4612224"/>
                  </a:lnTo>
                  <a:lnTo>
                    <a:pt x="184595" y="4596054"/>
                  </a:lnTo>
                  <a:lnTo>
                    <a:pt x="145372" y="4574276"/>
                  </a:lnTo>
                  <a:lnTo>
                    <a:pt x="109773" y="4547383"/>
                  </a:lnTo>
                  <a:lnTo>
                    <a:pt x="78293" y="4515872"/>
                  </a:lnTo>
                  <a:lnTo>
                    <a:pt x="51427" y="4480239"/>
                  </a:lnTo>
                  <a:lnTo>
                    <a:pt x="29670" y="4440977"/>
                  </a:lnTo>
                  <a:lnTo>
                    <a:pt x="13516" y="4398584"/>
                  </a:lnTo>
                  <a:lnTo>
                    <a:pt x="3461" y="4353553"/>
                  </a:lnTo>
                  <a:lnTo>
                    <a:pt x="0" y="4306381"/>
                  </a:lnTo>
                  <a:lnTo>
                    <a:pt x="0" y="319372"/>
                  </a:lnTo>
                  <a:lnTo>
                    <a:pt x="3461" y="272200"/>
                  </a:lnTo>
                  <a:lnTo>
                    <a:pt x="13516" y="227170"/>
                  </a:lnTo>
                  <a:lnTo>
                    <a:pt x="29670" y="184776"/>
                  </a:lnTo>
                  <a:lnTo>
                    <a:pt x="51427" y="145515"/>
                  </a:lnTo>
                  <a:lnTo>
                    <a:pt x="78293" y="109881"/>
                  </a:lnTo>
                  <a:lnTo>
                    <a:pt x="109773" y="78370"/>
                  </a:lnTo>
                  <a:lnTo>
                    <a:pt x="145372" y="51478"/>
                  </a:lnTo>
                  <a:lnTo>
                    <a:pt x="184595" y="29699"/>
                  </a:lnTo>
                  <a:lnTo>
                    <a:pt x="226947" y="13529"/>
                  </a:lnTo>
                  <a:lnTo>
                    <a:pt x="271934" y="3465"/>
                  </a:lnTo>
                  <a:lnTo>
                    <a:pt x="319059" y="0"/>
                  </a:lnTo>
                  <a:lnTo>
                    <a:pt x="1944092" y="0"/>
                  </a:lnTo>
                  <a:lnTo>
                    <a:pt x="1991217" y="3465"/>
                  </a:lnTo>
                  <a:lnTo>
                    <a:pt x="2036203" y="13530"/>
                  </a:lnTo>
                  <a:lnTo>
                    <a:pt x="2078555" y="29699"/>
                  </a:lnTo>
                  <a:lnTo>
                    <a:pt x="2117778" y="51478"/>
                  </a:lnTo>
                  <a:lnTo>
                    <a:pt x="2153377" y="78370"/>
                  </a:lnTo>
                  <a:lnTo>
                    <a:pt x="2184857" y="109881"/>
                  </a:lnTo>
                  <a:lnTo>
                    <a:pt x="2190906" y="117904"/>
                  </a:lnTo>
                  <a:lnTo>
                    <a:pt x="307623" y="117904"/>
                  </a:lnTo>
                  <a:lnTo>
                    <a:pt x="257512" y="124661"/>
                  </a:lnTo>
                  <a:lnTo>
                    <a:pt x="212452" y="143724"/>
                  </a:lnTo>
                  <a:lnTo>
                    <a:pt x="174253" y="173279"/>
                  </a:lnTo>
                  <a:lnTo>
                    <a:pt x="144726" y="211516"/>
                  </a:lnTo>
                  <a:lnTo>
                    <a:pt x="125682" y="256620"/>
                  </a:lnTo>
                  <a:lnTo>
                    <a:pt x="118932" y="306781"/>
                  </a:lnTo>
                  <a:lnTo>
                    <a:pt x="118932" y="4324697"/>
                  </a:lnTo>
                  <a:lnTo>
                    <a:pt x="125682" y="4374857"/>
                  </a:lnTo>
                  <a:lnTo>
                    <a:pt x="144726" y="4419962"/>
                  </a:lnTo>
                  <a:lnTo>
                    <a:pt x="174253" y="4458198"/>
                  </a:lnTo>
                  <a:lnTo>
                    <a:pt x="212452" y="4487754"/>
                  </a:lnTo>
                  <a:lnTo>
                    <a:pt x="257512" y="4506816"/>
                  </a:lnTo>
                  <a:lnTo>
                    <a:pt x="307623" y="4513573"/>
                  </a:lnTo>
                  <a:lnTo>
                    <a:pt x="2186590" y="4513573"/>
                  </a:lnTo>
                  <a:lnTo>
                    <a:pt x="2184857" y="4515872"/>
                  </a:lnTo>
                  <a:lnTo>
                    <a:pt x="2153377" y="4547383"/>
                  </a:lnTo>
                  <a:lnTo>
                    <a:pt x="2117778" y="4574276"/>
                  </a:lnTo>
                  <a:lnTo>
                    <a:pt x="2078555" y="4596054"/>
                  </a:lnTo>
                  <a:lnTo>
                    <a:pt x="2036203" y="4612224"/>
                  </a:lnTo>
                  <a:lnTo>
                    <a:pt x="1991217" y="4622289"/>
                  </a:lnTo>
                  <a:lnTo>
                    <a:pt x="1944091" y="4625754"/>
                  </a:lnTo>
                  <a:close/>
                </a:path>
                <a:path w="2263775" h="4625975">
                  <a:moveTo>
                    <a:pt x="1605590" y="275874"/>
                  </a:moveTo>
                  <a:lnTo>
                    <a:pt x="659847" y="275874"/>
                  </a:lnTo>
                  <a:lnTo>
                    <a:pt x="618624" y="267449"/>
                  </a:lnTo>
                  <a:lnTo>
                    <a:pt x="584799" y="244537"/>
                  </a:lnTo>
                  <a:lnTo>
                    <a:pt x="561910" y="210679"/>
                  </a:lnTo>
                  <a:lnTo>
                    <a:pt x="553494" y="169416"/>
                  </a:lnTo>
                  <a:lnTo>
                    <a:pt x="553494" y="117904"/>
                  </a:lnTo>
                  <a:lnTo>
                    <a:pt x="1711944" y="117904"/>
                  </a:lnTo>
                  <a:lnTo>
                    <a:pt x="1711944" y="146522"/>
                  </a:lnTo>
                  <a:lnTo>
                    <a:pt x="1403176" y="146522"/>
                  </a:lnTo>
                  <a:lnTo>
                    <a:pt x="1392437" y="148740"/>
                  </a:lnTo>
                  <a:lnTo>
                    <a:pt x="1383306" y="154821"/>
                  </a:lnTo>
                  <a:lnTo>
                    <a:pt x="1382707" y="155679"/>
                  </a:lnTo>
                  <a:lnTo>
                    <a:pt x="981194" y="155679"/>
                  </a:lnTo>
                  <a:lnTo>
                    <a:pt x="973814" y="157110"/>
                  </a:lnTo>
                  <a:lnTo>
                    <a:pt x="967614" y="161117"/>
                  </a:lnTo>
                  <a:lnTo>
                    <a:pt x="963343" y="167270"/>
                  </a:lnTo>
                  <a:lnTo>
                    <a:pt x="961753" y="175139"/>
                  </a:lnTo>
                  <a:lnTo>
                    <a:pt x="963343" y="183009"/>
                  </a:lnTo>
                  <a:lnTo>
                    <a:pt x="967614" y="189162"/>
                  </a:lnTo>
                  <a:lnTo>
                    <a:pt x="973814" y="193169"/>
                  </a:lnTo>
                  <a:lnTo>
                    <a:pt x="981194" y="194599"/>
                  </a:lnTo>
                  <a:lnTo>
                    <a:pt x="1382304" y="194599"/>
                  </a:lnTo>
                  <a:lnTo>
                    <a:pt x="1382878" y="195458"/>
                  </a:lnTo>
                  <a:lnTo>
                    <a:pt x="1391955" y="201539"/>
                  </a:lnTo>
                  <a:lnTo>
                    <a:pt x="1403176" y="203757"/>
                  </a:lnTo>
                  <a:lnTo>
                    <a:pt x="1704939" y="203757"/>
                  </a:lnTo>
                  <a:lnTo>
                    <a:pt x="1703528" y="210679"/>
                  </a:lnTo>
                  <a:lnTo>
                    <a:pt x="1680638" y="244537"/>
                  </a:lnTo>
                  <a:lnTo>
                    <a:pt x="1646813" y="267449"/>
                  </a:lnTo>
                  <a:lnTo>
                    <a:pt x="1605590" y="275874"/>
                  </a:lnTo>
                  <a:close/>
                </a:path>
                <a:path w="2263775" h="4625975">
                  <a:moveTo>
                    <a:pt x="2186590" y="4513573"/>
                  </a:moveTo>
                  <a:lnTo>
                    <a:pt x="1957814" y="4513573"/>
                  </a:lnTo>
                  <a:lnTo>
                    <a:pt x="2007925" y="4506816"/>
                  </a:lnTo>
                  <a:lnTo>
                    <a:pt x="2052986" y="4487754"/>
                  </a:lnTo>
                  <a:lnTo>
                    <a:pt x="2091184" y="4458198"/>
                  </a:lnTo>
                  <a:lnTo>
                    <a:pt x="2120711" y="4419962"/>
                  </a:lnTo>
                  <a:lnTo>
                    <a:pt x="2139755" y="4374857"/>
                  </a:lnTo>
                  <a:lnTo>
                    <a:pt x="2146505" y="4324697"/>
                  </a:lnTo>
                  <a:lnTo>
                    <a:pt x="2145362" y="4324697"/>
                  </a:lnTo>
                  <a:lnTo>
                    <a:pt x="2145362" y="306781"/>
                  </a:lnTo>
                  <a:lnTo>
                    <a:pt x="2138611" y="256620"/>
                  </a:lnTo>
                  <a:lnTo>
                    <a:pt x="2119567" y="211516"/>
                  </a:lnTo>
                  <a:lnTo>
                    <a:pt x="2090041" y="173279"/>
                  </a:lnTo>
                  <a:lnTo>
                    <a:pt x="2051842" y="143724"/>
                  </a:lnTo>
                  <a:lnTo>
                    <a:pt x="2006782" y="124661"/>
                  </a:lnTo>
                  <a:lnTo>
                    <a:pt x="1956670" y="117904"/>
                  </a:lnTo>
                  <a:lnTo>
                    <a:pt x="2190906" y="117904"/>
                  </a:lnTo>
                  <a:lnTo>
                    <a:pt x="2233480" y="184776"/>
                  </a:lnTo>
                  <a:lnTo>
                    <a:pt x="2249634" y="227170"/>
                  </a:lnTo>
                  <a:lnTo>
                    <a:pt x="2259689" y="272200"/>
                  </a:lnTo>
                  <a:lnTo>
                    <a:pt x="2263151" y="319372"/>
                  </a:lnTo>
                  <a:lnTo>
                    <a:pt x="2263151" y="4306381"/>
                  </a:lnTo>
                  <a:lnTo>
                    <a:pt x="2259689" y="4353553"/>
                  </a:lnTo>
                  <a:lnTo>
                    <a:pt x="2249634" y="4398584"/>
                  </a:lnTo>
                  <a:lnTo>
                    <a:pt x="2233480" y="4440977"/>
                  </a:lnTo>
                  <a:lnTo>
                    <a:pt x="2211723" y="4480239"/>
                  </a:lnTo>
                  <a:lnTo>
                    <a:pt x="2186590" y="4513573"/>
                  </a:lnTo>
                  <a:close/>
                </a:path>
                <a:path w="2263775" h="4625975">
                  <a:moveTo>
                    <a:pt x="1704939" y="203757"/>
                  </a:moveTo>
                  <a:lnTo>
                    <a:pt x="1403176" y="203757"/>
                  </a:lnTo>
                  <a:lnTo>
                    <a:pt x="1414398" y="201539"/>
                  </a:lnTo>
                  <a:lnTo>
                    <a:pt x="1423475" y="195458"/>
                  </a:lnTo>
                  <a:lnTo>
                    <a:pt x="1429550" y="186372"/>
                  </a:lnTo>
                  <a:lnTo>
                    <a:pt x="1431766" y="175139"/>
                  </a:lnTo>
                  <a:lnTo>
                    <a:pt x="1429550" y="163907"/>
                  </a:lnTo>
                  <a:lnTo>
                    <a:pt x="1423475" y="154821"/>
                  </a:lnTo>
                  <a:lnTo>
                    <a:pt x="1414397" y="148740"/>
                  </a:lnTo>
                  <a:lnTo>
                    <a:pt x="1403176" y="146522"/>
                  </a:lnTo>
                  <a:lnTo>
                    <a:pt x="1711944" y="146522"/>
                  </a:lnTo>
                  <a:lnTo>
                    <a:pt x="1711944" y="169416"/>
                  </a:lnTo>
                  <a:lnTo>
                    <a:pt x="1704939" y="203757"/>
                  </a:lnTo>
                  <a:close/>
                </a:path>
                <a:path w="2263775" h="4625975">
                  <a:moveTo>
                    <a:pt x="1382304" y="194599"/>
                  </a:moveTo>
                  <a:lnTo>
                    <a:pt x="1255654" y="194599"/>
                  </a:lnTo>
                  <a:lnTo>
                    <a:pt x="1263034" y="193169"/>
                  </a:lnTo>
                  <a:lnTo>
                    <a:pt x="1269234" y="189162"/>
                  </a:lnTo>
                  <a:lnTo>
                    <a:pt x="1273504" y="183009"/>
                  </a:lnTo>
                  <a:lnTo>
                    <a:pt x="1275095" y="175139"/>
                  </a:lnTo>
                  <a:lnTo>
                    <a:pt x="1273505" y="167270"/>
                  </a:lnTo>
                  <a:lnTo>
                    <a:pt x="1269234" y="161117"/>
                  </a:lnTo>
                  <a:lnTo>
                    <a:pt x="1263034" y="157110"/>
                  </a:lnTo>
                  <a:lnTo>
                    <a:pt x="1255654" y="155679"/>
                  </a:lnTo>
                  <a:lnTo>
                    <a:pt x="1382707" y="155679"/>
                  </a:lnTo>
                  <a:lnTo>
                    <a:pt x="1376963" y="163907"/>
                  </a:lnTo>
                  <a:lnTo>
                    <a:pt x="1374587" y="175139"/>
                  </a:lnTo>
                  <a:lnTo>
                    <a:pt x="1376802" y="186372"/>
                  </a:lnTo>
                  <a:lnTo>
                    <a:pt x="1382304" y="194599"/>
                  </a:lnTo>
                  <a:close/>
                </a:path>
              </a:pathLst>
            </a:custGeom>
            <a:solidFill>
              <a:srgbClr val="000000"/>
            </a:solidFill>
          </p:spPr>
          <p:txBody>
            <a:bodyPr wrap="square" lIns="0" tIns="0" rIns="0" bIns="0" rtlCol="0"/>
            <a:lstStyle/>
            <a:p>
              <a:endParaRPr dirty="0"/>
            </a:p>
          </p:txBody>
        </p:sp>
        <p:pic>
          <p:nvPicPr>
            <p:cNvPr id="21" name="object 21"/>
            <p:cNvPicPr/>
            <p:nvPr/>
          </p:nvPicPr>
          <p:blipFill>
            <a:blip r:embed="rId5" cstate="print"/>
            <a:stretch>
              <a:fillRect/>
            </a:stretch>
          </p:blipFill>
          <p:spPr>
            <a:xfrm>
              <a:off x="15418469" y="2946882"/>
              <a:ext cx="2027121" cy="4397822"/>
            </a:xfrm>
            <a:prstGeom prst="rect">
              <a:avLst/>
            </a:prstGeom>
          </p:spPr>
        </p:pic>
        <p:sp>
          <p:nvSpPr>
            <p:cNvPr id="22" name="object 22"/>
            <p:cNvSpPr/>
            <p:nvPr/>
          </p:nvSpPr>
          <p:spPr>
            <a:xfrm>
              <a:off x="16261055" y="2975431"/>
              <a:ext cx="470534" cy="57785"/>
            </a:xfrm>
            <a:custGeom>
              <a:avLst/>
              <a:gdLst/>
              <a:ahLst/>
              <a:cxnLst/>
              <a:rect l="l" t="t" r="r" b="b"/>
              <a:pathLst>
                <a:path w="470534" h="57785">
                  <a:moveTo>
                    <a:pt x="313347" y="28625"/>
                  </a:moveTo>
                  <a:lnTo>
                    <a:pt x="311759" y="20751"/>
                  </a:lnTo>
                  <a:lnTo>
                    <a:pt x="307479" y="14605"/>
                  </a:lnTo>
                  <a:lnTo>
                    <a:pt x="301282" y="10591"/>
                  </a:lnTo>
                  <a:lnTo>
                    <a:pt x="293903" y="9156"/>
                  </a:lnTo>
                  <a:lnTo>
                    <a:pt x="19443" y="9156"/>
                  </a:lnTo>
                  <a:lnTo>
                    <a:pt x="12065" y="10591"/>
                  </a:lnTo>
                  <a:lnTo>
                    <a:pt x="5867" y="14605"/>
                  </a:lnTo>
                  <a:lnTo>
                    <a:pt x="1587" y="20751"/>
                  </a:lnTo>
                  <a:lnTo>
                    <a:pt x="0" y="28625"/>
                  </a:lnTo>
                  <a:lnTo>
                    <a:pt x="1587" y="36487"/>
                  </a:lnTo>
                  <a:lnTo>
                    <a:pt x="5867" y="42646"/>
                  </a:lnTo>
                  <a:lnTo>
                    <a:pt x="12065" y="46647"/>
                  </a:lnTo>
                  <a:lnTo>
                    <a:pt x="19443" y="48082"/>
                  </a:lnTo>
                  <a:lnTo>
                    <a:pt x="293903" y="48082"/>
                  </a:lnTo>
                  <a:lnTo>
                    <a:pt x="301282" y="46647"/>
                  </a:lnTo>
                  <a:lnTo>
                    <a:pt x="307479" y="42646"/>
                  </a:lnTo>
                  <a:lnTo>
                    <a:pt x="311759" y="36487"/>
                  </a:lnTo>
                  <a:lnTo>
                    <a:pt x="313347" y="28625"/>
                  </a:lnTo>
                  <a:close/>
                </a:path>
                <a:path w="470534" h="57785">
                  <a:moveTo>
                    <a:pt x="470039" y="24828"/>
                  </a:moveTo>
                  <a:lnTo>
                    <a:pt x="445223" y="0"/>
                  </a:lnTo>
                  <a:lnTo>
                    <a:pt x="441426" y="0"/>
                  </a:lnTo>
                  <a:lnTo>
                    <a:pt x="437629" y="0"/>
                  </a:lnTo>
                  <a:lnTo>
                    <a:pt x="412813" y="24828"/>
                  </a:lnTo>
                  <a:lnTo>
                    <a:pt x="412813" y="32423"/>
                  </a:lnTo>
                  <a:lnTo>
                    <a:pt x="437629" y="57238"/>
                  </a:lnTo>
                  <a:lnTo>
                    <a:pt x="445223" y="57238"/>
                  </a:lnTo>
                  <a:lnTo>
                    <a:pt x="470039" y="32423"/>
                  </a:lnTo>
                  <a:lnTo>
                    <a:pt x="470039" y="24828"/>
                  </a:lnTo>
                  <a:close/>
                </a:path>
              </a:pathLst>
            </a:custGeom>
            <a:solidFill>
              <a:srgbClr val="545454"/>
            </a:solidFill>
          </p:spPr>
          <p:txBody>
            <a:bodyPr wrap="square" lIns="0" tIns="0" rIns="0" bIns="0" rtlCol="0"/>
            <a:lstStyle/>
            <a:p>
              <a:endParaRPr dirty="0"/>
            </a:p>
          </p:txBody>
        </p:sp>
        <p:sp>
          <p:nvSpPr>
            <p:cNvPr id="23" name="object 23"/>
            <p:cNvSpPr/>
            <p:nvPr/>
          </p:nvSpPr>
          <p:spPr>
            <a:xfrm>
              <a:off x="15251277" y="3424160"/>
              <a:ext cx="2359660" cy="1106170"/>
            </a:xfrm>
            <a:custGeom>
              <a:avLst/>
              <a:gdLst/>
              <a:ahLst/>
              <a:cxnLst/>
              <a:rect l="l" t="t" r="r" b="b"/>
              <a:pathLst>
                <a:path w="2359659" h="1106170">
                  <a:moveTo>
                    <a:pt x="25158" y="757796"/>
                  </a:moveTo>
                  <a:lnTo>
                    <a:pt x="15430" y="759802"/>
                  </a:lnTo>
                  <a:lnTo>
                    <a:pt x="7429" y="765238"/>
                  </a:lnTo>
                  <a:lnTo>
                    <a:pt x="1993" y="773252"/>
                  </a:lnTo>
                  <a:lnTo>
                    <a:pt x="0" y="782980"/>
                  </a:lnTo>
                  <a:lnTo>
                    <a:pt x="0" y="1080604"/>
                  </a:lnTo>
                  <a:lnTo>
                    <a:pt x="1993" y="1090333"/>
                  </a:lnTo>
                  <a:lnTo>
                    <a:pt x="7429" y="1098346"/>
                  </a:lnTo>
                  <a:lnTo>
                    <a:pt x="15430" y="1103782"/>
                  </a:lnTo>
                  <a:lnTo>
                    <a:pt x="25158" y="1105789"/>
                  </a:lnTo>
                  <a:lnTo>
                    <a:pt x="25158" y="757796"/>
                  </a:lnTo>
                  <a:close/>
                </a:path>
                <a:path w="2359659" h="1106170">
                  <a:moveTo>
                    <a:pt x="25158" y="335394"/>
                  </a:moveTo>
                  <a:lnTo>
                    <a:pt x="15430" y="337223"/>
                  </a:lnTo>
                  <a:lnTo>
                    <a:pt x="7429" y="342265"/>
                  </a:lnTo>
                  <a:lnTo>
                    <a:pt x="1993" y="349885"/>
                  </a:lnTo>
                  <a:lnTo>
                    <a:pt x="0" y="359435"/>
                  </a:lnTo>
                  <a:lnTo>
                    <a:pt x="0" y="657059"/>
                  </a:lnTo>
                  <a:lnTo>
                    <a:pt x="1993" y="666788"/>
                  </a:lnTo>
                  <a:lnTo>
                    <a:pt x="7429" y="674801"/>
                  </a:lnTo>
                  <a:lnTo>
                    <a:pt x="15430" y="680237"/>
                  </a:lnTo>
                  <a:lnTo>
                    <a:pt x="25158" y="682244"/>
                  </a:lnTo>
                  <a:lnTo>
                    <a:pt x="25158" y="335394"/>
                  </a:lnTo>
                  <a:close/>
                </a:path>
                <a:path w="2359659" h="1106170">
                  <a:moveTo>
                    <a:pt x="25158" y="0"/>
                  </a:moveTo>
                  <a:lnTo>
                    <a:pt x="15430" y="1828"/>
                  </a:lnTo>
                  <a:lnTo>
                    <a:pt x="7429" y="6870"/>
                  </a:lnTo>
                  <a:lnTo>
                    <a:pt x="1993" y="14490"/>
                  </a:lnTo>
                  <a:lnTo>
                    <a:pt x="0" y="24041"/>
                  </a:lnTo>
                  <a:lnTo>
                    <a:pt x="0" y="167132"/>
                  </a:lnTo>
                  <a:lnTo>
                    <a:pt x="1993" y="176860"/>
                  </a:lnTo>
                  <a:lnTo>
                    <a:pt x="7429" y="184873"/>
                  </a:lnTo>
                  <a:lnTo>
                    <a:pt x="15430" y="190309"/>
                  </a:lnTo>
                  <a:lnTo>
                    <a:pt x="25158" y="192316"/>
                  </a:lnTo>
                  <a:lnTo>
                    <a:pt x="25158" y="0"/>
                  </a:lnTo>
                  <a:close/>
                </a:path>
                <a:path w="2359659" h="1106170">
                  <a:moveTo>
                    <a:pt x="2359202" y="475056"/>
                  </a:moveTo>
                  <a:lnTo>
                    <a:pt x="2357209" y="465328"/>
                  </a:lnTo>
                  <a:lnTo>
                    <a:pt x="2351773" y="457314"/>
                  </a:lnTo>
                  <a:lnTo>
                    <a:pt x="2343772" y="451878"/>
                  </a:lnTo>
                  <a:lnTo>
                    <a:pt x="2334044" y="449872"/>
                  </a:lnTo>
                  <a:lnTo>
                    <a:pt x="2334044" y="1007338"/>
                  </a:lnTo>
                  <a:lnTo>
                    <a:pt x="2343772" y="1005332"/>
                  </a:lnTo>
                  <a:lnTo>
                    <a:pt x="2351773" y="999896"/>
                  </a:lnTo>
                  <a:lnTo>
                    <a:pt x="2357209" y="991882"/>
                  </a:lnTo>
                  <a:lnTo>
                    <a:pt x="2359202" y="982154"/>
                  </a:lnTo>
                  <a:lnTo>
                    <a:pt x="2359202" y="475056"/>
                  </a:lnTo>
                  <a:close/>
                </a:path>
              </a:pathLst>
            </a:custGeom>
            <a:solidFill>
              <a:srgbClr val="2E2E2E"/>
            </a:solidFill>
          </p:spPr>
          <p:txBody>
            <a:bodyPr wrap="square" lIns="0" tIns="0" rIns="0" bIns="0" rtlCol="0"/>
            <a:lstStyle/>
            <a:p>
              <a:endParaRPr dirty="0"/>
            </a:p>
          </p:txBody>
        </p:sp>
        <p:sp>
          <p:nvSpPr>
            <p:cNvPr id="24" name="object 24"/>
            <p:cNvSpPr/>
            <p:nvPr/>
          </p:nvSpPr>
          <p:spPr>
            <a:xfrm>
              <a:off x="15276437" y="2806014"/>
              <a:ext cx="2309495" cy="4671695"/>
            </a:xfrm>
            <a:custGeom>
              <a:avLst/>
              <a:gdLst/>
              <a:ahLst/>
              <a:cxnLst/>
              <a:rect l="l" t="t" r="r" b="b"/>
              <a:pathLst>
                <a:path w="2309494" h="4671695">
                  <a:moveTo>
                    <a:pt x="1966963" y="4671542"/>
                  </a:moveTo>
                  <a:lnTo>
                    <a:pt x="341931" y="4671542"/>
                  </a:lnTo>
                  <a:lnTo>
                    <a:pt x="295565" y="4668415"/>
                  </a:lnTo>
                  <a:lnTo>
                    <a:pt x="251085" y="4659305"/>
                  </a:lnTo>
                  <a:lnTo>
                    <a:pt x="208900" y="4644624"/>
                  </a:lnTo>
                  <a:lnTo>
                    <a:pt x="169419" y="4624779"/>
                  </a:lnTo>
                  <a:lnTo>
                    <a:pt x="133052" y="4600180"/>
                  </a:lnTo>
                  <a:lnTo>
                    <a:pt x="100206" y="4571237"/>
                  </a:lnTo>
                  <a:lnTo>
                    <a:pt x="71291" y="4538359"/>
                  </a:lnTo>
                  <a:lnTo>
                    <a:pt x="46717" y="4501956"/>
                  </a:lnTo>
                  <a:lnTo>
                    <a:pt x="26892" y="4462437"/>
                  </a:lnTo>
                  <a:lnTo>
                    <a:pt x="12224" y="4420210"/>
                  </a:lnTo>
                  <a:lnTo>
                    <a:pt x="3124" y="4375687"/>
                  </a:lnTo>
                  <a:lnTo>
                    <a:pt x="77" y="4330420"/>
                  </a:lnTo>
                  <a:lnTo>
                    <a:pt x="0" y="342266"/>
                  </a:lnTo>
                  <a:lnTo>
                    <a:pt x="428" y="324935"/>
                  </a:lnTo>
                  <a:lnTo>
                    <a:pt x="6861" y="273584"/>
                  </a:lnTo>
                  <a:lnTo>
                    <a:pt x="19253" y="228386"/>
                  </a:lnTo>
                  <a:lnTo>
                    <a:pt x="37934" y="186408"/>
                  </a:lnTo>
                  <a:lnTo>
                    <a:pt x="59037" y="151101"/>
                  </a:lnTo>
                  <a:lnTo>
                    <a:pt x="83767" y="117618"/>
                  </a:lnTo>
                  <a:lnTo>
                    <a:pt x="106639" y="94259"/>
                  </a:lnTo>
                  <a:lnTo>
                    <a:pt x="118646" y="83170"/>
                  </a:lnTo>
                  <a:lnTo>
                    <a:pt x="161739" y="51282"/>
                  </a:lnTo>
                  <a:lnTo>
                    <a:pt x="202615" y="29670"/>
                  </a:lnTo>
                  <a:lnTo>
                    <a:pt x="246675" y="13553"/>
                  </a:lnTo>
                  <a:lnTo>
                    <a:pt x="293315" y="3479"/>
                  </a:lnTo>
                  <a:lnTo>
                    <a:pt x="341931" y="0"/>
                  </a:lnTo>
                  <a:lnTo>
                    <a:pt x="1968106" y="0"/>
                  </a:lnTo>
                  <a:lnTo>
                    <a:pt x="2016612" y="3370"/>
                  </a:lnTo>
                  <a:lnTo>
                    <a:pt x="2063033" y="13223"/>
                  </a:lnTo>
                  <a:lnTo>
                    <a:pt x="2089642" y="22894"/>
                  </a:lnTo>
                  <a:lnTo>
                    <a:pt x="341931" y="22894"/>
                  </a:lnTo>
                  <a:lnTo>
                    <a:pt x="294805" y="26360"/>
                  </a:lnTo>
                  <a:lnTo>
                    <a:pt x="249819" y="36431"/>
                  </a:lnTo>
                  <a:lnTo>
                    <a:pt x="207467" y="52616"/>
                  </a:lnTo>
                  <a:lnTo>
                    <a:pt x="168244" y="74427"/>
                  </a:lnTo>
                  <a:lnTo>
                    <a:pt x="132645" y="101372"/>
                  </a:lnTo>
                  <a:lnTo>
                    <a:pt x="101165" y="132961"/>
                  </a:lnTo>
                  <a:lnTo>
                    <a:pt x="74299" y="168704"/>
                  </a:lnTo>
                  <a:lnTo>
                    <a:pt x="52542" y="208111"/>
                  </a:lnTo>
                  <a:lnTo>
                    <a:pt x="36388" y="250691"/>
                  </a:lnTo>
                  <a:lnTo>
                    <a:pt x="26333" y="295954"/>
                  </a:lnTo>
                  <a:lnTo>
                    <a:pt x="22955" y="342266"/>
                  </a:lnTo>
                  <a:lnTo>
                    <a:pt x="22871" y="4330420"/>
                  </a:lnTo>
                  <a:lnTo>
                    <a:pt x="26333" y="4377592"/>
                  </a:lnTo>
                  <a:lnTo>
                    <a:pt x="36388" y="4422622"/>
                  </a:lnTo>
                  <a:lnTo>
                    <a:pt x="52542" y="4465016"/>
                  </a:lnTo>
                  <a:lnTo>
                    <a:pt x="74299" y="4504277"/>
                  </a:lnTo>
                  <a:lnTo>
                    <a:pt x="101165" y="4539911"/>
                  </a:lnTo>
                  <a:lnTo>
                    <a:pt x="132645" y="4571422"/>
                  </a:lnTo>
                  <a:lnTo>
                    <a:pt x="168244" y="4598314"/>
                  </a:lnTo>
                  <a:lnTo>
                    <a:pt x="207467" y="4620093"/>
                  </a:lnTo>
                  <a:lnTo>
                    <a:pt x="249819" y="4636263"/>
                  </a:lnTo>
                  <a:lnTo>
                    <a:pt x="294805" y="4646328"/>
                  </a:lnTo>
                  <a:lnTo>
                    <a:pt x="341931" y="4649793"/>
                  </a:lnTo>
                  <a:lnTo>
                    <a:pt x="2085142" y="4649793"/>
                  </a:lnTo>
                  <a:lnTo>
                    <a:pt x="2057809" y="4659305"/>
                  </a:lnTo>
                  <a:lnTo>
                    <a:pt x="2013329" y="4668415"/>
                  </a:lnTo>
                  <a:lnTo>
                    <a:pt x="1966963" y="4671542"/>
                  </a:lnTo>
                  <a:close/>
                </a:path>
                <a:path w="2309494" h="4671695">
                  <a:moveTo>
                    <a:pt x="2085142" y="4649793"/>
                  </a:moveTo>
                  <a:lnTo>
                    <a:pt x="1966963" y="4649793"/>
                  </a:lnTo>
                  <a:lnTo>
                    <a:pt x="2014089" y="4646328"/>
                  </a:lnTo>
                  <a:lnTo>
                    <a:pt x="2059075" y="4636263"/>
                  </a:lnTo>
                  <a:lnTo>
                    <a:pt x="2101427" y="4620093"/>
                  </a:lnTo>
                  <a:lnTo>
                    <a:pt x="2140650" y="4598314"/>
                  </a:lnTo>
                  <a:lnTo>
                    <a:pt x="2176249" y="4571422"/>
                  </a:lnTo>
                  <a:lnTo>
                    <a:pt x="2207729" y="4539911"/>
                  </a:lnTo>
                  <a:lnTo>
                    <a:pt x="2234595" y="4504277"/>
                  </a:lnTo>
                  <a:lnTo>
                    <a:pt x="2256352" y="4465016"/>
                  </a:lnTo>
                  <a:lnTo>
                    <a:pt x="2272506" y="4422622"/>
                  </a:lnTo>
                  <a:lnTo>
                    <a:pt x="2282561" y="4377592"/>
                  </a:lnTo>
                  <a:lnTo>
                    <a:pt x="2286023" y="4330420"/>
                  </a:lnTo>
                  <a:lnTo>
                    <a:pt x="2286023" y="342266"/>
                  </a:lnTo>
                  <a:lnTo>
                    <a:pt x="2282561" y="295094"/>
                  </a:lnTo>
                  <a:lnTo>
                    <a:pt x="2272506" y="250064"/>
                  </a:lnTo>
                  <a:lnTo>
                    <a:pt x="2256352" y="207670"/>
                  </a:lnTo>
                  <a:lnTo>
                    <a:pt x="2234595" y="168409"/>
                  </a:lnTo>
                  <a:lnTo>
                    <a:pt x="2207729" y="132775"/>
                  </a:lnTo>
                  <a:lnTo>
                    <a:pt x="2176249" y="101264"/>
                  </a:lnTo>
                  <a:lnTo>
                    <a:pt x="2140650" y="74372"/>
                  </a:lnTo>
                  <a:lnTo>
                    <a:pt x="2101427" y="52593"/>
                  </a:lnTo>
                  <a:lnTo>
                    <a:pt x="2059075" y="36424"/>
                  </a:lnTo>
                  <a:lnTo>
                    <a:pt x="2014089" y="26359"/>
                  </a:lnTo>
                  <a:lnTo>
                    <a:pt x="1966963" y="22894"/>
                  </a:lnTo>
                  <a:lnTo>
                    <a:pt x="2089642" y="22894"/>
                  </a:lnTo>
                  <a:lnTo>
                    <a:pt x="2147859" y="50843"/>
                  </a:lnTo>
                  <a:lnTo>
                    <a:pt x="2185387" y="77839"/>
                  </a:lnTo>
                  <a:lnTo>
                    <a:pt x="2217783" y="108872"/>
                  </a:lnTo>
                  <a:lnTo>
                    <a:pt x="2246372" y="144232"/>
                  </a:lnTo>
                  <a:lnTo>
                    <a:pt x="2268154" y="178717"/>
                  </a:lnTo>
                  <a:lnTo>
                    <a:pt x="2285737" y="216492"/>
                  </a:lnTo>
                  <a:lnTo>
                    <a:pt x="2298459" y="256986"/>
                  </a:lnTo>
                  <a:lnTo>
                    <a:pt x="2307179" y="307067"/>
                  </a:lnTo>
                  <a:lnTo>
                    <a:pt x="2308894" y="342266"/>
                  </a:lnTo>
                  <a:lnTo>
                    <a:pt x="2308894" y="1068009"/>
                  </a:lnTo>
                  <a:lnTo>
                    <a:pt x="2308817" y="4330420"/>
                  </a:lnTo>
                  <a:lnTo>
                    <a:pt x="2305770" y="4375687"/>
                  </a:lnTo>
                  <a:lnTo>
                    <a:pt x="2296669" y="4420210"/>
                  </a:lnTo>
                  <a:lnTo>
                    <a:pt x="2282002" y="4462437"/>
                  </a:lnTo>
                  <a:lnTo>
                    <a:pt x="2262177" y="4501956"/>
                  </a:lnTo>
                  <a:lnTo>
                    <a:pt x="2237602" y="4538359"/>
                  </a:lnTo>
                  <a:lnTo>
                    <a:pt x="2208688" y="4571237"/>
                  </a:lnTo>
                  <a:lnTo>
                    <a:pt x="2175842" y="4600180"/>
                  </a:lnTo>
                  <a:lnTo>
                    <a:pt x="2139474" y="4624779"/>
                  </a:lnTo>
                  <a:lnTo>
                    <a:pt x="2099994" y="4644624"/>
                  </a:lnTo>
                  <a:lnTo>
                    <a:pt x="2085142" y="4649793"/>
                  </a:lnTo>
                  <a:close/>
                </a:path>
                <a:path w="2309494" h="4671695">
                  <a:moveTo>
                    <a:pt x="2308894" y="1068010"/>
                  </a:moveTo>
                  <a:close/>
                </a:path>
              </a:pathLst>
            </a:custGeom>
            <a:solidFill>
              <a:srgbClr val="545454"/>
            </a:solidFill>
          </p:spPr>
          <p:txBody>
            <a:bodyPr wrap="square" lIns="0" tIns="0" rIns="0" bIns="0" rtlCol="0"/>
            <a:lstStyle/>
            <a:p>
              <a:endParaRPr dirty="0"/>
            </a:p>
          </p:txBody>
        </p:sp>
      </p:grpSp>
      <p:grpSp>
        <p:nvGrpSpPr>
          <p:cNvPr id="25" name="object 25"/>
          <p:cNvGrpSpPr/>
          <p:nvPr/>
        </p:nvGrpSpPr>
        <p:grpSpPr>
          <a:xfrm>
            <a:off x="8377541" y="2806014"/>
            <a:ext cx="2359660" cy="4671695"/>
            <a:chOff x="8377541" y="2806014"/>
            <a:chExt cx="2359660" cy="4671695"/>
          </a:xfrm>
        </p:grpSpPr>
        <p:sp>
          <p:nvSpPr>
            <p:cNvPr id="26" name="object 26"/>
            <p:cNvSpPr/>
            <p:nvPr/>
          </p:nvSpPr>
          <p:spPr>
            <a:xfrm>
              <a:off x="8425571" y="2828908"/>
              <a:ext cx="2263775" cy="4625975"/>
            </a:xfrm>
            <a:custGeom>
              <a:avLst/>
              <a:gdLst/>
              <a:ahLst/>
              <a:cxnLst/>
              <a:rect l="l" t="t" r="r" b="b"/>
              <a:pathLst>
                <a:path w="2263775" h="4625975">
                  <a:moveTo>
                    <a:pt x="1944091" y="4625754"/>
                  </a:moveTo>
                  <a:lnTo>
                    <a:pt x="319059" y="4625754"/>
                  </a:lnTo>
                  <a:lnTo>
                    <a:pt x="271933" y="4622289"/>
                  </a:lnTo>
                  <a:lnTo>
                    <a:pt x="226947" y="4612224"/>
                  </a:lnTo>
                  <a:lnTo>
                    <a:pt x="184595" y="4596054"/>
                  </a:lnTo>
                  <a:lnTo>
                    <a:pt x="145372" y="4574276"/>
                  </a:lnTo>
                  <a:lnTo>
                    <a:pt x="109773" y="4547383"/>
                  </a:lnTo>
                  <a:lnTo>
                    <a:pt x="78293" y="4515872"/>
                  </a:lnTo>
                  <a:lnTo>
                    <a:pt x="51427" y="4480239"/>
                  </a:lnTo>
                  <a:lnTo>
                    <a:pt x="29670" y="4440977"/>
                  </a:lnTo>
                  <a:lnTo>
                    <a:pt x="13516" y="4398584"/>
                  </a:lnTo>
                  <a:lnTo>
                    <a:pt x="3461" y="4353553"/>
                  </a:lnTo>
                  <a:lnTo>
                    <a:pt x="0" y="4306381"/>
                  </a:lnTo>
                  <a:lnTo>
                    <a:pt x="0" y="319372"/>
                  </a:lnTo>
                  <a:lnTo>
                    <a:pt x="3461" y="272200"/>
                  </a:lnTo>
                  <a:lnTo>
                    <a:pt x="13516" y="227170"/>
                  </a:lnTo>
                  <a:lnTo>
                    <a:pt x="29670" y="184776"/>
                  </a:lnTo>
                  <a:lnTo>
                    <a:pt x="51427" y="145515"/>
                  </a:lnTo>
                  <a:lnTo>
                    <a:pt x="78293" y="109881"/>
                  </a:lnTo>
                  <a:lnTo>
                    <a:pt x="109773" y="78370"/>
                  </a:lnTo>
                  <a:lnTo>
                    <a:pt x="145372" y="51478"/>
                  </a:lnTo>
                  <a:lnTo>
                    <a:pt x="184595" y="29699"/>
                  </a:lnTo>
                  <a:lnTo>
                    <a:pt x="226947" y="13529"/>
                  </a:lnTo>
                  <a:lnTo>
                    <a:pt x="271934" y="3465"/>
                  </a:lnTo>
                  <a:lnTo>
                    <a:pt x="319059" y="0"/>
                  </a:lnTo>
                  <a:lnTo>
                    <a:pt x="1944092" y="0"/>
                  </a:lnTo>
                  <a:lnTo>
                    <a:pt x="1991217" y="3465"/>
                  </a:lnTo>
                  <a:lnTo>
                    <a:pt x="2036203" y="13530"/>
                  </a:lnTo>
                  <a:lnTo>
                    <a:pt x="2078555" y="29699"/>
                  </a:lnTo>
                  <a:lnTo>
                    <a:pt x="2117778" y="51478"/>
                  </a:lnTo>
                  <a:lnTo>
                    <a:pt x="2153377" y="78370"/>
                  </a:lnTo>
                  <a:lnTo>
                    <a:pt x="2184857" y="109881"/>
                  </a:lnTo>
                  <a:lnTo>
                    <a:pt x="2190906" y="117904"/>
                  </a:lnTo>
                  <a:lnTo>
                    <a:pt x="307623" y="117904"/>
                  </a:lnTo>
                  <a:lnTo>
                    <a:pt x="257512" y="124661"/>
                  </a:lnTo>
                  <a:lnTo>
                    <a:pt x="212452" y="143724"/>
                  </a:lnTo>
                  <a:lnTo>
                    <a:pt x="174253" y="173279"/>
                  </a:lnTo>
                  <a:lnTo>
                    <a:pt x="144726" y="211516"/>
                  </a:lnTo>
                  <a:lnTo>
                    <a:pt x="125682" y="256620"/>
                  </a:lnTo>
                  <a:lnTo>
                    <a:pt x="118932" y="306781"/>
                  </a:lnTo>
                  <a:lnTo>
                    <a:pt x="118932" y="4324697"/>
                  </a:lnTo>
                  <a:lnTo>
                    <a:pt x="125682" y="4374857"/>
                  </a:lnTo>
                  <a:lnTo>
                    <a:pt x="144726" y="4419962"/>
                  </a:lnTo>
                  <a:lnTo>
                    <a:pt x="174253" y="4458198"/>
                  </a:lnTo>
                  <a:lnTo>
                    <a:pt x="212452" y="4487754"/>
                  </a:lnTo>
                  <a:lnTo>
                    <a:pt x="257512" y="4506816"/>
                  </a:lnTo>
                  <a:lnTo>
                    <a:pt x="307623" y="4513573"/>
                  </a:lnTo>
                  <a:lnTo>
                    <a:pt x="2186590" y="4513573"/>
                  </a:lnTo>
                  <a:lnTo>
                    <a:pt x="2184857" y="4515872"/>
                  </a:lnTo>
                  <a:lnTo>
                    <a:pt x="2153377" y="4547383"/>
                  </a:lnTo>
                  <a:lnTo>
                    <a:pt x="2117778" y="4574276"/>
                  </a:lnTo>
                  <a:lnTo>
                    <a:pt x="2078555" y="4596054"/>
                  </a:lnTo>
                  <a:lnTo>
                    <a:pt x="2036203" y="4612224"/>
                  </a:lnTo>
                  <a:lnTo>
                    <a:pt x="1991217" y="4622289"/>
                  </a:lnTo>
                  <a:lnTo>
                    <a:pt x="1944091" y="4625754"/>
                  </a:lnTo>
                  <a:close/>
                </a:path>
                <a:path w="2263775" h="4625975">
                  <a:moveTo>
                    <a:pt x="1605590" y="275874"/>
                  </a:moveTo>
                  <a:lnTo>
                    <a:pt x="659847" y="275874"/>
                  </a:lnTo>
                  <a:lnTo>
                    <a:pt x="618624" y="267449"/>
                  </a:lnTo>
                  <a:lnTo>
                    <a:pt x="584799" y="244537"/>
                  </a:lnTo>
                  <a:lnTo>
                    <a:pt x="561910" y="210679"/>
                  </a:lnTo>
                  <a:lnTo>
                    <a:pt x="553494" y="169416"/>
                  </a:lnTo>
                  <a:lnTo>
                    <a:pt x="553494" y="117904"/>
                  </a:lnTo>
                  <a:lnTo>
                    <a:pt x="1711944" y="117904"/>
                  </a:lnTo>
                  <a:lnTo>
                    <a:pt x="1711944" y="146522"/>
                  </a:lnTo>
                  <a:lnTo>
                    <a:pt x="1403176" y="146522"/>
                  </a:lnTo>
                  <a:lnTo>
                    <a:pt x="1392437" y="148740"/>
                  </a:lnTo>
                  <a:lnTo>
                    <a:pt x="1383306" y="154821"/>
                  </a:lnTo>
                  <a:lnTo>
                    <a:pt x="1382707" y="155679"/>
                  </a:lnTo>
                  <a:lnTo>
                    <a:pt x="981194" y="155679"/>
                  </a:lnTo>
                  <a:lnTo>
                    <a:pt x="973814" y="157110"/>
                  </a:lnTo>
                  <a:lnTo>
                    <a:pt x="967614" y="161117"/>
                  </a:lnTo>
                  <a:lnTo>
                    <a:pt x="963343" y="167270"/>
                  </a:lnTo>
                  <a:lnTo>
                    <a:pt x="961753" y="175139"/>
                  </a:lnTo>
                  <a:lnTo>
                    <a:pt x="963343" y="183009"/>
                  </a:lnTo>
                  <a:lnTo>
                    <a:pt x="967614" y="189162"/>
                  </a:lnTo>
                  <a:lnTo>
                    <a:pt x="973814" y="193169"/>
                  </a:lnTo>
                  <a:lnTo>
                    <a:pt x="981194" y="194599"/>
                  </a:lnTo>
                  <a:lnTo>
                    <a:pt x="1382304" y="194599"/>
                  </a:lnTo>
                  <a:lnTo>
                    <a:pt x="1382878" y="195458"/>
                  </a:lnTo>
                  <a:lnTo>
                    <a:pt x="1391955" y="201539"/>
                  </a:lnTo>
                  <a:lnTo>
                    <a:pt x="1403176" y="203757"/>
                  </a:lnTo>
                  <a:lnTo>
                    <a:pt x="1704939" y="203757"/>
                  </a:lnTo>
                  <a:lnTo>
                    <a:pt x="1703528" y="210679"/>
                  </a:lnTo>
                  <a:lnTo>
                    <a:pt x="1680638" y="244537"/>
                  </a:lnTo>
                  <a:lnTo>
                    <a:pt x="1646813" y="267449"/>
                  </a:lnTo>
                  <a:lnTo>
                    <a:pt x="1605590" y="275874"/>
                  </a:lnTo>
                  <a:close/>
                </a:path>
                <a:path w="2263775" h="4625975">
                  <a:moveTo>
                    <a:pt x="2186590" y="4513573"/>
                  </a:moveTo>
                  <a:lnTo>
                    <a:pt x="1957814" y="4513573"/>
                  </a:lnTo>
                  <a:lnTo>
                    <a:pt x="2007925" y="4506816"/>
                  </a:lnTo>
                  <a:lnTo>
                    <a:pt x="2052986" y="4487754"/>
                  </a:lnTo>
                  <a:lnTo>
                    <a:pt x="2091184" y="4458198"/>
                  </a:lnTo>
                  <a:lnTo>
                    <a:pt x="2120711" y="4419962"/>
                  </a:lnTo>
                  <a:lnTo>
                    <a:pt x="2139755" y="4374857"/>
                  </a:lnTo>
                  <a:lnTo>
                    <a:pt x="2146505" y="4324697"/>
                  </a:lnTo>
                  <a:lnTo>
                    <a:pt x="2145362" y="4324697"/>
                  </a:lnTo>
                  <a:lnTo>
                    <a:pt x="2145362" y="306781"/>
                  </a:lnTo>
                  <a:lnTo>
                    <a:pt x="2138611" y="256620"/>
                  </a:lnTo>
                  <a:lnTo>
                    <a:pt x="2119567" y="211516"/>
                  </a:lnTo>
                  <a:lnTo>
                    <a:pt x="2090041" y="173279"/>
                  </a:lnTo>
                  <a:lnTo>
                    <a:pt x="2051842" y="143724"/>
                  </a:lnTo>
                  <a:lnTo>
                    <a:pt x="2006782" y="124661"/>
                  </a:lnTo>
                  <a:lnTo>
                    <a:pt x="1956670" y="117904"/>
                  </a:lnTo>
                  <a:lnTo>
                    <a:pt x="2190906" y="117904"/>
                  </a:lnTo>
                  <a:lnTo>
                    <a:pt x="2233480" y="184776"/>
                  </a:lnTo>
                  <a:lnTo>
                    <a:pt x="2249634" y="227170"/>
                  </a:lnTo>
                  <a:lnTo>
                    <a:pt x="2259689" y="272200"/>
                  </a:lnTo>
                  <a:lnTo>
                    <a:pt x="2263151" y="319372"/>
                  </a:lnTo>
                  <a:lnTo>
                    <a:pt x="2263151" y="4306381"/>
                  </a:lnTo>
                  <a:lnTo>
                    <a:pt x="2259689" y="4353553"/>
                  </a:lnTo>
                  <a:lnTo>
                    <a:pt x="2249634" y="4398584"/>
                  </a:lnTo>
                  <a:lnTo>
                    <a:pt x="2233480" y="4440977"/>
                  </a:lnTo>
                  <a:lnTo>
                    <a:pt x="2211723" y="4480239"/>
                  </a:lnTo>
                  <a:lnTo>
                    <a:pt x="2186590" y="4513573"/>
                  </a:lnTo>
                  <a:close/>
                </a:path>
                <a:path w="2263775" h="4625975">
                  <a:moveTo>
                    <a:pt x="1704939" y="203757"/>
                  </a:moveTo>
                  <a:lnTo>
                    <a:pt x="1403176" y="203757"/>
                  </a:lnTo>
                  <a:lnTo>
                    <a:pt x="1414398" y="201539"/>
                  </a:lnTo>
                  <a:lnTo>
                    <a:pt x="1423475" y="195458"/>
                  </a:lnTo>
                  <a:lnTo>
                    <a:pt x="1429550" y="186372"/>
                  </a:lnTo>
                  <a:lnTo>
                    <a:pt x="1431766" y="175139"/>
                  </a:lnTo>
                  <a:lnTo>
                    <a:pt x="1429550" y="163907"/>
                  </a:lnTo>
                  <a:lnTo>
                    <a:pt x="1423475" y="154821"/>
                  </a:lnTo>
                  <a:lnTo>
                    <a:pt x="1414397" y="148740"/>
                  </a:lnTo>
                  <a:lnTo>
                    <a:pt x="1403176" y="146522"/>
                  </a:lnTo>
                  <a:lnTo>
                    <a:pt x="1711944" y="146522"/>
                  </a:lnTo>
                  <a:lnTo>
                    <a:pt x="1711944" y="169416"/>
                  </a:lnTo>
                  <a:lnTo>
                    <a:pt x="1704939" y="203757"/>
                  </a:lnTo>
                  <a:close/>
                </a:path>
                <a:path w="2263775" h="4625975">
                  <a:moveTo>
                    <a:pt x="1382304" y="194599"/>
                  </a:moveTo>
                  <a:lnTo>
                    <a:pt x="1255654" y="194599"/>
                  </a:lnTo>
                  <a:lnTo>
                    <a:pt x="1263034" y="193169"/>
                  </a:lnTo>
                  <a:lnTo>
                    <a:pt x="1269234" y="189162"/>
                  </a:lnTo>
                  <a:lnTo>
                    <a:pt x="1273504" y="183009"/>
                  </a:lnTo>
                  <a:lnTo>
                    <a:pt x="1275095" y="175139"/>
                  </a:lnTo>
                  <a:lnTo>
                    <a:pt x="1273505" y="167270"/>
                  </a:lnTo>
                  <a:lnTo>
                    <a:pt x="1269234" y="161117"/>
                  </a:lnTo>
                  <a:lnTo>
                    <a:pt x="1263034" y="157110"/>
                  </a:lnTo>
                  <a:lnTo>
                    <a:pt x="1255654" y="155679"/>
                  </a:lnTo>
                  <a:lnTo>
                    <a:pt x="1382707" y="155679"/>
                  </a:lnTo>
                  <a:lnTo>
                    <a:pt x="1376963" y="163907"/>
                  </a:lnTo>
                  <a:lnTo>
                    <a:pt x="1374587" y="175139"/>
                  </a:lnTo>
                  <a:lnTo>
                    <a:pt x="1376802" y="186372"/>
                  </a:lnTo>
                  <a:lnTo>
                    <a:pt x="1382304" y="194599"/>
                  </a:lnTo>
                  <a:close/>
                </a:path>
              </a:pathLst>
            </a:custGeom>
            <a:solidFill>
              <a:srgbClr val="000000"/>
            </a:solidFill>
          </p:spPr>
          <p:txBody>
            <a:bodyPr wrap="square" lIns="0" tIns="0" rIns="0" bIns="0" rtlCol="0"/>
            <a:lstStyle/>
            <a:p>
              <a:endParaRPr dirty="0"/>
            </a:p>
          </p:txBody>
        </p:sp>
        <p:pic>
          <p:nvPicPr>
            <p:cNvPr id="27" name="object 27"/>
            <p:cNvPicPr/>
            <p:nvPr/>
          </p:nvPicPr>
          <p:blipFill>
            <a:blip r:embed="rId6" cstate="print"/>
            <a:stretch>
              <a:fillRect/>
            </a:stretch>
          </p:blipFill>
          <p:spPr>
            <a:xfrm>
              <a:off x="8544731" y="2946882"/>
              <a:ext cx="2027121" cy="4397822"/>
            </a:xfrm>
            <a:prstGeom prst="rect">
              <a:avLst/>
            </a:prstGeom>
          </p:spPr>
        </p:pic>
        <p:sp>
          <p:nvSpPr>
            <p:cNvPr id="28" name="object 28"/>
            <p:cNvSpPr/>
            <p:nvPr/>
          </p:nvSpPr>
          <p:spPr>
            <a:xfrm>
              <a:off x="9387319" y="2975431"/>
              <a:ext cx="470534" cy="57785"/>
            </a:xfrm>
            <a:custGeom>
              <a:avLst/>
              <a:gdLst/>
              <a:ahLst/>
              <a:cxnLst/>
              <a:rect l="l" t="t" r="r" b="b"/>
              <a:pathLst>
                <a:path w="470534" h="57785">
                  <a:moveTo>
                    <a:pt x="313347" y="28625"/>
                  </a:moveTo>
                  <a:lnTo>
                    <a:pt x="311746" y="20751"/>
                  </a:lnTo>
                  <a:lnTo>
                    <a:pt x="307479" y="14605"/>
                  </a:lnTo>
                  <a:lnTo>
                    <a:pt x="301282" y="10591"/>
                  </a:lnTo>
                  <a:lnTo>
                    <a:pt x="293903" y="9156"/>
                  </a:lnTo>
                  <a:lnTo>
                    <a:pt x="19443" y="9156"/>
                  </a:lnTo>
                  <a:lnTo>
                    <a:pt x="12065" y="10591"/>
                  </a:lnTo>
                  <a:lnTo>
                    <a:pt x="5854" y="14605"/>
                  </a:lnTo>
                  <a:lnTo>
                    <a:pt x="1587" y="20751"/>
                  </a:lnTo>
                  <a:lnTo>
                    <a:pt x="0" y="28625"/>
                  </a:lnTo>
                  <a:lnTo>
                    <a:pt x="1587" y="36487"/>
                  </a:lnTo>
                  <a:lnTo>
                    <a:pt x="5854" y="42646"/>
                  </a:lnTo>
                  <a:lnTo>
                    <a:pt x="12065" y="46647"/>
                  </a:lnTo>
                  <a:lnTo>
                    <a:pt x="19443" y="48082"/>
                  </a:lnTo>
                  <a:lnTo>
                    <a:pt x="293903" y="48082"/>
                  </a:lnTo>
                  <a:lnTo>
                    <a:pt x="301282" y="46647"/>
                  </a:lnTo>
                  <a:lnTo>
                    <a:pt x="307479" y="42646"/>
                  </a:lnTo>
                  <a:lnTo>
                    <a:pt x="311746" y="36487"/>
                  </a:lnTo>
                  <a:lnTo>
                    <a:pt x="313347" y="28625"/>
                  </a:lnTo>
                  <a:close/>
                </a:path>
                <a:path w="470534" h="57785">
                  <a:moveTo>
                    <a:pt x="470027" y="24828"/>
                  </a:moveTo>
                  <a:lnTo>
                    <a:pt x="445211" y="0"/>
                  </a:lnTo>
                  <a:lnTo>
                    <a:pt x="441426" y="0"/>
                  </a:lnTo>
                  <a:lnTo>
                    <a:pt x="437629" y="0"/>
                  </a:lnTo>
                  <a:lnTo>
                    <a:pt x="412813" y="24828"/>
                  </a:lnTo>
                  <a:lnTo>
                    <a:pt x="412813" y="32423"/>
                  </a:lnTo>
                  <a:lnTo>
                    <a:pt x="437629" y="57238"/>
                  </a:lnTo>
                  <a:lnTo>
                    <a:pt x="445211" y="57238"/>
                  </a:lnTo>
                  <a:lnTo>
                    <a:pt x="470027" y="32423"/>
                  </a:lnTo>
                  <a:lnTo>
                    <a:pt x="470027" y="24828"/>
                  </a:lnTo>
                  <a:close/>
                </a:path>
              </a:pathLst>
            </a:custGeom>
            <a:solidFill>
              <a:srgbClr val="545454"/>
            </a:solidFill>
          </p:spPr>
          <p:txBody>
            <a:bodyPr wrap="square" lIns="0" tIns="0" rIns="0" bIns="0" rtlCol="0"/>
            <a:lstStyle/>
            <a:p>
              <a:endParaRPr dirty="0"/>
            </a:p>
          </p:txBody>
        </p:sp>
        <p:sp>
          <p:nvSpPr>
            <p:cNvPr id="29" name="object 29"/>
            <p:cNvSpPr/>
            <p:nvPr/>
          </p:nvSpPr>
          <p:spPr>
            <a:xfrm>
              <a:off x="8377529" y="3424160"/>
              <a:ext cx="2359660" cy="1106170"/>
            </a:xfrm>
            <a:custGeom>
              <a:avLst/>
              <a:gdLst/>
              <a:ahLst/>
              <a:cxnLst/>
              <a:rect l="l" t="t" r="r" b="b"/>
              <a:pathLst>
                <a:path w="2359659" h="1106170">
                  <a:moveTo>
                    <a:pt x="25158" y="757796"/>
                  </a:moveTo>
                  <a:lnTo>
                    <a:pt x="15443" y="759802"/>
                  </a:lnTo>
                  <a:lnTo>
                    <a:pt x="7442" y="765238"/>
                  </a:lnTo>
                  <a:lnTo>
                    <a:pt x="2006" y="773252"/>
                  </a:lnTo>
                  <a:lnTo>
                    <a:pt x="0" y="782980"/>
                  </a:lnTo>
                  <a:lnTo>
                    <a:pt x="0" y="1080604"/>
                  </a:lnTo>
                  <a:lnTo>
                    <a:pt x="2006" y="1090333"/>
                  </a:lnTo>
                  <a:lnTo>
                    <a:pt x="7442" y="1098346"/>
                  </a:lnTo>
                  <a:lnTo>
                    <a:pt x="15443" y="1103782"/>
                  </a:lnTo>
                  <a:lnTo>
                    <a:pt x="25158" y="1105789"/>
                  </a:lnTo>
                  <a:lnTo>
                    <a:pt x="25158" y="757796"/>
                  </a:lnTo>
                  <a:close/>
                </a:path>
                <a:path w="2359659" h="1106170">
                  <a:moveTo>
                    <a:pt x="25158" y="335394"/>
                  </a:moveTo>
                  <a:lnTo>
                    <a:pt x="15443" y="337223"/>
                  </a:lnTo>
                  <a:lnTo>
                    <a:pt x="7442" y="342265"/>
                  </a:lnTo>
                  <a:lnTo>
                    <a:pt x="2006" y="349885"/>
                  </a:lnTo>
                  <a:lnTo>
                    <a:pt x="0" y="359435"/>
                  </a:lnTo>
                  <a:lnTo>
                    <a:pt x="0" y="657059"/>
                  </a:lnTo>
                  <a:lnTo>
                    <a:pt x="2006" y="666788"/>
                  </a:lnTo>
                  <a:lnTo>
                    <a:pt x="7442" y="674801"/>
                  </a:lnTo>
                  <a:lnTo>
                    <a:pt x="15443" y="680237"/>
                  </a:lnTo>
                  <a:lnTo>
                    <a:pt x="25158" y="682244"/>
                  </a:lnTo>
                  <a:lnTo>
                    <a:pt x="25158" y="335394"/>
                  </a:lnTo>
                  <a:close/>
                </a:path>
                <a:path w="2359659" h="1106170">
                  <a:moveTo>
                    <a:pt x="25158" y="0"/>
                  </a:moveTo>
                  <a:lnTo>
                    <a:pt x="15443" y="1828"/>
                  </a:lnTo>
                  <a:lnTo>
                    <a:pt x="7442" y="6870"/>
                  </a:lnTo>
                  <a:lnTo>
                    <a:pt x="2006" y="14490"/>
                  </a:lnTo>
                  <a:lnTo>
                    <a:pt x="0" y="24041"/>
                  </a:lnTo>
                  <a:lnTo>
                    <a:pt x="0" y="167132"/>
                  </a:lnTo>
                  <a:lnTo>
                    <a:pt x="2006" y="176860"/>
                  </a:lnTo>
                  <a:lnTo>
                    <a:pt x="7442" y="184873"/>
                  </a:lnTo>
                  <a:lnTo>
                    <a:pt x="15443" y="190309"/>
                  </a:lnTo>
                  <a:lnTo>
                    <a:pt x="25158" y="192316"/>
                  </a:lnTo>
                  <a:lnTo>
                    <a:pt x="25158" y="0"/>
                  </a:lnTo>
                  <a:close/>
                </a:path>
                <a:path w="2359659" h="1106170">
                  <a:moveTo>
                    <a:pt x="2359215" y="475056"/>
                  </a:moveTo>
                  <a:lnTo>
                    <a:pt x="2357221" y="465328"/>
                  </a:lnTo>
                  <a:lnTo>
                    <a:pt x="2351786" y="457314"/>
                  </a:lnTo>
                  <a:lnTo>
                    <a:pt x="2343785" y="451878"/>
                  </a:lnTo>
                  <a:lnTo>
                    <a:pt x="2334056" y="449872"/>
                  </a:lnTo>
                  <a:lnTo>
                    <a:pt x="2334056" y="1007338"/>
                  </a:lnTo>
                  <a:lnTo>
                    <a:pt x="2343785" y="1005332"/>
                  </a:lnTo>
                  <a:lnTo>
                    <a:pt x="2351786" y="999896"/>
                  </a:lnTo>
                  <a:lnTo>
                    <a:pt x="2357221" y="991882"/>
                  </a:lnTo>
                  <a:lnTo>
                    <a:pt x="2359215" y="982154"/>
                  </a:lnTo>
                  <a:lnTo>
                    <a:pt x="2359215" y="475056"/>
                  </a:lnTo>
                  <a:close/>
                </a:path>
              </a:pathLst>
            </a:custGeom>
            <a:solidFill>
              <a:srgbClr val="2E2E2E"/>
            </a:solidFill>
          </p:spPr>
          <p:txBody>
            <a:bodyPr wrap="square" lIns="0" tIns="0" rIns="0" bIns="0" rtlCol="0"/>
            <a:lstStyle/>
            <a:p>
              <a:endParaRPr dirty="0"/>
            </a:p>
          </p:txBody>
        </p:sp>
        <p:sp>
          <p:nvSpPr>
            <p:cNvPr id="30" name="object 30"/>
            <p:cNvSpPr/>
            <p:nvPr/>
          </p:nvSpPr>
          <p:spPr>
            <a:xfrm>
              <a:off x="8402700" y="2806014"/>
              <a:ext cx="2309495" cy="4671695"/>
            </a:xfrm>
            <a:custGeom>
              <a:avLst/>
              <a:gdLst/>
              <a:ahLst/>
              <a:cxnLst/>
              <a:rect l="l" t="t" r="r" b="b"/>
              <a:pathLst>
                <a:path w="2309495" h="4671695">
                  <a:moveTo>
                    <a:pt x="1966963" y="4671542"/>
                  </a:moveTo>
                  <a:lnTo>
                    <a:pt x="341931" y="4671542"/>
                  </a:lnTo>
                  <a:lnTo>
                    <a:pt x="295565" y="4668415"/>
                  </a:lnTo>
                  <a:lnTo>
                    <a:pt x="251085" y="4659305"/>
                  </a:lnTo>
                  <a:lnTo>
                    <a:pt x="208900" y="4644624"/>
                  </a:lnTo>
                  <a:lnTo>
                    <a:pt x="169419" y="4624779"/>
                  </a:lnTo>
                  <a:lnTo>
                    <a:pt x="133052" y="4600180"/>
                  </a:lnTo>
                  <a:lnTo>
                    <a:pt x="100206" y="4571237"/>
                  </a:lnTo>
                  <a:lnTo>
                    <a:pt x="71291" y="4538359"/>
                  </a:lnTo>
                  <a:lnTo>
                    <a:pt x="46717" y="4501956"/>
                  </a:lnTo>
                  <a:lnTo>
                    <a:pt x="26892" y="4462437"/>
                  </a:lnTo>
                  <a:lnTo>
                    <a:pt x="12224" y="4420210"/>
                  </a:lnTo>
                  <a:lnTo>
                    <a:pt x="3124" y="4375687"/>
                  </a:lnTo>
                  <a:lnTo>
                    <a:pt x="77" y="4330420"/>
                  </a:lnTo>
                  <a:lnTo>
                    <a:pt x="0" y="342266"/>
                  </a:lnTo>
                  <a:lnTo>
                    <a:pt x="428" y="324935"/>
                  </a:lnTo>
                  <a:lnTo>
                    <a:pt x="6861" y="273584"/>
                  </a:lnTo>
                  <a:lnTo>
                    <a:pt x="19253" y="228386"/>
                  </a:lnTo>
                  <a:lnTo>
                    <a:pt x="37934" y="186408"/>
                  </a:lnTo>
                  <a:lnTo>
                    <a:pt x="59037" y="151101"/>
                  </a:lnTo>
                  <a:lnTo>
                    <a:pt x="83767" y="117618"/>
                  </a:lnTo>
                  <a:lnTo>
                    <a:pt x="106639" y="94259"/>
                  </a:lnTo>
                  <a:lnTo>
                    <a:pt x="118646" y="83170"/>
                  </a:lnTo>
                  <a:lnTo>
                    <a:pt x="161739" y="51282"/>
                  </a:lnTo>
                  <a:lnTo>
                    <a:pt x="202615" y="29670"/>
                  </a:lnTo>
                  <a:lnTo>
                    <a:pt x="246675" y="13553"/>
                  </a:lnTo>
                  <a:lnTo>
                    <a:pt x="293315" y="3479"/>
                  </a:lnTo>
                  <a:lnTo>
                    <a:pt x="341931" y="0"/>
                  </a:lnTo>
                  <a:lnTo>
                    <a:pt x="1968106" y="0"/>
                  </a:lnTo>
                  <a:lnTo>
                    <a:pt x="2016612" y="3370"/>
                  </a:lnTo>
                  <a:lnTo>
                    <a:pt x="2063033" y="13223"/>
                  </a:lnTo>
                  <a:lnTo>
                    <a:pt x="2089642" y="22894"/>
                  </a:lnTo>
                  <a:lnTo>
                    <a:pt x="341931" y="22894"/>
                  </a:lnTo>
                  <a:lnTo>
                    <a:pt x="294805" y="26360"/>
                  </a:lnTo>
                  <a:lnTo>
                    <a:pt x="249819" y="36431"/>
                  </a:lnTo>
                  <a:lnTo>
                    <a:pt x="207467" y="52616"/>
                  </a:lnTo>
                  <a:lnTo>
                    <a:pt x="168244" y="74427"/>
                  </a:lnTo>
                  <a:lnTo>
                    <a:pt x="132645" y="101372"/>
                  </a:lnTo>
                  <a:lnTo>
                    <a:pt x="101165" y="132961"/>
                  </a:lnTo>
                  <a:lnTo>
                    <a:pt x="74299" y="168704"/>
                  </a:lnTo>
                  <a:lnTo>
                    <a:pt x="52542" y="208111"/>
                  </a:lnTo>
                  <a:lnTo>
                    <a:pt x="36388" y="250691"/>
                  </a:lnTo>
                  <a:lnTo>
                    <a:pt x="26333" y="295954"/>
                  </a:lnTo>
                  <a:lnTo>
                    <a:pt x="22955" y="342266"/>
                  </a:lnTo>
                  <a:lnTo>
                    <a:pt x="22871" y="4330420"/>
                  </a:lnTo>
                  <a:lnTo>
                    <a:pt x="26333" y="4377592"/>
                  </a:lnTo>
                  <a:lnTo>
                    <a:pt x="36388" y="4422622"/>
                  </a:lnTo>
                  <a:lnTo>
                    <a:pt x="52542" y="4465016"/>
                  </a:lnTo>
                  <a:lnTo>
                    <a:pt x="74299" y="4504277"/>
                  </a:lnTo>
                  <a:lnTo>
                    <a:pt x="101165" y="4539911"/>
                  </a:lnTo>
                  <a:lnTo>
                    <a:pt x="132645" y="4571422"/>
                  </a:lnTo>
                  <a:lnTo>
                    <a:pt x="168244" y="4598314"/>
                  </a:lnTo>
                  <a:lnTo>
                    <a:pt x="207467" y="4620093"/>
                  </a:lnTo>
                  <a:lnTo>
                    <a:pt x="249819" y="4636263"/>
                  </a:lnTo>
                  <a:lnTo>
                    <a:pt x="294805" y="4646328"/>
                  </a:lnTo>
                  <a:lnTo>
                    <a:pt x="341931" y="4649793"/>
                  </a:lnTo>
                  <a:lnTo>
                    <a:pt x="2085142" y="4649793"/>
                  </a:lnTo>
                  <a:lnTo>
                    <a:pt x="2057809" y="4659305"/>
                  </a:lnTo>
                  <a:lnTo>
                    <a:pt x="2013329" y="4668415"/>
                  </a:lnTo>
                  <a:lnTo>
                    <a:pt x="1966963" y="4671542"/>
                  </a:lnTo>
                  <a:close/>
                </a:path>
                <a:path w="2309495" h="4671695">
                  <a:moveTo>
                    <a:pt x="2085142" y="4649793"/>
                  </a:moveTo>
                  <a:lnTo>
                    <a:pt x="1966963" y="4649793"/>
                  </a:lnTo>
                  <a:lnTo>
                    <a:pt x="2014089" y="4646328"/>
                  </a:lnTo>
                  <a:lnTo>
                    <a:pt x="2059075" y="4636263"/>
                  </a:lnTo>
                  <a:lnTo>
                    <a:pt x="2101427" y="4620093"/>
                  </a:lnTo>
                  <a:lnTo>
                    <a:pt x="2140650" y="4598314"/>
                  </a:lnTo>
                  <a:lnTo>
                    <a:pt x="2176249" y="4571422"/>
                  </a:lnTo>
                  <a:lnTo>
                    <a:pt x="2207729" y="4539911"/>
                  </a:lnTo>
                  <a:lnTo>
                    <a:pt x="2234595" y="4504277"/>
                  </a:lnTo>
                  <a:lnTo>
                    <a:pt x="2256352" y="4465016"/>
                  </a:lnTo>
                  <a:lnTo>
                    <a:pt x="2272506" y="4422622"/>
                  </a:lnTo>
                  <a:lnTo>
                    <a:pt x="2282561" y="4377592"/>
                  </a:lnTo>
                  <a:lnTo>
                    <a:pt x="2286023" y="4330420"/>
                  </a:lnTo>
                  <a:lnTo>
                    <a:pt x="2286023" y="342266"/>
                  </a:lnTo>
                  <a:lnTo>
                    <a:pt x="2282561" y="295094"/>
                  </a:lnTo>
                  <a:lnTo>
                    <a:pt x="2272506" y="250064"/>
                  </a:lnTo>
                  <a:lnTo>
                    <a:pt x="2256352" y="207670"/>
                  </a:lnTo>
                  <a:lnTo>
                    <a:pt x="2234595" y="168409"/>
                  </a:lnTo>
                  <a:lnTo>
                    <a:pt x="2207729" y="132775"/>
                  </a:lnTo>
                  <a:lnTo>
                    <a:pt x="2176249" y="101264"/>
                  </a:lnTo>
                  <a:lnTo>
                    <a:pt x="2140650" y="74372"/>
                  </a:lnTo>
                  <a:lnTo>
                    <a:pt x="2101427" y="52593"/>
                  </a:lnTo>
                  <a:lnTo>
                    <a:pt x="2059075" y="36424"/>
                  </a:lnTo>
                  <a:lnTo>
                    <a:pt x="2014089" y="26359"/>
                  </a:lnTo>
                  <a:lnTo>
                    <a:pt x="1966963" y="22894"/>
                  </a:lnTo>
                  <a:lnTo>
                    <a:pt x="2089642" y="22894"/>
                  </a:lnTo>
                  <a:lnTo>
                    <a:pt x="2147859" y="50843"/>
                  </a:lnTo>
                  <a:lnTo>
                    <a:pt x="2185387" y="77839"/>
                  </a:lnTo>
                  <a:lnTo>
                    <a:pt x="2217783" y="108872"/>
                  </a:lnTo>
                  <a:lnTo>
                    <a:pt x="2246372" y="144232"/>
                  </a:lnTo>
                  <a:lnTo>
                    <a:pt x="2268154" y="178717"/>
                  </a:lnTo>
                  <a:lnTo>
                    <a:pt x="2285737" y="216492"/>
                  </a:lnTo>
                  <a:lnTo>
                    <a:pt x="2298459" y="256986"/>
                  </a:lnTo>
                  <a:lnTo>
                    <a:pt x="2307179" y="307067"/>
                  </a:lnTo>
                  <a:lnTo>
                    <a:pt x="2308894" y="342266"/>
                  </a:lnTo>
                  <a:lnTo>
                    <a:pt x="2308894" y="1068009"/>
                  </a:lnTo>
                  <a:lnTo>
                    <a:pt x="2308817" y="4330420"/>
                  </a:lnTo>
                  <a:lnTo>
                    <a:pt x="2305770" y="4375687"/>
                  </a:lnTo>
                  <a:lnTo>
                    <a:pt x="2296669" y="4420210"/>
                  </a:lnTo>
                  <a:lnTo>
                    <a:pt x="2282002" y="4462437"/>
                  </a:lnTo>
                  <a:lnTo>
                    <a:pt x="2262177" y="4501956"/>
                  </a:lnTo>
                  <a:lnTo>
                    <a:pt x="2237602" y="4538359"/>
                  </a:lnTo>
                  <a:lnTo>
                    <a:pt x="2208688" y="4571237"/>
                  </a:lnTo>
                  <a:lnTo>
                    <a:pt x="2175842" y="4600180"/>
                  </a:lnTo>
                  <a:lnTo>
                    <a:pt x="2139474" y="4624779"/>
                  </a:lnTo>
                  <a:lnTo>
                    <a:pt x="2099994" y="4644624"/>
                  </a:lnTo>
                  <a:lnTo>
                    <a:pt x="2085142" y="4649793"/>
                  </a:lnTo>
                  <a:close/>
                </a:path>
                <a:path w="2309495" h="4671695">
                  <a:moveTo>
                    <a:pt x="2308894" y="1068010"/>
                  </a:moveTo>
                  <a:close/>
                </a:path>
              </a:pathLst>
            </a:custGeom>
            <a:solidFill>
              <a:srgbClr val="545454"/>
            </a:solidFill>
          </p:spPr>
          <p:txBody>
            <a:bodyPr wrap="square" lIns="0" tIns="0" rIns="0" bIns="0" rtlCol="0"/>
            <a:lstStyle/>
            <a:p>
              <a:endParaRPr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93260" y="8036238"/>
            <a:ext cx="57150" cy="57150"/>
          </a:xfrm>
          <a:custGeom>
            <a:avLst/>
            <a:gdLst/>
            <a:ahLst/>
            <a:cxnLst/>
            <a:rect l="l" t="t" r="r" b="b"/>
            <a:pathLst>
              <a:path w="57150" h="57150">
                <a:moveTo>
                  <a:pt x="0" y="0"/>
                </a:moveTo>
                <a:lnTo>
                  <a:pt x="57042" y="0"/>
                </a:lnTo>
                <a:lnTo>
                  <a:pt x="57042" y="57149"/>
                </a:lnTo>
                <a:lnTo>
                  <a:pt x="0" y="57149"/>
                </a:lnTo>
                <a:lnTo>
                  <a:pt x="0" y="0"/>
                </a:lnTo>
                <a:close/>
              </a:path>
            </a:pathLst>
          </a:custGeom>
          <a:solidFill>
            <a:srgbClr val="FFFFFF"/>
          </a:solidFill>
        </p:spPr>
        <p:txBody>
          <a:bodyPr wrap="square" lIns="0" tIns="0" rIns="0" bIns="0" rtlCol="0"/>
          <a:lstStyle/>
          <a:p>
            <a:endParaRPr dirty="0"/>
          </a:p>
        </p:txBody>
      </p:sp>
      <p:sp>
        <p:nvSpPr>
          <p:cNvPr id="3" name="object 3"/>
          <p:cNvSpPr/>
          <p:nvPr/>
        </p:nvSpPr>
        <p:spPr>
          <a:xfrm>
            <a:off x="12179175" y="8036238"/>
            <a:ext cx="57150" cy="57150"/>
          </a:xfrm>
          <a:custGeom>
            <a:avLst/>
            <a:gdLst/>
            <a:ahLst/>
            <a:cxnLst/>
            <a:rect l="l" t="t" r="r" b="b"/>
            <a:pathLst>
              <a:path w="57150" h="57150">
                <a:moveTo>
                  <a:pt x="0" y="0"/>
                </a:moveTo>
                <a:lnTo>
                  <a:pt x="57042" y="0"/>
                </a:lnTo>
                <a:lnTo>
                  <a:pt x="57042" y="57149"/>
                </a:lnTo>
                <a:lnTo>
                  <a:pt x="0" y="57149"/>
                </a:lnTo>
                <a:lnTo>
                  <a:pt x="0" y="0"/>
                </a:lnTo>
                <a:close/>
              </a:path>
            </a:pathLst>
          </a:custGeom>
          <a:solidFill>
            <a:srgbClr val="FFFFFF"/>
          </a:solidFill>
        </p:spPr>
        <p:txBody>
          <a:bodyPr wrap="square" lIns="0" tIns="0" rIns="0" bIns="0" rtlCol="0"/>
          <a:lstStyle/>
          <a:p>
            <a:endParaRPr dirty="0"/>
          </a:p>
        </p:txBody>
      </p:sp>
      <p:grpSp>
        <p:nvGrpSpPr>
          <p:cNvPr id="4" name="object 4"/>
          <p:cNvGrpSpPr/>
          <p:nvPr/>
        </p:nvGrpSpPr>
        <p:grpSpPr>
          <a:xfrm>
            <a:off x="9106850" y="2633066"/>
            <a:ext cx="7133590" cy="6318885"/>
            <a:chOff x="9106850" y="2633066"/>
            <a:chExt cx="7133590" cy="6318885"/>
          </a:xfrm>
        </p:grpSpPr>
        <p:sp>
          <p:nvSpPr>
            <p:cNvPr id="5" name="object 5"/>
            <p:cNvSpPr/>
            <p:nvPr/>
          </p:nvSpPr>
          <p:spPr>
            <a:xfrm>
              <a:off x="12065091" y="8036238"/>
              <a:ext cx="57150" cy="57150"/>
            </a:xfrm>
            <a:custGeom>
              <a:avLst/>
              <a:gdLst/>
              <a:ahLst/>
              <a:cxnLst/>
              <a:rect l="l" t="t" r="r" b="b"/>
              <a:pathLst>
                <a:path w="57150" h="57150">
                  <a:moveTo>
                    <a:pt x="0" y="0"/>
                  </a:moveTo>
                  <a:lnTo>
                    <a:pt x="57042" y="0"/>
                  </a:lnTo>
                  <a:lnTo>
                    <a:pt x="57042" y="57149"/>
                  </a:lnTo>
                  <a:lnTo>
                    <a:pt x="0" y="57149"/>
                  </a:lnTo>
                  <a:lnTo>
                    <a:pt x="0" y="0"/>
                  </a:lnTo>
                  <a:close/>
                </a:path>
              </a:pathLst>
            </a:custGeom>
            <a:solidFill>
              <a:srgbClr val="FFFFFF"/>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9106850" y="2633066"/>
              <a:ext cx="6070644" cy="6318357"/>
            </a:xfrm>
            <a:prstGeom prst="rect">
              <a:avLst/>
            </a:prstGeom>
          </p:spPr>
        </p:pic>
        <p:sp>
          <p:nvSpPr>
            <p:cNvPr id="7" name="object 7"/>
            <p:cNvSpPr/>
            <p:nvPr/>
          </p:nvSpPr>
          <p:spPr>
            <a:xfrm>
              <a:off x="14154996" y="3276789"/>
              <a:ext cx="2085339" cy="919480"/>
            </a:xfrm>
            <a:custGeom>
              <a:avLst/>
              <a:gdLst/>
              <a:ahLst/>
              <a:cxnLst/>
              <a:rect l="l" t="t" r="r" b="b"/>
              <a:pathLst>
                <a:path w="2085340" h="919479">
                  <a:moveTo>
                    <a:pt x="1806546" y="28850"/>
                  </a:moveTo>
                  <a:lnTo>
                    <a:pt x="1776006" y="61182"/>
                  </a:lnTo>
                  <a:lnTo>
                    <a:pt x="1766349" y="132479"/>
                  </a:lnTo>
                  <a:lnTo>
                    <a:pt x="1758266" y="203996"/>
                  </a:lnTo>
                  <a:lnTo>
                    <a:pt x="1757335" y="218015"/>
                  </a:lnTo>
                  <a:lnTo>
                    <a:pt x="1757456" y="232734"/>
                  </a:lnTo>
                  <a:lnTo>
                    <a:pt x="1758544" y="266576"/>
                  </a:lnTo>
                  <a:lnTo>
                    <a:pt x="1562400" y="161732"/>
                  </a:lnTo>
                  <a:lnTo>
                    <a:pt x="1514864" y="136698"/>
                  </a:lnTo>
                  <a:lnTo>
                    <a:pt x="1473318" y="116215"/>
                  </a:lnTo>
                  <a:lnTo>
                    <a:pt x="1430446" y="98806"/>
                  </a:lnTo>
                  <a:lnTo>
                    <a:pt x="1380765" y="81835"/>
                  </a:lnTo>
                  <a:lnTo>
                    <a:pt x="1330781" y="65996"/>
                  </a:lnTo>
                  <a:lnTo>
                    <a:pt x="1280457" y="51452"/>
                  </a:lnTo>
                  <a:lnTo>
                    <a:pt x="1229759" y="38368"/>
                  </a:lnTo>
                  <a:lnTo>
                    <a:pt x="1178650" y="26906"/>
                  </a:lnTo>
                  <a:lnTo>
                    <a:pt x="1127094" y="17231"/>
                  </a:lnTo>
                  <a:lnTo>
                    <a:pt x="1075057" y="9507"/>
                  </a:lnTo>
                  <a:lnTo>
                    <a:pt x="1022278" y="3932"/>
                  </a:lnTo>
                  <a:lnTo>
                    <a:pt x="970074" y="747"/>
                  </a:lnTo>
                  <a:lnTo>
                    <a:pt x="918470" y="0"/>
                  </a:lnTo>
                  <a:lnTo>
                    <a:pt x="867491" y="1736"/>
                  </a:lnTo>
                  <a:lnTo>
                    <a:pt x="817163" y="6003"/>
                  </a:lnTo>
                  <a:lnTo>
                    <a:pt x="767510" y="12847"/>
                  </a:lnTo>
                  <a:lnTo>
                    <a:pt x="718557" y="22313"/>
                  </a:lnTo>
                  <a:lnTo>
                    <a:pt x="670331" y="34449"/>
                  </a:lnTo>
                  <a:lnTo>
                    <a:pt x="622856" y="49300"/>
                  </a:lnTo>
                  <a:lnTo>
                    <a:pt x="576158" y="66914"/>
                  </a:lnTo>
                  <a:lnTo>
                    <a:pt x="530261" y="87335"/>
                  </a:lnTo>
                  <a:lnTo>
                    <a:pt x="485191" y="110612"/>
                  </a:lnTo>
                  <a:lnTo>
                    <a:pt x="440973" y="136790"/>
                  </a:lnTo>
                  <a:lnTo>
                    <a:pt x="397632" y="165915"/>
                  </a:lnTo>
                  <a:lnTo>
                    <a:pt x="355194" y="198033"/>
                  </a:lnTo>
                  <a:lnTo>
                    <a:pt x="315131" y="231961"/>
                  </a:lnTo>
                  <a:lnTo>
                    <a:pt x="277602" y="267496"/>
                  </a:lnTo>
                  <a:lnTo>
                    <a:pt x="242549" y="304590"/>
                  </a:lnTo>
                  <a:lnTo>
                    <a:pt x="209914" y="343191"/>
                  </a:lnTo>
                  <a:lnTo>
                    <a:pt x="179640" y="383248"/>
                  </a:lnTo>
                  <a:lnTo>
                    <a:pt x="151668" y="424713"/>
                  </a:lnTo>
                  <a:lnTo>
                    <a:pt x="125943" y="467533"/>
                  </a:lnTo>
                  <a:lnTo>
                    <a:pt x="102405" y="511660"/>
                  </a:lnTo>
                  <a:lnTo>
                    <a:pt x="80997" y="557043"/>
                  </a:lnTo>
                  <a:lnTo>
                    <a:pt x="61662" y="603630"/>
                  </a:lnTo>
                  <a:lnTo>
                    <a:pt x="44343" y="651373"/>
                  </a:lnTo>
                  <a:lnTo>
                    <a:pt x="28980" y="700220"/>
                  </a:lnTo>
                  <a:lnTo>
                    <a:pt x="15518" y="750121"/>
                  </a:lnTo>
                  <a:lnTo>
                    <a:pt x="3899" y="801026"/>
                  </a:lnTo>
                  <a:lnTo>
                    <a:pt x="0" y="833983"/>
                  </a:lnTo>
                  <a:lnTo>
                    <a:pt x="2543" y="864193"/>
                  </a:lnTo>
                  <a:lnTo>
                    <a:pt x="11302" y="892370"/>
                  </a:lnTo>
                  <a:lnTo>
                    <a:pt x="26048" y="919229"/>
                  </a:lnTo>
                  <a:lnTo>
                    <a:pt x="43839" y="876638"/>
                  </a:lnTo>
                  <a:lnTo>
                    <a:pt x="51872" y="856653"/>
                  </a:lnTo>
                  <a:lnTo>
                    <a:pt x="75847" y="788557"/>
                  </a:lnTo>
                  <a:lnTo>
                    <a:pt x="94920" y="741484"/>
                  </a:lnTo>
                  <a:lnTo>
                    <a:pt x="116249" y="695623"/>
                  </a:lnTo>
                  <a:lnTo>
                    <a:pt x="139926" y="651000"/>
                  </a:lnTo>
                  <a:lnTo>
                    <a:pt x="166044" y="607640"/>
                  </a:lnTo>
                  <a:lnTo>
                    <a:pt x="194697" y="565570"/>
                  </a:lnTo>
                  <a:lnTo>
                    <a:pt x="225977" y="524814"/>
                  </a:lnTo>
                  <a:lnTo>
                    <a:pt x="259774" y="485699"/>
                  </a:lnTo>
                  <a:lnTo>
                    <a:pt x="295179" y="449345"/>
                  </a:lnTo>
                  <a:lnTo>
                    <a:pt x="332165" y="415704"/>
                  </a:lnTo>
                  <a:lnTo>
                    <a:pt x="370706" y="384728"/>
                  </a:lnTo>
                  <a:lnTo>
                    <a:pt x="410773" y="356370"/>
                  </a:lnTo>
                  <a:lnTo>
                    <a:pt x="452340" y="330582"/>
                  </a:lnTo>
                  <a:lnTo>
                    <a:pt x="495380" y="307317"/>
                  </a:lnTo>
                  <a:lnTo>
                    <a:pt x="539865" y="286528"/>
                  </a:lnTo>
                  <a:lnTo>
                    <a:pt x="585768" y="268166"/>
                  </a:lnTo>
                  <a:lnTo>
                    <a:pt x="633062" y="252184"/>
                  </a:lnTo>
                  <a:lnTo>
                    <a:pt x="681719" y="238536"/>
                  </a:lnTo>
                  <a:lnTo>
                    <a:pt x="731713" y="227172"/>
                  </a:lnTo>
                  <a:lnTo>
                    <a:pt x="803252" y="217084"/>
                  </a:lnTo>
                  <a:lnTo>
                    <a:pt x="839322" y="213309"/>
                  </a:lnTo>
                  <a:lnTo>
                    <a:pt x="875256" y="208718"/>
                  </a:lnTo>
                  <a:lnTo>
                    <a:pt x="925163" y="202832"/>
                  </a:lnTo>
                  <a:lnTo>
                    <a:pt x="974366" y="200057"/>
                  </a:lnTo>
                  <a:lnTo>
                    <a:pt x="1022903" y="200215"/>
                  </a:lnTo>
                  <a:lnTo>
                    <a:pt x="1070815" y="203127"/>
                  </a:lnTo>
                  <a:lnTo>
                    <a:pt x="1118141" y="208613"/>
                  </a:lnTo>
                  <a:lnTo>
                    <a:pt x="1164921" y="216495"/>
                  </a:lnTo>
                  <a:lnTo>
                    <a:pt x="1211196" y="226593"/>
                  </a:lnTo>
                  <a:lnTo>
                    <a:pt x="1257004" y="238729"/>
                  </a:lnTo>
                  <a:lnTo>
                    <a:pt x="1302385" y="252724"/>
                  </a:lnTo>
                  <a:lnTo>
                    <a:pt x="1347379" y="268398"/>
                  </a:lnTo>
                  <a:lnTo>
                    <a:pt x="1392026" y="285574"/>
                  </a:lnTo>
                  <a:lnTo>
                    <a:pt x="1436366" y="304071"/>
                  </a:lnTo>
                  <a:lnTo>
                    <a:pt x="1480438" y="323711"/>
                  </a:lnTo>
                  <a:lnTo>
                    <a:pt x="1524282" y="344315"/>
                  </a:lnTo>
                  <a:lnTo>
                    <a:pt x="1567938" y="365703"/>
                  </a:lnTo>
                  <a:lnTo>
                    <a:pt x="1614829" y="390312"/>
                  </a:lnTo>
                  <a:lnTo>
                    <a:pt x="1660991" y="416353"/>
                  </a:lnTo>
                  <a:lnTo>
                    <a:pt x="1752650" y="469675"/>
                  </a:lnTo>
                  <a:lnTo>
                    <a:pt x="1782509" y="502099"/>
                  </a:lnTo>
                  <a:lnTo>
                    <a:pt x="1490256" y="462301"/>
                  </a:lnTo>
                  <a:lnTo>
                    <a:pt x="1472287" y="491670"/>
                  </a:lnTo>
                  <a:lnTo>
                    <a:pt x="1462389" y="521552"/>
                  </a:lnTo>
                  <a:lnTo>
                    <a:pt x="1458238" y="551971"/>
                  </a:lnTo>
                  <a:lnTo>
                    <a:pt x="1457509" y="582946"/>
                  </a:lnTo>
                  <a:lnTo>
                    <a:pt x="1459390" y="599324"/>
                  </a:lnTo>
                  <a:lnTo>
                    <a:pt x="1465110" y="611927"/>
                  </a:lnTo>
                  <a:lnTo>
                    <a:pt x="1475366" y="621055"/>
                  </a:lnTo>
                  <a:lnTo>
                    <a:pt x="1490855" y="627010"/>
                  </a:lnTo>
                  <a:lnTo>
                    <a:pt x="1525879" y="635974"/>
                  </a:lnTo>
                  <a:lnTo>
                    <a:pt x="1595703" y="654877"/>
                  </a:lnTo>
                  <a:lnTo>
                    <a:pt x="1630739" y="663694"/>
                  </a:lnTo>
                  <a:lnTo>
                    <a:pt x="2023208" y="754884"/>
                  </a:lnTo>
                  <a:lnTo>
                    <a:pt x="2029437" y="756066"/>
                  </a:lnTo>
                  <a:lnTo>
                    <a:pt x="2049450" y="758200"/>
                  </a:lnTo>
                  <a:lnTo>
                    <a:pt x="2065556" y="735855"/>
                  </a:lnTo>
                  <a:lnTo>
                    <a:pt x="2076800" y="712285"/>
                  </a:lnTo>
                  <a:lnTo>
                    <a:pt x="2082047" y="686895"/>
                  </a:lnTo>
                  <a:lnTo>
                    <a:pt x="2080163" y="659091"/>
                  </a:lnTo>
                  <a:lnTo>
                    <a:pt x="2078981" y="650295"/>
                  </a:lnTo>
                  <a:lnTo>
                    <a:pt x="2078839" y="641218"/>
                  </a:lnTo>
                  <a:lnTo>
                    <a:pt x="2079640" y="632139"/>
                  </a:lnTo>
                  <a:lnTo>
                    <a:pt x="2081290" y="623335"/>
                  </a:lnTo>
                  <a:lnTo>
                    <a:pt x="2085279" y="589039"/>
                  </a:lnTo>
                  <a:lnTo>
                    <a:pt x="2069196" y="526557"/>
                  </a:lnTo>
                  <a:lnTo>
                    <a:pt x="2016642" y="455878"/>
                  </a:lnTo>
                  <a:lnTo>
                    <a:pt x="1948387" y="371687"/>
                  </a:lnTo>
                  <a:lnTo>
                    <a:pt x="1914735" y="329231"/>
                  </a:lnTo>
                  <a:lnTo>
                    <a:pt x="1881140" y="283645"/>
                  </a:lnTo>
                  <a:lnTo>
                    <a:pt x="1850681" y="236015"/>
                  </a:lnTo>
                  <a:lnTo>
                    <a:pt x="1829197" y="178801"/>
                  </a:lnTo>
                  <a:lnTo>
                    <a:pt x="1826384" y="148316"/>
                  </a:lnTo>
                  <a:lnTo>
                    <a:pt x="1828754" y="116638"/>
                  </a:lnTo>
                  <a:lnTo>
                    <a:pt x="1831392" y="92654"/>
                  </a:lnTo>
                  <a:lnTo>
                    <a:pt x="1830233" y="69286"/>
                  </a:lnTo>
                  <a:lnTo>
                    <a:pt x="1822782" y="47648"/>
                  </a:lnTo>
                  <a:lnTo>
                    <a:pt x="1806546" y="28850"/>
                  </a:lnTo>
                  <a:close/>
                </a:path>
              </a:pathLst>
            </a:custGeom>
            <a:solidFill>
              <a:srgbClr val="FFFFFF"/>
            </a:solidFill>
          </p:spPr>
          <p:txBody>
            <a:bodyPr wrap="square" lIns="0" tIns="0" rIns="0" bIns="0" rtlCol="0"/>
            <a:lstStyle/>
            <a:p>
              <a:endParaRPr dirty="0"/>
            </a:p>
          </p:txBody>
        </p:sp>
      </p:grpSp>
      <p:sp>
        <p:nvSpPr>
          <p:cNvPr id="8" name="object 8"/>
          <p:cNvSpPr txBox="1">
            <a:spLocks noGrp="1"/>
          </p:cNvSpPr>
          <p:nvPr>
            <p:ph type="title"/>
          </p:nvPr>
        </p:nvSpPr>
        <p:spPr>
          <a:xfrm>
            <a:off x="686246" y="544607"/>
            <a:ext cx="4196080" cy="996315"/>
          </a:xfrm>
          <a:prstGeom prst="rect">
            <a:avLst/>
          </a:prstGeom>
        </p:spPr>
        <p:txBody>
          <a:bodyPr vert="horz" wrap="square" lIns="0" tIns="14604" rIns="0" bIns="0" rtlCol="0">
            <a:spAutoFit/>
          </a:bodyPr>
          <a:lstStyle/>
          <a:p>
            <a:pPr marL="12700">
              <a:lnSpc>
                <a:spcPct val="100000"/>
              </a:lnSpc>
              <a:spcBef>
                <a:spcPts val="114"/>
              </a:spcBef>
            </a:pPr>
            <a:r>
              <a:rPr sz="6350" spc="-670" dirty="0">
                <a:solidFill>
                  <a:srgbClr val="FFFFFF"/>
                </a:solidFill>
              </a:rPr>
              <a:t>ATTENDANCE</a:t>
            </a:r>
            <a:endParaRPr sz="6350" dirty="0"/>
          </a:p>
        </p:txBody>
      </p:sp>
      <p:grpSp>
        <p:nvGrpSpPr>
          <p:cNvPr id="9" name="object 9"/>
          <p:cNvGrpSpPr/>
          <p:nvPr/>
        </p:nvGrpSpPr>
        <p:grpSpPr>
          <a:xfrm>
            <a:off x="7277756" y="19"/>
            <a:ext cx="1868170" cy="2281555"/>
            <a:chOff x="7277756" y="19"/>
            <a:chExt cx="1868170" cy="2281555"/>
          </a:xfrm>
        </p:grpSpPr>
        <p:sp>
          <p:nvSpPr>
            <p:cNvPr id="10" name="object 10"/>
            <p:cNvSpPr/>
            <p:nvPr/>
          </p:nvSpPr>
          <p:spPr>
            <a:xfrm>
              <a:off x="7277756" y="328556"/>
              <a:ext cx="1371600" cy="1952625"/>
            </a:xfrm>
            <a:custGeom>
              <a:avLst/>
              <a:gdLst/>
              <a:ahLst/>
              <a:cxnLst/>
              <a:rect l="l" t="t" r="r" b="b"/>
              <a:pathLst>
                <a:path w="1371600" h="1952625">
                  <a:moveTo>
                    <a:pt x="685799" y="1952587"/>
                  </a:moveTo>
                  <a:lnTo>
                    <a:pt x="0" y="0"/>
                  </a:lnTo>
                  <a:lnTo>
                    <a:pt x="1371599" y="0"/>
                  </a:lnTo>
                  <a:lnTo>
                    <a:pt x="685799" y="1952587"/>
                  </a:lnTo>
                  <a:close/>
                </a:path>
              </a:pathLst>
            </a:custGeom>
            <a:solidFill>
              <a:srgbClr val="A2C3D5"/>
            </a:solidFill>
          </p:spPr>
          <p:txBody>
            <a:bodyPr wrap="square" lIns="0" tIns="0" rIns="0" bIns="0" rtlCol="0"/>
            <a:lstStyle/>
            <a:p>
              <a:endParaRPr dirty="0"/>
            </a:p>
          </p:txBody>
        </p:sp>
        <p:sp>
          <p:nvSpPr>
            <p:cNvPr id="11" name="object 11"/>
            <p:cNvSpPr/>
            <p:nvPr/>
          </p:nvSpPr>
          <p:spPr>
            <a:xfrm>
              <a:off x="7734683" y="19"/>
              <a:ext cx="1371600" cy="1952625"/>
            </a:xfrm>
            <a:custGeom>
              <a:avLst/>
              <a:gdLst/>
              <a:ahLst/>
              <a:cxnLst/>
              <a:rect l="l" t="t" r="r" b="b"/>
              <a:pathLst>
                <a:path w="1371600" h="1952625">
                  <a:moveTo>
                    <a:pt x="685799" y="1952587"/>
                  </a:moveTo>
                  <a:lnTo>
                    <a:pt x="0" y="0"/>
                  </a:lnTo>
                  <a:lnTo>
                    <a:pt x="1371599" y="0"/>
                  </a:lnTo>
                  <a:lnTo>
                    <a:pt x="685799" y="1952587"/>
                  </a:lnTo>
                  <a:close/>
                </a:path>
              </a:pathLst>
            </a:custGeom>
            <a:solidFill>
              <a:srgbClr val="FFC700"/>
            </a:solidFill>
          </p:spPr>
          <p:txBody>
            <a:bodyPr wrap="square" lIns="0" tIns="0" rIns="0" bIns="0" rtlCol="0"/>
            <a:lstStyle/>
            <a:p>
              <a:endParaRPr dirty="0"/>
            </a:p>
          </p:txBody>
        </p:sp>
        <p:sp>
          <p:nvSpPr>
            <p:cNvPr id="12" name="object 12"/>
            <p:cNvSpPr/>
            <p:nvPr/>
          </p:nvSpPr>
          <p:spPr>
            <a:xfrm>
              <a:off x="8422005" y="458939"/>
              <a:ext cx="723900" cy="1028700"/>
            </a:xfrm>
            <a:custGeom>
              <a:avLst/>
              <a:gdLst/>
              <a:ahLst/>
              <a:cxnLst/>
              <a:rect l="l" t="t" r="r" b="b"/>
              <a:pathLst>
                <a:path w="723900" h="1028700">
                  <a:moveTo>
                    <a:pt x="361949" y="1028602"/>
                  </a:moveTo>
                  <a:lnTo>
                    <a:pt x="0" y="0"/>
                  </a:lnTo>
                  <a:lnTo>
                    <a:pt x="723899" y="0"/>
                  </a:lnTo>
                  <a:lnTo>
                    <a:pt x="361949" y="1028602"/>
                  </a:lnTo>
                  <a:close/>
                </a:path>
              </a:pathLst>
            </a:custGeom>
            <a:solidFill>
              <a:srgbClr val="FFFFFF">
                <a:alpha val="73728"/>
              </a:srgbClr>
            </a:solidFill>
          </p:spPr>
          <p:txBody>
            <a:bodyPr wrap="square" lIns="0" tIns="0" rIns="0" bIns="0" rtlCol="0"/>
            <a:lstStyle/>
            <a:p>
              <a:endParaRPr dirty="0"/>
            </a:p>
          </p:txBody>
        </p:sp>
      </p:grpSp>
      <p:grpSp>
        <p:nvGrpSpPr>
          <p:cNvPr id="13" name="object 13"/>
          <p:cNvGrpSpPr/>
          <p:nvPr/>
        </p:nvGrpSpPr>
        <p:grpSpPr>
          <a:xfrm>
            <a:off x="241834" y="2081630"/>
            <a:ext cx="5300587" cy="8101567"/>
            <a:chOff x="338638" y="2185391"/>
            <a:chExt cx="5005628" cy="8101567"/>
          </a:xfrm>
        </p:grpSpPr>
        <p:sp>
          <p:nvSpPr>
            <p:cNvPr id="14" name="object 14"/>
            <p:cNvSpPr/>
            <p:nvPr/>
          </p:nvSpPr>
          <p:spPr>
            <a:xfrm>
              <a:off x="835258" y="8005795"/>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A2C3D5"/>
            </a:solidFill>
          </p:spPr>
          <p:txBody>
            <a:bodyPr wrap="square" lIns="0" tIns="0" rIns="0" bIns="0" rtlCol="0"/>
            <a:lstStyle/>
            <a:p>
              <a:endParaRPr dirty="0"/>
            </a:p>
          </p:txBody>
        </p:sp>
        <p:sp>
          <p:nvSpPr>
            <p:cNvPr id="15" name="object 15"/>
            <p:cNvSpPr/>
            <p:nvPr/>
          </p:nvSpPr>
          <p:spPr>
            <a:xfrm>
              <a:off x="378331" y="8334333"/>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FFC700"/>
            </a:solidFill>
          </p:spPr>
          <p:txBody>
            <a:bodyPr wrap="square" lIns="0" tIns="0" rIns="0" bIns="0" rtlCol="0"/>
            <a:lstStyle/>
            <a:p>
              <a:endParaRPr dirty="0"/>
            </a:p>
          </p:txBody>
        </p:sp>
        <p:sp>
          <p:nvSpPr>
            <p:cNvPr id="16" name="object 16"/>
            <p:cNvSpPr/>
            <p:nvPr/>
          </p:nvSpPr>
          <p:spPr>
            <a:xfrm>
              <a:off x="338638" y="8799355"/>
              <a:ext cx="723900" cy="1028700"/>
            </a:xfrm>
            <a:custGeom>
              <a:avLst/>
              <a:gdLst/>
              <a:ahLst/>
              <a:cxnLst/>
              <a:rect l="l" t="t" r="r" b="b"/>
              <a:pathLst>
                <a:path w="723900" h="1028700">
                  <a:moveTo>
                    <a:pt x="361949" y="0"/>
                  </a:moveTo>
                  <a:lnTo>
                    <a:pt x="723899" y="1028602"/>
                  </a:lnTo>
                  <a:lnTo>
                    <a:pt x="0" y="1028602"/>
                  </a:lnTo>
                  <a:lnTo>
                    <a:pt x="361949" y="0"/>
                  </a:lnTo>
                  <a:close/>
                </a:path>
              </a:pathLst>
            </a:custGeom>
            <a:solidFill>
              <a:srgbClr val="FFFFFF">
                <a:alpha val="73728"/>
              </a:srgbClr>
            </a:solidFill>
          </p:spPr>
          <p:txBody>
            <a:bodyPr wrap="square" lIns="0" tIns="0" rIns="0" bIns="0" rtlCol="0"/>
            <a:lstStyle/>
            <a:p>
              <a:endParaRPr dirty="0"/>
            </a:p>
          </p:txBody>
        </p:sp>
        <p:pic>
          <p:nvPicPr>
            <p:cNvPr id="17" name="object 17"/>
            <p:cNvPicPr/>
            <p:nvPr/>
          </p:nvPicPr>
          <p:blipFill>
            <a:blip r:embed="rId3" cstate="print"/>
            <a:stretch>
              <a:fillRect/>
            </a:stretch>
          </p:blipFill>
          <p:spPr>
            <a:xfrm>
              <a:off x="1519465" y="2185391"/>
              <a:ext cx="3824801" cy="7642664"/>
            </a:xfrm>
            <a:prstGeom prst="rect">
              <a:avLst/>
            </a:prstGeom>
          </p:spPr>
        </p:pic>
      </p:grpSp>
      <p:sp>
        <p:nvSpPr>
          <p:cNvPr id="19" name="object 19"/>
          <p:cNvSpPr txBox="1"/>
          <p:nvPr/>
        </p:nvSpPr>
        <p:spPr>
          <a:xfrm>
            <a:off x="9430536" y="5145838"/>
            <a:ext cx="1498600" cy="666750"/>
          </a:xfrm>
          <a:prstGeom prst="rect">
            <a:avLst/>
          </a:prstGeom>
        </p:spPr>
        <p:txBody>
          <a:bodyPr vert="horz" wrap="square" lIns="0" tIns="59690" rIns="0" bIns="0" rtlCol="0">
            <a:spAutoFit/>
          </a:bodyPr>
          <a:lstStyle/>
          <a:p>
            <a:pPr marL="155575" marR="5080" indent="-143510">
              <a:lnSpc>
                <a:spcPts val="2350"/>
              </a:lnSpc>
              <a:spcBef>
                <a:spcPts val="470"/>
              </a:spcBef>
            </a:pPr>
            <a:r>
              <a:rPr sz="2250" b="1" spc="-195" dirty="0">
                <a:solidFill>
                  <a:srgbClr val="08246D"/>
                </a:solidFill>
                <a:latin typeface="Trebuchet MS"/>
                <a:cs typeface="Trebuchet MS"/>
              </a:rPr>
              <a:t>A</a:t>
            </a:r>
            <a:r>
              <a:rPr sz="2250" b="1" spc="-380" dirty="0">
                <a:solidFill>
                  <a:srgbClr val="08246D"/>
                </a:solidFill>
                <a:latin typeface="Trebuchet MS"/>
                <a:cs typeface="Trebuchet MS"/>
              </a:rPr>
              <a:t>TT</a:t>
            </a:r>
            <a:r>
              <a:rPr sz="2250" b="1" spc="-275" dirty="0">
                <a:solidFill>
                  <a:srgbClr val="08246D"/>
                </a:solidFill>
                <a:latin typeface="Trebuchet MS"/>
                <a:cs typeface="Trebuchet MS"/>
              </a:rPr>
              <a:t>E</a:t>
            </a:r>
            <a:r>
              <a:rPr sz="2250" b="1" spc="-245" dirty="0">
                <a:solidFill>
                  <a:srgbClr val="08246D"/>
                </a:solidFill>
                <a:latin typeface="Trebuchet MS"/>
                <a:cs typeface="Trebuchet MS"/>
              </a:rPr>
              <a:t>N</a:t>
            </a:r>
            <a:r>
              <a:rPr sz="2250" b="1" spc="-135" dirty="0">
                <a:solidFill>
                  <a:srgbClr val="08246D"/>
                </a:solidFill>
                <a:latin typeface="Trebuchet MS"/>
                <a:cs typeface="Trebuchet MS"/>
              </a:rPr>
              <a:t>D</a:t>
            </a:r>
            <a:r>
              <a:rPr sz="2250" b="1" spc="-195" dirty="0">
                <a:solidFill>
                  <a:srgbClr val="08246D"/>
                </a:solidFill>
                <a:latin typeface="Trebuchet MS"/>
                <a:cs typeface="Trebuchet MS"/>
              </a:rPr>
              <a:t>A</a:t>
            </a:r>
            <a:r>
              <a:rPr sz="2250" b="1" spc="-245" dirty="0">
                <a:solidFill>
                  <a:srgbClr val="08246D"/>
                </a:solidFill>
                <a:latin typeface="Trebuchet MS"/>
                <a:cs typeface="Trebuchet MS"/>
              </a:rPr>
              <a:t>N</a:t>
            </a:r>
            <a:r>
              <a:rPr sz="2250" b="1" spc="-114" dirty="0">
                <a:solidFill>
                  <a:srgbClr val="08246D"/>
                </a:solidFill>
                <a:latin typeface="Trebuchet MS"/>
                <a:cs typeface="Trebuchet MS"/>
              </a:rPr>
              <a:t>C</a:t>
            </a:r>
            <a:r>
              <a:rPr sz="2250" b="1" spc="-190" dirty="0">
                <a:solidFill>
                  <a:srgbClr val="08246D"/>
                </a:solidFill>
                <a:latin typeface="Trebuchet MS"/>
                <a:cs typeface="Trebuchet MS"/>
              </a:rPr>
              <a:t>E  </a:t>
            </a:r>
            <a:r>
              <a:rPr sz="2250" b="1" spc="-130" dirty="0">
                <a:solidFill>
                  <a:srgbClr val="08246D"/>
                </a:solidFill>
                <a:latin typeface="Trebuchet MS"/>
                <a:cs typeface="Trebuchet MS"/>
              </a:rPr>
              <a:t>SUMMARY</a:t>
            </a:r>
            <a:endParaRPr sz="2250" dirty="0">
              <a:latin typeface="Trebuchet MS"/>
              <a:cs typeface="Trebuchet MS"/>
            </a:endParaRPr>
          </a:p>
        </p:txBody>
      </p:sp>
      <p:sp>
        <p:nvSpPr>
          <p:cNvPr id="20" name="object 20"/>
          <p:cNvSpPr txBox="1"/>
          <p:nvPr/>
        </p:nvSpPr>
        <p:spPr>
          <a:xfrm>
            <a:off x="5941798" y="4224658"/>
            <a:ext cx="2672080" cy="2368550"/>
          </a:xfrm>
          <a:prstGeom prst="rect">
            <a:avLst/>
          </a:prstGeom>
        </p:spPr>
        <p:txBody>
          <a:bodyPr vert="horz" wrap="square" lIns="0" tIns="12700" rIns="0" bIns="0" rtlCol="0">
            <a:spAutoFit/>
          </a:bodyPr>
          <a:lstStyle/>
          <a:p>
            <a:pPr marL="12065" marR="5080" algn="ctr">
              <a:lnSpc>
                <a:spcPct val="116500"/>
              </a:lnSpc>
              <a:spcBef>
                <a:spcPts val="100"/>
              </a:spcBef>
            </a:pPr>
            <a:r>
              <a:rPr sz="2200" spc="-65" dirty="0">
                <a:solidFill>
                  <a:srgbClr val="FFFFFF"/>
                </a:solidFill>
                <a:latin typeface="Arial MT"/>
                <a:cs typeface="Arial MT"/>
              </a:rPr>
              <a:t>User </a:t>
            </a:r>
            <a:r>
              <a:rPr sz="2200" spc="-55" dirty="0">
                <a:solidFill>
                  <a:srgbClr val="FFFFFF"/>
                </a:solidFill>
                <a:latin typeface="Arial MT"/>
                <a:cs typeface="Arial MT"/>
              </a:rPr>
              <a:t>can </a:t>
            </a:r>
            <a:r>
              <a:rPr sz="2200" spc="-40" dirty="0">
                <a:solidFill>
                  <a:srgbClr val="FFFFFF"/>
                </a:solidFill>
                <a:latin typeface="Arial MT"/>
                <a:cs typeface="Arial MT"/>
              </a:rPr>
              <a:t>view </a:t>
            </a:r>
            <a:r>
              <a:rPr sz="2200" spc="45" dirty="0">
                <a:solidFill>
                  <a:srgbClr val="FFFFFF"/>
                </a:solidFill>
                <a:latin typeface="Arial MT"/>
                <a:cs typeface="Arial MT"/>
              </a:rPr>
              <a:t>his/her </a:t>
            </a:r>
            <a:r>
              <a:rPr sz="2200" spc="-600" dirty="0">
                <a:solidFill>
                  <a:srgbClr val="FFFFFF"/>
                </a:solidFill>
                <a:latin typeface="Arial MT"/>
                <a:cs typeface="Arial MT"/>
              </a:rPr>
              <a:t> </a:t>
            </a:r>
            <a:r>
              <a:rPr sz="2200" spc="-20" dirty="0">
                <a:solidFill>
                  <a:srgbClr val="FFFFFF"/>
                </a:solidFill>
                <a:latin typeface="Arial MT"/>
                <a:cs typeface="Arial MT"/>
              </a:rPr>
              <a:t>attendance </a:t>
            </a:r>
            <a:r>
              <a:rPr sz="2200" spc="15" dirty="0">
                <a:solidFill>
                  <a:srgbClr val="FFFFFF"/>
                </a:solidFill>
                <a:latin typeface="Arial MT"/>
                <a:cs typeface="Arial MT"/>
              </a:rPr>
              <a:t>count </a:t>
            </a:r>
            <a:r>
              <a:rPr sz="2200" spc="-130" dirty="0">
                <a:solidFill>
                  <a:srgbClr val="FFFFFF"/>
                </a:solidFill>
                <a:latin typeface="Arial MT"/>
                <a:cs typeface="Arial MT"/>
              </a:rPr>
              <a:t>as </a:t>
            </a:r>
            <a:r>
              <a:rPr sz="2200" spc="-125" dirty="0">
                <a:solidFill>
                  <a:srgbClr val="FFFFFF"/>
                </a:solidFill>
                <a:latin typeface="Arial MT"/>
                <a:cs typeface="Arial MT"/>
              </a:rPr>
              <a:t> </a:t>
            </a:r>
            <a:r>
              <a:rPr sz="2200" spc="10" dirty="0">
                <a:solidFill>
                  <a:srgbClr val="FFFFFF"/>
                </a:solidFill>
                <a:latin typeface="Arial MT"/>
                <a:cs typeface="Arial MT"/>
              </a:rPr>
              <a:t>per </a:t>
            </a:r>
            <a:r>
              <a:rPr sz="2200" spc="15" dirty="0">
                <a:solidFill>
                  <a:srgbClr val="FFFFFF"/>
                </a:solidFill>
                <a:latin typeface="Arial MT"/>
                <a:cs typeface="Arial MT"/>
              </a:rPr>
              <a:t>the </a:t>
            </a:r>
            <a:r>
              <a:rPr sz="2200" spc="-20" dirty="0">
                <a:solidFill>
                  <a:srgbClr val="FFFFFF"/>
                </a:solidFill>
                <a:latin typeface="Arial MT"/>
                <a:cs typeface="Arial MT"/>
              </a:rPr>
              <a:t>attendance </a:t>
            </a:r>
            <a:r>
              <a:rPr sz="2200" spc="-15" dirty="0">
                <a:solidFill>
                  <a:srgbClr val="FFFFFF"/>
                </a:solidFill>
                <a:latin typeface="Arial MT"/>
                <a:cs typeface="Arial MT"/>
              </a:rPr>
              <a:t> </a:t>
            </a:r>
            <a:r>
              <a:rPr sz="2200" spc="-20" dirty="0">
                <a:solidFill>
                  <a:srgbClr val="FFFFFF"/>
                </a:solidFill>
                <a:latin typeface="Arial MT"/>
                <a:cs typeface="Arial MT"/>
              </a:rPr>
              <a:t>status </a:t>
            </a:r>
            <a:r>
              <a:rPr sz="2200" spc="35" dirty="0">
                <a:solidFill>
                  <a:srgbClr val="FFFFFF"/>
                </a:solidFill>
                <a:latin typeface="Arial MT"/>
                <a:cs typeface="Arial MT"/>
              </a:rPr>
              <a:t>i.e. </a:t>
            </a:r>
            <a:r>
              <a:rPr sz="2200" spc="-15" dirty="0">
                <a:solidFill>
                  <a:srgbClr val="FFFFFF"/>
                </a:solidFill>
                <a:latin typeface="Arial MT"/>
                <a:cs typeface="Arial MT"/>
              </a:rPr>
              <a:t>Absent, </a:t>
            </a:r>
            <a:r>
              <a:rPr sz="2200" spc="-10" dirty="0">
                <a:solidFill>
                  <a:srgbClr val="FFFFFF"/>
                </a:solidFill>
                <a:latin typeface="Arial MT"/>
                <a:cs typeface="Arial MT"/>
              </a:rPr>
              <a:t> </a:t>
            </a:r>
            <a:r>
              <a:rPr sz="2200" spc="-35" dirty="0">
                <a:solidFill>
                  <a:srgbClr val="FFFFFF"/>
                </a:solidFill>
                <a:latin typeface="Arial MT"/>
                <a:cs typeface="Arial MT"/>
              </a:rPr>
              <a:t>Present,</a:t>
            </a:r>
            <a:r>
              <a:rPr sz="2200" spc="-70" dirty="0">
                <a:solidFill>
                  <a:srgbClr val="FFFFFF"/>
                </a:solidFill>
                <a:latin typeface="Arial MT"/>
                <a:cs typeface="Arial MT"/>
              </a:rPr>
              <a:t> </a:t>
            </a:r>
            <a:r>
              <a:rPr sz="2200" spc="-55" dirty="0">
                <a:solidFill>
                  <a:srgbClr val="FFFFFF"/>
                </a:solidFill>
                <a:latin typeface="Arial MT"/>
                <a:cs typeface="Arial MT"/>
              </a:rPr>
              <a:t>leave</a:t>
            </a:r>
            <a:r>
              <a:rPr sz="2200" spc="-65" dirty="0">
                <a:solidFill>
                  <a:srgbClr val="FFFFFF"/>
                </a:solidFill>
                <a:latin typeface="Arial MT"/>
                <a:cs typeface="Arial MT"/>
              </a:rPr>
              <a:t> </a:t>
            </a:r>
            <a:r>
              <a:rPr sz="2200" spc="60" dirty="0">
                <a:solidFill>
                  <a:srgbClr val="FFFFFF"/>
                </a:solidFill>
                <a:latin typeface="Arial MT"/>
                <a:cs typeface="Arial MT"/>
              </a:rPr>
              <a:t>,</a:t>
            </a:r>
            <a:r>
              <a:rPr sz="2200" spc="-65" dirty="0">
                <a:solidFill>
                  <a:srgbClr val="FFFFFF"/>
                </a:solidFill>
                <a:latin typeface="Arial MT"/>
                <a:cs typeface="Arial MT"/>
              </a:rPr>
              <a:t> </a:t>
            </a:r>
            <a:r>
              <a:rPr sz="2200" spc="70" dirty="0">
                <a:solidFill>
                  <a:srgbClr val="FFFFFF"/>
                </a:solidFill>
                <a:latin typeface="Arial MT"/>
                <a:cs typeface="Arial MT"/>
              </a:rPr>
              <a:t>W.off </a:t>
            </a:r>
            <a:r>
              <a:rPr sz="2200" spc="-600" dirty="0">
                <a:solidFill>
                  <a:srgbClr val="FFFFFF"/>
                </a:solidFill>
                <a:latin typeface="Arial MT"/>
                <a:cs typeface="Arial MT"/>
              </a:rPr>
              <a:t> </a:t>
            </a:r>
            <a:r>
              <a:rPr sz="2200" spc="25" dirty="0">
                <a:solidFill>
                  <a:srgbClr val="FFFFFF"/>
                </a:solidFill>
                <a:latin typeface="Arial MT"/>
                <a:cs typeface="Arial MT"/>
              </a:rPr>
              <a:t>etc.</a:t>
            </a:r>
            <a:endParaRPr sz="2200" dirty="0">
              <a:latin typeface="Arial MT"/>
              <a:cs typeface="Arial MT"/>
            </a:endParaRPr>
          </a:p>
        </p:txBody>
      </p:sp>
      <p:sp>
        <p:nvSpPr>
          <p:cNvPr id="21" name="object 21"/>
          <p:cNvSpPr txBox="1"/>
          <p:nvPr/>
        </p:nvSpPr>
        <p:spPr>
          <a:xfrm>
            <a:off x="6001328" y="7546708"/>
            <a:ext cx="2741930" cy="1587500"/>
          </a:xfrm>
          <a:prstGeom prst="rect">
            <a:avLst/>
          </a:prstGeom>
        </p:spPr>
        <p:txBody>
          <a:bodyPr vert="horz" wrap="square" lIns="0" tIns="12700" rIns="0" bIns="0" rtlCol="0">
            <a:spAutoFit/>
          </a:bodyPr>
          <a:lstStyle/>
          <a:p>
            <a:pPr marL="12065" marR="5080" indent="-635" algn="ctr">
              <a:lnSpc>
                <a:spcPct val="116500"/>
              </a:lnSpc>
              <a:spcBef>
                <a:spcPts val="100"/>
              </a:spcBef>
            </a:pPr>
            <a:r>
              <a:rPr sz="2200" spc="-75" dirty="0">
                <a:solidFill>
                  <a:srgbClr val="FFFFFF"/>
                </a:solidFill>
                <a:latin typeface="Arial MT"/>
                <a:cs typeface="Arial MT"/>
              </a:rPr>
              <a:t>we </a:t>
            </a:r>
            <a:r>
              <a:rPr sz="2200" dirty="0">
                <a:solidFill>
                  <a:srgbClr val="FFFFFF"/>
                </a:solidFill>
                <a:latin typeface="Arial MT"/>
                <a:cs typeface="Arial MT"/>
              </a:rPr>
              <a:t>store </a:t>
            </a:r>
            <a:r>
              <a:rPr sz="2200" spc="-35" dirty="0">
                <a:solidFill>
                  <a:srgbClr val="FFFFFF"/>
                </a:solidFill>
                <a:latin typeface="Arial MT"/>
                <a:cs typeface="Arial MT"/>
              </a:rPr>
              <a:t>user </a:t>
            </a:r>
            <a:r>
              <a:rPr sz="2200" spc="-15" dirty="0">
                <a:solidFill>
                  <a:srgbClr val="FFFFFF"/>
                </a:solidFill>
                <a:latin typeface="Arial MT"/>
                <a:cs typeface="Arial MT"/>
              </a:rPr>
              <a:t>selfie </a:t>
            </a:r>
            <a:r>
              <a:rPr sz="2200" spc="-10" dirty="0">
                <a:solidFill>
                  <a:srgbClr val="FFFFFF"/>
                </a:solidFill>
                <a:latin typeface="Arial MT"/>
                <a:cs typeface="Arial MT"/>
              </a:rPr>
              <a:t> </a:t>
            </a:r>
            <a:r>
              <a:rPr sz="2200" dirty="0">
                <a:solidFill>
                  <a:srgbClr val="FFFFFF"/>
                </a:solidFill>
                <a:latin typeface="Arial MT"/>
                <a:cs typeface="Arial MT"/>
              </a:rPr>
              <a:t>while marking </a:t>
            </a:r>
            <a:r>
              <a:rPr sz="2200" spc="45" dirty="0">
                <a:solidFill>
                  <a:srgbClr val="FFFFFF"/>
                </a:solidFill>
                <a:latin typeface="Arial MT"/>
                <a:cs typeface="Arial MT"/>
              </a:rPr>
              <a:t>his/her </a:t>
            </a:r>
            <a:r>
              <a:rPr sz="2200" spc="-600" dirty="0">
                <a:solidFill>
                  <a:srgbClr val="FFFFFF"/>
                </a:solidFill>
                <a:latin typeface="Arial MT"/>
                <a:cs typeface="Arial MT"/>
              </a:rPr>
              <a:t> </a:t>
            </a:r>
            <a:r>
              <a:rPr sz="2200" spc="-20" dirty="0">
                <a:solidFill>
                  <a:srgbClr val="FFFFFF"/>
                </a:solidFill>
                <a:latin typeface="Arial MT"/>
                <a:cs typeface="Arial MT"/>
              </a:rPr>
              <a:t>attendance</a:t>
            </a:r>
            <a:r>
              <a:rPr sz="2200" spc="-70" dirty="0">
                <a:solidFill>
                  <a:srgbClr val="FFFFFF"/>
                </a:solidFill>
                <a:latin typeface="Arial MT"/>
                <a:cs typeface="Arial MT"/>
              </a:rPr>
              <a:t> </a:t>
            </a:r>
            <a:r>
              <a:rPr sz="2200" spc="65" dirty="0">
                <a:solidFill>
                  <a:srgbClr val="FFFFFF"/>
                </a:solidFill>
                <a:latin typeface="Arial MT"/>
                <a:cs typeface="Arial MT"/>
              </a:rPr>
              <a:t>to</a:t>
            </a:r>
            <a:r>
              <a:rPr sz="2200" spc="-70" dirty="0">
                <a:solidFill>
                  <a:srgbClr val="FFFFFF"/>
                </a:solidFill>
                <a:latin typeface="Arial MT"/>
                <a:cs typeface="Arial MT"/>
              </a:rPr>
              <a:t> </a:t>
            </a:r>
            <a:r>
              <a:rPr sz="2200" spc="-10" dirty="0">
                <a:solidFill>
                  <a:srgbClr val="FFFFFF"/>
                </a:solidFill>
                <a:latin typeface="Arial MT"/>
                <a:cs typeface="Arial MT"/>
              </a:rPr>
              <a:t>validate </a:t>
            </a:r>
            <a:r>
              <a:rPr sz="2200" spc="-600" dirty="0">
                <a:solidFill>
                  <a:srgbClr val="FFFFFF"/>
                </a:solidFill>
                <a:latin typeface="Arial MT"/>
                <a:cs typeface="Arial MT"/>
              </a:rPr>
              <a:t> </a:t>
            </a:r>
            <a:r>
              <a:rPr sz="2200" spc="15" dirty="0">
                <a:solidFill>
                  <a:srgbClr val="FFFFFF"/>
                </a:solidFill>
                <a:latin typeface="Arial MT"/>
                <a:cs typeface="Arial MT"/>
              </a:rPr>
              <a:t>the</a:t>
            </a:r>
            <a:r>
              <a:rPr sz="2200" spc="-60" dirty="0">
                <a:solidFill>
                  <a:srgbClr val="FFFFFF"/>
                </a:solidFill>
                <a:latin typeface="Arial MT"/>
                <a:cs typeface="Arial MT"/>
              </a:rPr>
              <a:t> </a:t>
            </a:r>
            <a:r>
              <a:rPr sz="2200" spc="-35" dirty="0">
                <a:solidFill>
                  <a:srgbClr val="FFFFFF"/>
                </a:solidFill>
                <a:latin typeface="Arial MT"/>
                <a:cs typeface="Arial MT"/>
              </a:rPr>
              <a:t>user</a:t>
            </a:r>
            <a:r>
              <a:rPr sz="2200" spc="-55" dirty="0">
                <a:solidFill>
                  <a:srgbClr val="FFFFFF"/>
                </a:solidFill>
                <a:latin typeface="Arial MT"/>
                <a:cs typeface="Arial MT"/>
              </a:rPr>
              <a:t> </a:t>
            </a:r>
            <a:r>
              <a:rPr sz="2200" spc="5" dirty="0">
                <a:solidFill>
                  <a:srgbClr val="FFFFFF"/>
                </a:solidFill>
                <a:latin typeface="Arial MT"/>
                <a:cs typeface="Arial MT"/>
              </a:rPr>
              <a:t>availability</a:t>
            </a:r>
            <a:endParaRPr sz="2200" dirty="0">
              <a:latin typeface="Arial MT"/>
              <a:cs typeface="Arial MT"/>
            </a:endParaRPr>
          </a:p>
        </p:txBody>
      </p:sp>
      <p:sp>
        <p:nvSpPr>
          <p:cNvPr id="22" name="object 22"/>
          <p:cNvSpPr/>
          <p:nvPr/>
        </p:nvSpPr>
        <p:spPr>
          <a:xfrm>
            <a:off x="7962189" y="2088628"/>
            <a:ext cx="8287384" cy="5284470"/>
          </a:xfrm>
          <a:custGeom>
            <a:avLst/>
            <a:gdLst/>
            <a:ahLst/>
            <a:cxnLst/>
            <a:rect l="l" t="t" r="r" b="b"/>
            <a:pathLst>
              <a:path w="8287384" h="5284470">
                <a:moveTo>
                  <a:pt x="1782610" y="2036673"/>
                </a:moveTo>
                <a:lnTo>
                  <a:pt x="1778228" y="1984451"/>
                </a:lnTo>
                <a:lnTo>
                  <a:pt x="1771535" y="1933092"/>
                </a:lnTo>
                <a:lnTo>
                  <a:pt x="1762455" y="1882660"/>
                </a:lnTo>
                <a:lnTo>
                  <a:pt x="1750885" y="1833206"/>
                </a:lnTo>
                <a:lnTo>
                  <a:pt x="1736750" y="1784781"/>
                </a:lnTo>
                <a:lnTo>
                  <a:pt x="1719948" y="1737448"/>
                </a:lnTo>
                <a:lnTo>
                  <a:pt x="1700403" y="1691271"/>
                </a:lnTo>
                <a:lnTo>
                  <a:pt x="1678025" y="1646288"/>
                </a:lnTo>
                <a:lnTo>
                  <a:pt x="1652727" y="1602574"/>
                </a:lnTo>
                <a:lnTo>
                  <a:pt x="1624418" y="1560195"/>
                </a:lnTo>
                <a:lnTo>
                  <a:pt x="1593011" y="1519174"/>
                </a:lnTo>
                <a:lnTo>
                  <a:pt x="1558417" y="1479588"/>
                </a:lnTo>
                <a:lnTo>
                  <a:pt x="1521294" y="1442212"/>
                </a:lnTo>
                <a:lnTo>
                  <a:pt x="1482674" y="1408061"/>
                </a:lnTo>
                <a:lnTo>
                  <a:pt x="1442580" y="1377111"/>
                </a:lnTo>
                <a:lnTo>
                  <a:pt x="1401076" y="1349286"/>
                </a:lnTo>
                <a:lnTo>
                  <a:pt x="1358188" y="1324533"/>
                </a:lnTo>
                <a:lnTo>
                  <a:pt x="1313954" y="1302804"/>
                </a:lnTo>
                <a:lnTo>
                  <a:pt x="1268437" y="1284033"/>
                </a:lnTo>
                <a:lnTo>
                  <a:pt x="1221663" y="1268171"/>
                </a:lnTo>
                <a:lnTo>
                  <a:pt x="1173670" y="1255153"/>
                </a:lnTo>
                <a:lnTo>
                  <a:pt x="1124508" y="1244930"/>
                </a:lnTo>
                <a:lnTo>
                  <a:pt x="1074229" y="1237449"/>
                </a:lnTo>
                <a:lnTo>
                  <a:pt x="1022845" y="1232649"/>
                </a:lnTo>
                <a:lnTo>
                  <a:pt x="970419" y="1230490"/>
                </a:lnTo>
                <a:lnTo>
                  <a:pt x="917790" y="1230884"/>
                </a:lnTo>
                <a:lnTo>
                  <a:pt x="865390" y="1233589"/>
                </a:lnTo>
                <a:lnTo>
                  <a:pt x="813206" y="1238364"/>
                </a:lnTo>
                <a:lnTo>
                  <a:pt x="761199" y="1245006"/>
                </a:lnTo>
                <a:lnTo>
                  <a:pt x="709396" y="1253274"/>
                </a:lnTo>
                <a:lnTo>
                  <a:pt x="657745" y="1262938"/>
                </a:lnTo>
                <a:lnTo>
                  <a:pt x="619201" y="1272514"/>
                </a:lnTo>
                <a:lnTo>
                  <a:pt x="581418" y="1284859"/>
                </a:lnTo>
                <a:lnTo>
                  <a:pt x="537984" y="1300353"/>
                </a:lnTo>
                <a:lnTo>
                  <a:pt x="358584" y="1365618"/>
                </a:lnTo>
                <a:lnTo>
                  <a:pt x="363664" y="1336916"/>
                </a:lnTo>
                <a:lnTo>
                  <a:pt x="367652" y="1281341"/>
                </a:lnTo>
                <a:lnTo>
                  <a:pt x="368871" y="1219403"/>
                </a:lnTo>
                <a:lnTo>
                  <a:pt x="368985" y="1188415"/>
                </a:lnTo>
                <a:lnTo>
                  <a:pt x="368388" y="1178572"/>
                </a:lnTo>
                <a:lnTo>
                  <a:pt x="365569" y="1169352"/>
                </a:lnTo>
                <a:lnTo>
                  <a:pt x="358965" y="1161846"/>
                </a:lnTo>
                <a:lnTo>
                  <a:pt x="347027" y="1157109"/>
                </a:lnTo>
                <a:lnTo>
                  <a:pt x="330936" y="1171143"/>
                </a:lnTo>
                <a:lnTo>
                  <a:pt x="321957" y="1188669"/>
                </a:lnTo>
                <a:lnTo>
                  <a:pt x="318109" y="1208443"/>
                </a:lnTo>
                <a:lnTo>
                  <a:pt x="317398" y="1229207"/>
                </a:lnTo>
                <a:lnTo>
                  <a:pt x="315518" y="1256499"/>
                </a:lnTo>
                <a:lnTo>
                  <a:pt x="298945" y="1306068"/>
                </a:lnTo>
                <a:lnTo>
                  <a:pt x="268630" y="1346949"/>
                </a:lnTo>
                <a:lnTo>
                  <a:pt x="235585" y="1382737"/>
                </a:lnTo>
                <a:lnTo>
                  <a:pt x="184505" y="1431886"/>
                </a:lnTo>
                <a:lnTo>
                  <a:pt x="116217" y="1495259"/>
                </a:lnTo>
                <a:lnTo>
                  <a:pt x="82257" y="1527111"/>
                </a:lnTo>
                <a:lnTo>
                  <a:pt x="62928" y="1549044"/>
                </a:lnTo>
                <a:lnTo>
                  <a:pt x="49174" y="1573390"/>
                </a:lnTo>
                <a:lnTo>
                  <a:pt x="41592" y="1600327"/>
                </a:lnTo>
                <a:lnTo>
                  <a:pt x="40767" y="1630045"/>
                </a:lnTo>
                <a:lnTo>
                  <a:pt x="41097" y="1637753"/>
                </a:lnTo>
                <a:lnTo>
                  <a:pt x="40652" y="1645589"/>
                </a:lnTo>
                <a:lnTo>
                  <a:pt x="39420" y="1653298"/>
                </a:lnTo>
                <a:lnTo>
                  <a:pt x="37338" y="1660652"/>
                </a:lnTo>
                <a:lnTo>
                  <a:pt x="32321" y="1684121"/>
                </a:lnTo>
                <a:lnTo>
                  <a:pt x="33655" y="1706410"/>
                </a:lnTo>
                <a:lnTo>
                  <a:pt x="40309" y="1727873"/>
                </a:lnTo>
                <a:lnTo>
                  <a:pt x="51244" y="1748904"/>
                </a:lnTo>
                <a:lnTo>
                  <a:pt x="59397" y="1749107"/>
                </a:lnTo>
                <a:lnTo>
                  <a:pt x="66725" y="1749945"/>
                </a:lnTo>
                <a:lnTo>
                  <a:pt x="418325" y="1719783"/>
                </a:lnTo>
                <a:lnTo>
                  <a:pt x="449148" y="1716570"/>
                </a:lnTo>
                <a:lnTo>
                  <a:pt x="510755" y="1709039"/>
                </a:lnTo>
                <a:lnTo>
                  <a:pt x="541591" y="1705698"/>
                </a:lnTo>
                <a:lnTo>
                  <a:pt x="575310" y="1672247"/>
                </a:lnTo>
                <a:lnTo>
                  <a:pt x="578700" y="1619313"/>
                </a:lnTo>
                <a:lnTo>
                  <a:pt x="573976" y="1592630"/>
                </a:lnTo>
                <a:lnTo>
                  <a:pt x="562317" y="1565402"/>
                </a:lnTo>
                <a:lnTo>
                  <a:pt x="309321" y="1563420"/>
                </a:lnTo>
                <a:lnTo>
                  <a:pt x="316268" y="1554378"/>
                </a:lnTo>
                <a:lnTo>
                  <a:pt x="423011" y="1505267"/>
                </a:lnTo>
                <a:lnTo>
                  <a:pt x="465404" y="1488732"/>
                </a:lnTo>
                <a:lnTo>
                  <a:pt x="508241" y="1473517"/>
                </a:lnTo>
                <a:lnTo>
                  <a:pt x="557860" y="1457540"/>
                </a:lnTo>
                <a:lnTo>
                  <a:pt x="607580" y="1442707"/>
                </a:lnTo>
                <a:lnTo>
                  <a:pt x="657428" y="1429308"/>
                </a:lnTo>
                <a:lnTo>
                  <a:pt x="707440" y="1417688"/>
                </a:lnTo>
                <a:lnTo>
                  <a:pt x="757605" y="1408125"/>
                </a:lnTo>
                <a:lnTo>
                  <a:pt x="807974" y="1400924"/>
                </a:lnTo>
                <a:lnTo>
                  <a:pt x="858570" y="1396415"/>
                </a:lnTo>
                <a:lnTo>
                  <a:pt x="909396" y="1394891"/>
                </a:lnTo>
                <a:lnTo>
                  <a:pt x="960488" y="1396657"/>
                </a:lnTo>
                <a:lnTo>
                  <a:pt x="1011872" y="1402029"/>
                </a:lnTo>
                <a:lnTo>
                  <a:pt x="1063561" y="1411312"/>
                </a:lnTo>
                <a:lnTo>
                  <a:pt x="1115580" y="1424813"/>
                </a:lnTo>
                <a:lnTo>
                  <a:pt x="1145527" y="1433144"/>
                </a:lnTo>
                <a:lnTo>
                  <a:pt x="1175689" y="1440789"/>
                </a:lnTo>
                <a:lnTo>
                  <a:pt x="1235189" y="1458175"/>
                </a:lnTo>
                <a:lnTo>
                  <a:pt x="1284274" y="1477378"/>
                </a:lnTo>
                <a:lnTo>
                  <a:pt x="1331315" y="1499158"/>
                </a:lnTo>
                <a:lnTo>
                  <a:pt x="1376260" y="1523593"/>
                </a:lnTo>
                <a:lnTo>
                  <a:pt x="1419059" y="1550720"/>
                </a:lnTo>
                <a:lnTo>
                  <a:pt x="1459661" y="1580629"/>
                </a:lnTo>
                <a:lnTo>
                  <a:pt x="1498028" y="1613369"/>
                </a:lnTo>
                <a:lnTo>
                  <a:pt x="1534083" y="1649018"/>
                </a:lnTo>
                <a:lnTo>
                  <a:pt x="1567802" y="1687614"/>
                </a:lnTo>
                <a:lnTo>
                  <a:pt x="1599120" y="1729257"/>
                </a:lnTo>
                <a:lnTo>
                  <a:pt x="1627987" y="1773986"/>
                </a:lnTo>
                <a:lnTo>
                  <a:pt x="1652892" y="1819071"/>
                </a:lnTo>
                <a:lnTo>
                  <a:pt x="1674571" y="1865236"/>
                </a:lnTo>
                <a:lnTo>
                  <a:pt x="1693125" y="1912467"/>
                </a:lnTo>
                <a:lnTo>
                  <a:pt x="1708721" y="1960765"/>
                </a:lnTo>
                <a:lnTo>
                  <a:pt x="1721459" y="2010079"/>
                </a:lnTo>
                <a:lnTo>
                  <a:pt x="1735048" y="2078189"/>
                </a:lnTo>
                <a:lnTo>
                  <a:pt x="1739404" y="2096211"/>
                </a:lnTo>
                <a:lnTo>
                  <a:pt x="1749285" y="2134705"/>
                </a:lnTo>
                <a:lnTo>
                  <a:pt x="1765096" y="2113623"/>
                </a:lnTo>
                <a:lnTo>
                  <a:pt x="1775993" y="2090674"/>
                </a:lnTo>
                <a:lnTo>
                  <a:pt x="1781873" y="2065248"/>
                </a:lnTo>
                <a:lnTo>
                  <a:pt x="1782610" y="2036673"/>
                </a:lnTo>
                <a:close/>
              </a:path>
              <a:path w="8287384" h="5284470">
                <a:moveTo>
                  <a:pt x="1802549" y="5133657"/>
                </a:moveTo>
                <a:lnTo>
                  <a:pt x="1793900" y="5079949"/>
                </a:lnTo>
                <a:lnTo>
                  <a:pt x="1775193" y="5030990"/>
                </a:lnTo>
                <a:lnTo>
                  <a:pt x="1754505" y="4983505"/>
                </a:lnTo>
                <a:lnTo>
                  <a:pt x="1731772" y="4937582"/>
                </a:lnTo>
                <a:lnTo>
                  <a:pt x="1706918" y="4893284"/>
                </a:lnTo>
                <a:lnTo>
                  <a:pt x="1679892" y="4850689"/>
                </a:lnTo>
                <a:lnTo>
                  <a:pt x="1650606" y="4809883"/>
                </a:lnTo>
                <a:lnTo>
                  <a:pt x="1619008" y="4770945"/>
                </a:lnTo>
                <a:lnTo>
                  <a:pt x="1585023" y="4733963"/>
                </a:lnTo>
                <a:lnTo>
                  <a:pt x="1548574" y="4699000"/>
                </a:lnTo>
                <a:lnTo>
                  <a:pt x="1509598" y="4666132"/>
                </a:lnTo>
                <a:lnTo>
                  <a:pt x="1468043" y="4635449"/>
                </a:lnTo>
                <a:lnTo>
                  <a:pt x="1423822" y="4607039"/>
                </a:lnTo>
                <a:lnTo>
                  <a:pt x="1377772" y="4581423"/>
                </a:lnTo>
                <a:lnTo>
                  <a:pt x="1331188" y="4559363"/>
                </a:lnTo>
                <a:lnTo>
                  <a:pt x="1284084" y="4540758"/>
                </a:lnTo>
                <a:lnTo>
                  <a:pt x="1236472" y="4525543"/>
                </a:lnTo>
                <a:lnTo>
                  <a:pt x="1188402" y="4513681"/>
                </a:lnTo>
                <a:lnTo>
                  <a:pt x="1139875" y="4505083"/>
                </a:lnTo>
                <a:lnTo>
                  <a:pt x="1090942" y="4499699"/>
                </a:lnTo>
                <a:lnTo>
                  <a:pt x="1041590" y="4497451"/>
                </a:lnTo>
                <a:lnTo>
                  <a:pt x="991882" y="4498276"/>
                </a:lnTo>
                <a:lnTo>
                  <a:pt x="941819" y="4502112"/>
                </a:lnTo>
                <a:lnTo>
                  <a:pt x="891425" y="4508881"/>
                </a:lnTo>
                <a:lnTo>
                  <a:pt x="840740" y="4518545"/>
                </a:lnTo>
                <a:lnTo>
                  <a:pt x="789774" y="4531017"/>
                </a:lnTo>
                <a:lnTo>
                  <a:pt x="739330" y="4546016"/>
                </a:lnTo>
                <a:lnTo>
                  <a:pt x="689737" y="4563161"/>
                </a:lnTo>
                <a:lnTo>
                  <a:pt x="640930" y="4582261"/>
                </a:lnTo>
                <a:lnTo>
                  <a:pt x="592823" y="4603077"/>
                </a:lnTo>
                <a:lnTo>
                  <a:pt x="545338" y="4625403"/>
                </a:lnTo>
                <a:lnTo>
                  <a:pt x="498411" y="4649025"/>
                </a:lnTo>
                <a:lnTo>
                  <a:pt x="464045" y="4668926"/>
                </a:lnTo>
                <a:lnTo>
                  <a:pt x="431177" y="4691291"/>
                </a:lnTo>
                <a:lnTo>
                  <a:pt x="393750" y="4718240"/>
                </a:lnTo>
                <a:lnTo>
                  <a:pt x="239534" y="4830750"/>
                </a:lnTo>
                <a:lnTo>
                  <a:pt x="236448" y="4801768"/>
                </a:lnTo>
                <a:lnTo>
                  <a:pt x="224840" y="4747272"/>
                </a:lnTo>
                <a:lnTo>
                  <a:pt x="208800" y="4687430"/>
                </a:lnTo>
                <a:lnTo>
                  <a:pt x="197002" y="4648339"/>
                </a:lnTo>
                <a:lnTo>
                  <a:pt x="170535" y="4633658"/>
                </a:lnTo>
                <a:lnTo>
                  <a:pt x="158965" y="4651603"/>
                </a:lnTo>
                <a:lnTo>
                  <a:pt x="155206" y="4670933"/>
                </a:lnTo>
                <a:lnTo>
                  <a:pt x="156997" y="4690999"/>
                </a:lnTo>
                <a:lnTo>
                  <a:pt x="162077" y="4711141"/>
                </a:lnTo>
                <a:lnTo>
                  <a:pt x="167855" y="4737887"/>
                </a:lnTo>
                <a:lnTo>
                  <a:pt x="165696" y="4790110"/>
                </a:lnTo>
                <a:lnTo>
                  <a:pt x="147929" y="4837798"/>
                </a:lnTo>
                <a:lnTo>
                  <a:pt x="126136" y="4881359"/>
                </a:lnTo>
                <a:lnTo>
                  <a:pt x="90703" y="4942764"/>
                </a:lnTo>
                <a:lnTo>
                  <a:pt x="42710" y="5022596"/>
                </a:lnTo>
                <a:lnTo>
                  <a:pt x="18923" y="5062626"/>
                </a:lnTo>
                <a:lnTo>
                  <a:pt x="6438" y="5089068"/>
                </a:lnTo>
                <a:lnTo>
                  <a:pt x="0" y="5116271"/>
                </a:lnTo>
                <a:lnTo>
                  <a:pt x="190" y="5144262"/>
                </a:lnTo>
                <a:lnTo>
                  <a:pt x="7658" y="5173040"/>
                </a:lnTo>
                <a:lnTo>
                  <a:pt x="10096" y="5180355"/>
                </a:lnTo>
                <a:lnTo>
                  <a:pt x="11861" y="5188001"/>
                </a:lnTo>
                <a:lnTo>
                  <a:pt x="12814" y="5195760"/>
                </a:lnTo>
                <a:lnTo>
                  <a:pt x="12852" y="5203393"/>
                </a:lnTo>
                <a:lnTo>
                  <a:pt x="14554" y="5227332"/>
                </a:lnTo>
                <a:lnTo>
                  <a:pt x="22034" y="5248376"/>
                </a:lnTo>
                <a:lnTo>
                  <a:pt x="34378" y="5267147"/>
                </a:lnTo>
                <a:lnTo>
                  <a:pt x="50723" y="5284305"/>
                </a:lnTo>
                <a:lnTo>
                  <a:pt x="58623" y="5282247"/>
                </a:lnTo>
                <a:lnTo>
                  <a:pt x="65887" y="5281015"/>
                </a:lnTo>
                <a:lnTo>
                  <a:pt x="395274" y="5154396"/>
                </a:lnTo>
                <a:lnTo>
                  <a:pt x="424002" y="5142750"/>
                </a:lnTo>
                <a:lnTo>
                  <a:pt x="481088" y="5118405"/>
                </a:lnTo>
                <a:lnTo>
                  <a:pt x="509778" y="5106644"/>
                </a:lnTo>
                <a:lnTo>
                  <a:pt x="522236" y="5099736"/>
                </a:lnTo>
                <a:lnTo>
                  <a:pt x="529869" y="5090744"/>
                </a:lnTo>
                <a:lnTo>
                  <a:pt x="533234" y="5079327"/>
                </a:lnTo>
                <a:lnTo>
                  <a:pt x="532879" y="5065128"/>
                </a:lnTo>
                <a:lnTo>
                  <a:pt x="528586" y="5038801"/>
                </a:lnTo>
                <a:lnTo>
                  <a:pt x="521449" y="5013337"/>
                </a:lnTo>
                <a:lnTo>
                  <a:pt x="509485" y="4989017"/>
                </a:lnTo>
                <a:lnTo>
                  <a:pt x="490740" y="4966093"/>
                </a:lnTo>
                <a:lnTo>
                  <a:pt x="247129" y="5034445"/>
                </a:lnTo>
                <a:lnTo>
                  <a:pt x="251307" y="5023828"/>
                </a:lnTo>
                <a:lnTo>
                  <a:pt x="340207" y="4947005"/>
                </a:lnTo>
                <a:lnTo>
                  <a:pt x="376339" y="4919357"/>
                </a:lnTo>
                <a:lnTo>
                  <a:pt x="413258" y="4892853"/>
                </a:lnTo>
                <a:lnTo>
                  <a:pt x="456488" y="4863719"/>
                </a:lnTo>
                <a:lnTo>
                  <a:pt x="500138" y="4835652"/>
                </a:lnTo>
                <a:lnTo>
                  <a:pt x="544309" y="4808944"/>
                </a:lnTo>
                <a:lnTo>
                  <a:pt x="589114" y="4783887"/>
                </a:lnTo>
                <a:lnTo>
                  <a:pt x="634657" y="4760773"/>
                </a:lnTo>
                <a:lnTo>
                  <a:pt x="681050" y="4739868"/>
                </a:lnTo>
                <a:lnTo>
                  <a:pt x="728395" y="4721479"/>
                </a:lnTo>
                <a:lnTo>
                  <a:pt x="776808" y="4705909"/>
                </a:lnTo>
                <a:lnTo>
                  <a:pt x="826376" y="4693412"/>
                </a:lnTo>
                <a:lnTo>
                  <a:pt x="877227" y="4684306"/>
                </a:lnTo>
                <a:lnTo>
                  <a:pt x="929462" y="4678870"/>
                </a:lnTo>
                <a:lnTo>
                  <a:pt x="983195" y="4677384"/>
                </a:lnTo>
                <a:lnTo>
                  <a:pt x="1014272" y="4677080"/>
                </a:lnTo>
                <a:lnTo>
                  <a:pt x="1045375" y="4676051"/>
                </a:lnTo>
                <a:lnTo>
                  <a:pt x="1107351" y="4676229"/>
                </a:lnTo>
                <a:lnTo>
                  <a:pt x="1159840" y="4681042"/>
                </a:lnTo>
                <a:lnTo>
                  <a:pt x="1211084" y="4688903"/>
                </a:lnTo>
                <a:lnTo>
                  <a:pt x="1261046" y="4699889"/>
                </a:lnTo>
                <a:lnTo>
                  <a:pt x="1309700" y="4714075"/>
                </a:lnTo>
                <a:lnTo>
                  <a:pt x="1357007" y="4731524"/>
                </a:lnTo>
                <a:lnTo>
                  <a:pt x="1402956" y="4752327"/>
                </a:lnTo>
                <a:lnTo>
                  <a:pt x="1447495" y="4776546"/>
                </a:lnTo>
                <a:lnTo>
                  <a:pt x="1490599" y="4804270"/>
                </a:lnTo>
                <a:lnTo>
                  <a:pt x="1532255" y="4835576"/>
                </a:lnTo>
                <a:lnTo>
                  <a:pt x="1572412" y="4870526"/>
                </a:lnTo>
                <a:lnTo>
                  <a:pt x="1608861" y="4906911"/>
                </a:lnTo>
                <a:lnTo>
                  <a:pt x="1642503" y="4945253"/>
                </a:lnTo>
                <a:lnTo>
                  <a:pt x="1673453" y="4985474"/>
                </a:lnTo>
                <a:lnTo>
                  <a:pt x="1701838" y="5027536"/>
                </a:lnTo>
                <a:lnTo>
                  <a:pt x="1727771" y="5071376"/>
                </a:lnTo>
                <a:lnTo>
                  <a:pt x="1759737" y="5133035"/>
                </a:lnTo>
                <a:lnTo>
                  <a:pt x="1768932" y="5149139"/>
                </a:lnTo>
                <a:lnTo>
                  <a:pt x="1789112" y="5183365"/>
                </a:lnTo>
                <a:lnTo>
                  <a:pt x="1798447" y="5158727"/>
                </a:lnTo>
                <a:lnTo>
                  <a:pt x="1802549" y="5133657"/>
                </a:lnTo>
                <a:close/>
              </a:path>
              <a:path w="8287384" h="5284470">
                <a:moveTo>
                  <a:pt x="3101937" y="1144714"/>
                </a:moveTo>
                <a:lnTo>
                  <a:pt x="3076791" y="1121244"/>
                </a:lnTo>
                <a:lnTo>
                  <a:pt x="3046984" y="1106830"/>
                </a:lnTo>
                <a:lnTo>
                  <a:pt x="3014218" y="1102233"/>
                </a:lnTo>
                <a:lnTo>
                  <a:pt x="2979318" y="1107376"/>
                </a:lnTo>
                <a:lnTo>
                  <a:pt x="2926219" y="1122172"/>
                </a:lnTo>
                <a:lnTo>
                  <a:pt x="2873006" y="1136650"/>
                </a:lnTo>
                <a:lnTo>
                  <a:pt x="2819641" y="1150480"/>
                </a:lnTo>
                <a:lnTo>
                  <a:pt x="2766060" y="1163358"/>
                </a:lnTo>
                <a:lnTo>
                  <a:pt x="2727502" y="1170495"/>
                </a:lnTo>
                <a:lnTo>
                  <a:pt x="2688513" y="1174407"/>
                </a:lnTo>
                <a:lnTo>
                  <a:pt x="2649220" y="1175232"/>
                </a:lnTo>
                <a:lnTo>
                  <a:pt x="2609735" y="1173073"/>
                </a:lnTo>
                <a:lnTo>
                  <a:pt x="2572181" y="1161021"/>
                </a:lnTo>
                <a:lnTo>
                  <a:pt x="2545931" y="1131633"/>
                </a:lnTo>
                <a:lnTo>
                  <a:pt x="2523706" y="1075702"/>
                </a:lnTo>
                <a:lnTo>
                  <a:pt x="2515222" y="1016330"/>
                </a:lnTo>
                <a:lnTo>
                  <a:pt x="2515755" y="974344"/>
                </a:lnTo>
                <a:lnTo>
                  <a:pt x="2520365" y="932903"/>
                </a:lnTo>
                <a:lnTo>
                  <a:pt x="2528316" y="891946"/>
                </a:lnTo>
                <a:lnTo>
                  <a:pt x="2538920" y="851357"/>
                </a:lnTo>
                <a:lnTo>
                  <a:pt x="2556040" y="799007"/>
                </a:lnTo>
                <a:lnTo>
                  <a:pt x="2576182" y="748004"/>
                </a:lnTo>
                <a:lnTo>
                  <a:pt x="2598801" y="698080"/>
                </a:lnTo>
                <a:lnTo>
                  <a:pt x="2623375" y="649033"/>
                </a:lnTo>
                <a:lnTo>
                  <a:pt x="2649397" y="600608"/>
                </a:lnTo>
                <a:lnTo>
                  <a:pt x="2674937" y="555409"/>
                </a:lnTo>
                <a:lnTo>
                  <a:pt x="2701391" y="510806"/>
                </a:lnTo>
                <a:lnTo>
                  <a:pt x="2728696" y="466763"/>
                </a:lnTo>
                <a:lnTo>
                  <a:pt x="2756839" y="423252"/>
                </a:lnTo>
                <a:lnTo>
                  <a:pt x="2785732" y="380250"/>
                </a:lnTo>
                <a:lnTo>
                  <a:pt x="2815361" y="337731"/>
                </a:lnTo>
                <a:lnTo>
                  <a:pt x="2845651" y="295656"/>
                </a:lnTo>
                <a:lnTo>
                  <a:pt x="2876562" y="253987"/>
                </a:lnTo>
                <a:lnTo>
                  <a:pt x="2899245" y="229387"/>
                </a:lnTo>
                <a:lnTo>
                  <a:pt x="2896324" y="260324"/>
                </a:lnTo>
                <a:lnTo>
                  <a:pt x="2895396" y="268338"/>
                </a:lnTo>
                <a:lnTo>
                  <a:pt x="2874861" y="427697"/>
                </a:lnTo>
                <a:lnTo>
                  <a:pt x="2873019" y="457111"/>
                </a:lnTo>
                <a:lnTo>
                  <a:pt x="2877909" y="475399"/>
                </a:lnTo>
                <a:lnTo>
                  <a:pt x="2892437" y="487375"/>
                </a:lnTo>
                <a:lnTo>
                  <a:pt x="2919514" y="497865"/>
                </a:lnTo>
                <a:lnTo>
                  <a:pt x="2954439" y="507453"/>
                </a:lnTo>
                <a:lnTo>
                  <a:pt x="2975356" y="505256"/>
                </a:lnTo>
                <a:lnTo>
                  <a:pt x="2987560" y="488238"/>
                </a:lnTo>
                <a:lnTo>
                  <a:pt x="2996336" y="453351"/>
                </a:lnTo>
                <a:lnTo>
                  <a:pt x="3035160" y="256222"/>
                </a:lnTo>
                <a:lnTo>
                  <a:pt x="3045549" y="207073"/>
                </a:lnTo>
                <a:lnTo>
                  <a:pt x="3053689" y="172910"/>
                </a:lnTo>
                <a:lnTo>
                  <a:pt x="3062821" y="138874"/>
                </a:lnTo>
                <a:lnTo>
                  <a:pt x="3081655" y="71183"/>
                </a:lnTo>
                <a:lnTo>
                  <a:pt x="3083636" y="63296"/>
                </a:lnTo>
                <a:lnTo>
                  <a:pt x="3085439" y="55181"/>
                </a:lnTo>
                <a:lnTo>
                  <a:pt x="3089211" y="37642"/>
                </a:lnTo>
                <a:lnTo>
                  <a:pt x="3069094" y="28879"/>
                </a:lnTo>
                <a:lnTo>
                  <a:pt x="3056001" y="23012"/>
                </a:lnTo>
                <a:lnTo>
                  <a:pt x="3011513" y="6426"/>
                </a:lnTo>
                <a:lnTo>
                  <a:pt x="2951010" y="0"/>
                </a:lnTo>
                <a:lnTo>
                  <a:pt x="2921304" y="6337"/>
                </a:lnTo>
                <a:lnTo>
                  <a:pt x="2891891" y="21615"/>
                </a:lnTo>
                <a:lnTo>
                  <a:pt x="2887789" y="24257"/>
                </a:lnTo>
                <a:lnTo>
                  <a:pt x="2858973" y="42824"/>
                </a:lnTo>
                <a:lnTo>
                  <a:pt x="2824950" y="62407"/>
                </a:lnTo>
                <a:lnTo>
                  <a:pt x="2800121" y="76022"/>
                </a:lnTo>
                <a:lnTo>
                  <a:pt x="2790444" y="81330"/>
                </a:lnTo>
                <a:lnTo>
                  <a:pt x="2773730" y="90665"/>
                </a:lnTo>
                <a:lnTo>
                  <a:pt x="2756090" y="100507"/>
                </a:lnTo>
                <a:lnTo>
                  <a:pt x="2730449" y="113880"/>
                </a:lnTo>
                <a:lnTo>
                  <a:pt x="2730449" y="237832"/>
                </a:lnTo>
                <a:lnTo>
                  <a:pt x="2697137" y="269430"/>
                </a:lnTo>
                <a:lnTo>
                  <a:pt x="2696489" y="270040"/>
                </a:lnTo>
                <a:lnTo>
                  <a:pt x="2725559" y="233210"/>
                </a:lnTo>
                <a:lnTo>
                  <a:pt x="2728874" y="236308"/>
                </a:lnTo>
                <a:lnTo>
                  <a:pt x="2730449" y="237832"/>
                </a:lnTo>
                <a:lnTo>
                  <a:pt x="2730449" y="113880"/>
                </a:lnTo>
                <a:lnTo>
                  <a:pt x="2674455" y="139001"/>
                </a:lnTo>
                <a:lnTo>
                  <a:pt x="2631910" y="153708"/>
                </a:lnTo>
                <a:lnTo>
                  <a:pt x="2588501" y="166001"/>
                </a:lnTo>
                <a:lnTo>
                  <a:pt x="2549106" y="169875"/>
                </a:lnTo>
                <a:lnTo>
                  <a:pt x="2535821" y="170421"/>
                </a:lnTo>
                <a:lnTo>
                  <a:pt x="2527096" y="170827"/>
                </a:lnTo>
                <a:lnTo>
                  <a:pt x="2518067" y="171069"/>
                </a:lnTo>
                <a:lnTo>
                  <a:pt x="2497721" y="171437"/>
                </a:lnTo>
                <a:lnTo>
                  <a:pt x="2506319" y="186677"/>
                </a:lnTo>
                <a:lnTo>
                  <a:pt x="2541600" y="210350"/>
                </a:lnTo>
                <a:lnTo>
                  <a:pt x="2609621" y="227164"/>
                </a:lnTo>
                <a:lnTo>
                  <a:pt x="2644368" y="229438"/>
                </a:lnTo>
                <a:lnTo>
                  <a:pt x="2679623" y="227584"/>
                </a:lnTo>
                <a:lnTo>
                  <a:pt x="2687624" y="226987"/>
                </a:lnTo>
                <a:lnTo>
                  <a:pt x="2706801" y="225653"/>
                </a:lnTo>
                <a:lnTo>
                  <a:pt x="2715895" y="224967"/>
                </a:lnTo>
                <a:lnTo>
                  <a:pt x="2709710" y="233934"/>
                </a:lnTo>
                <a:lnTo>
                  <a:pt x="2691815" y="259981"/>
                </a:lnTo>
                <a:lnTo>
                  <a:pt x="2691815" y="276313"/>
                </a:lnTo>
                <a:lnTo>
                  <a:pt x="2690571" y="280581"/>
                </a:lnTo>
                <a:lnTo>
                  <a:pt x="2688704" y="287515"/>
                </a:lnTo>
                <a:lnTo>
                  <a:pt x="2686469" y="294220"/>
                </a:lnTo>
                <a:lnTo>
                  <a:pt x="2683357" y="300342"/>
                </a:lnTo>
                <a:lnTo>
                  <a:pt x="2603500" y="419519"/>
                </a:lnTo>
                <a:lnTo>
                  <a:pt x="2602585" y="420852"/>
                </a:lnTo>
                <a:lnTo>
                  <a:pt x="2604084" y="415975"/>
                </a:lnTo>
                <a:lnTo>
                  <a:pt x="2606281" y="408317"/>
                </a:lnTo>
                <a:lnTo>
                  <a:pt x="2608872" y="400926"/>
                </a:lnTo>
                <a:lnTo>
                  <a:pt x="2612415" y="394068"/>
                </a:lnTo>
                <a:lnTo>
                  <a:pt x="2632341" y="363842"/>
                </a:lnTo>
                <a:lnTo>
                  <a:pt x="2691815" y="276313"/>
                </a:lnTo>
                <a:lnTo>
                  <a:pt x="2691815" y="259981"/>
                </a:lnTo>
                <a:lnTo>
                  <a:pt x="2633726" y="344538"/>
                </a:lnTo>
                <a:lnTo>
                  <a:pt x="2632138" y="346887"/>
                </a:lnTo>
                <a:lnTo>
                  <a:pt x="2626588" y="355066"/>
                </a:lnTo>
                <a:lnTo>
                  <a:pt x="2598178" y="398272"/>
                </a:lnTo>
                <a:lnTo>
                  <a:pt x="2598178" y="427774"/>
                </a:lnTo>
                <a:lnTo>
                  <a:pt x="2569489" y="474751"/>
                </a:lnTo>
                <a:lnTo>
                  <a:pt x="2562682" y="469582"/>
                </a:lnTo>
                <a:lnTo>
                  <a:pt x="2598178" y="427774"/>
                </a:lnTo>
                <a:lnTo>
                  <a:pt x="2598178" y="398272"/>
                </a:lnTo>
                <a:lnTo>
                  <a:pt x="2571369" y="440982"/>
                </a:lnTo>
                <a:lnTo>
                  <a:pt x="2551671" y="474230"/>
                </a:lnTo>
                <a:lnTo>
                  <a:pt x="2540736" y="492861"/>
                </a:lnTo>
                <a:lnTo>
                  <a:pt x="2524302" y="523265"/>
                </a:lnTo>
                <a:lnTo>
                  <a:pt x="2519273" y="532561"/>
                </a:lnTo>
                <a:lnTo>
                  <a:pt x="2519273" y="562000"/>
                </a:lnTo>
                <a:lnTo>
                  <a:pt x="2517178" y="566407"/>
                </a:lnTo>
                <a:lnTo>
                  <a:pt x="2515057" y="570712"/>
                </a:lnTo>
                <a:lnTo>
                  <a:pt x="2512974" y="575119"/>
                </a:lnTo>
                <a:lnTo>
                  <a:pt x="2509748" y="573735"/>
                </a:lnTo>
                <a:lnTo>
                  <a:pt x="2512999" y="564896"/>
                </a:lnTo>
                <a:lnTo>
                  <a:pt x="2514549" y="560438"/>
                </a:lnTo>
                <a:lnTo>
                  <a:pt x="2517749" y="561441"/>
                </a:lnTo>
                <a:lnTo>
                  <a:pt x="2519273" y="562000"/>
                </a:lnTo>
                <a:lnTo>
                  <a:pt x="2519273" y="532561"/>
                </a:lnTo>
                <a:lnTo>
                  <a:pt x="2515006" y="540448"/>
                </a:lnTo>
                <a:lnTo>
                  <a:pt x="2491219" y="589127"/>
                </a:lnTo>
                <a:lnTo>
                  <a:pt x="2484005" y="607593"/>
                </a:lnTo>
                <a:lnTo>
                  <a:pt x="2477986" y="626605"/>
                </a:lnTo>
                <a:lnTo>
                  <a:pt x="2471699" y="645426"/>
                </a:lnTo>
                <a:lnTo>
                  <a:pt x="2445956" y="702271"/>
                </a:lnTo>
                <a:lnTo>
                  <a:pt x="2432291" y="742467"/>
                </a:lnTo>
                <a:lnTo>
                  <a:pt x="2409914" y="824204"/>
                </a:lnTo>
                <a:lnTo>
                  <a:pt x="2395575" y="891108"/>
                </a:lnTo>
                <a:lnTo>
                  <a:pt x="2388578" y="959294"/>
                </a:lnTo>
                <a:lnTo>
                  <a:pt x="2390991" y="1012774"/>
                </a:lnTo>
                <a:lnTo>
                  <a:pt x="2403894" y="1061224"/>
                </a:lnTo>
                <a:lnTo>
                  <a:pt x="2426855" y="1104722"/>
                </a:lnTo>
                <a:lnTo>
                  <a:pt x="2459431" y="1143368"/>
                </a:lnTo>
                <a:lnTo>
                  <a:pt x="2501176" y="1177264"/>
                </a:lnTo>
                <a:lnTo>
                  <a:pt x="2547074" y="1205039"/>
                </a:lnTo>
                <a:lnTo>
                  <a:pt x="2594508" y="1226604"/>
                </a:lnTo>
                <a:lnTo>
                  <a:pt x="2643441" y="1242021"/>
                </a:lnTo>
                <a:lnTo>
                  <a:pt x="2693886" y="1251369"/>
                </a:lnTo>
                <a:lnTo>
                  <a:pt x="2745829" y="1254696"/>
                </a:lnTo>
                <a:lnTo>
                  <a:pt x="2799283" y="1252067"/>
                </a:lnTo>
                <a:lnTo>
                  <a:pt x="2849283" y="1244981"/>
                </a:lnTo>
                <a:lnTo>
                  <a:pt x="2898203" y="1234300"/>
                </a:lnTo>
                <a:lnTo>
                  <a:pt x="2946133" y="1220419"/>
                </a:lnTo>
                <a:lnTo>
                  <a:pt x="2993174" y="1203680"/>
                </a:lnTo>
                <a:lnTo>
                  <a:pt x="3039440" y="1184465"/>
                </a:lnTo>
                <a:lnTo>
                  <a:pt x="3085033" y="1163129"/>
                </a:lnTo>
                <a:lnTo>
                  <a:pt x="3097682" y="1154595"/>
                </a:lnTo>
                <a:lnTo>
                  <a:pt x="3101937" y="1144714"/>
                </a:lnTo>
                <a:close/>
              </a:path>
              <a:path w="8287384" h="5284470">
                <a:moveTo>
                  <a:pt x="8287131" y="4833251"/>
                </a:moveTo>
                <a:lnTo>
                  <a:pt x="8273351" y="4779454"/>
                </a:lnTo>
                <a:lnTo>
                  <a:pt x="8228292" y="4718609"/>
                </a:lnTo>
                <a:lnTo>
                  <a:pt x="8169757" y="4646130"/>
                </a:lnTo>
                <a:lnTo>
                  <a:pt x="8140903" y="4609579"/>
                </a:lnTo>
                <a:lnTo>
                  <a:pt x="8112099" y="4570323"/>
                </a:lnTo>
                <a:lnTo>
                  <a:pt x="8085976" y="4529328"/>
                </a:lnTo>
                <a:lnTo>
                  <a:pt x="8067561" y="4480064"/>
                </a:lnTo>
                <a:lnTo>
                  <a:pt x="8065160" y="4453814"/>
                </a:lnTo>
                <a:lnTo>
                  <a:pt x="8067205" y="4426534"/>
                </a:lnTo>
                <a:lnTo>
                  <a:pt x="8069466" y="4405884"/>
                </a:lnTo>
                <a:lnTo>
                  <a:pt x="8068475" y="4385754"/>
                </a:lnTo>
                <a:lnTo>
                  <a:pt x="8062100" y="4367123"/>
                </a:lnTo>
                <a:lnTo>
                  <a:pt x="8048168" y="4350944"/>
                </a:lnTo>
                <a:lnTo>
                  <a:pt x="8035684" y="4353915"/>
                </a:lnTo>
                <a:lnTo>
                  <a:pt x="8017662" y="4409478"/>
                </a:lnTo>
                <a:lnTo>
                  <a:pt x="8010004" y="4470959"/>
                </a:lnTo>
                <a:lnTo>
                  <a:pt x="8005915" y="4513846"/>
                </a:lnTo>
                <a:lnTo>
                  <a:pt x="8006016" y="4526521"/>
                </a:lnTo>
                <a:lnTo>
                  <a:pt x="8006931" y="4555668"/>
                </a:lnTo>
                <a:lnTo>
                  <a:pt x="7838707" y="4465434"/>
                </a:lnTo>
                <a:lnTo>
                  <a:pt x="7797940" y="4443882"/>
                </a:lnTo>
                <a:lnTo>
                  <a:pt x="7762303" y="4426255"/>
                </a:lnTo>
                <a:lnTo>
                  <a:pt x="7725524" y="4411281"/>
                </a:lnTo>
                <a:lnTo>
                  <a:pt x="7675791" y="4394339"/>
                </a:lnTo>
                <a:lnTo>
                  <a:pt x="7625689" y="4378744"/>
                </a:lnTo>
                <a:lnTo>
                  <a:pt x="7575182" y="4364748"/>
                </a:lnTo>
                <a:lnTo>
                  <a:pt x="7524204" y="4352544"/>
                </a:lnTo>
                <a:lnTo>
                  <a:pt x="7472731" y="4342384"/>
                </a:lnTo>
                <a:lnTo>
                  <a:pt x="7420699" y="4334472"/>
                </a:lnTo>
                <a:lnTo>
                  <a:pt x="7368502" y="4329125"/>
                </a:lnTo>
                <a:lnTo>
                  <a:pt x="7316965" y="4326534"/>
                </a:lnTo>
                <a:lnTo>
                  <a:pt x="7266114" y="4326750"/>
                </a:lnTo>
                <a:lnTo>
                  <a:pt x="7216000" y="4329836"/>
                </a:lnTo>
                <a:lnTo>
                  <a:pt x="7166648" y="4335869"/>
                </a:lnTo>
                <a:lnTo>
                  <a:pt x="7118083" y="4344873"/>
                </a:lnTo>
                <a:lnTo>
                  <a:pt x="7070344" y="4356951"/>
                </a:lnTo>
                <a:lnTo>
                  <a:pt x="7023468" y="4372140"/>
                </a:lnTo>
                <a:lnTo>
                  <a:pt x="6977481" y="4390504"/>
                </a:lnTo>
                <a:lnTo>
                  <a:pt x="6932422" y="4412119"/>
                </a:lnTo>
                <a:lnTo>
                  <a:pt x="6888327" y="4437024"/>
                </a:lnTo>
                <a:lnTo>
                  <a:pt x="6845224" y="4465294"/>
                </a:lnTo>
                <a:lnTo>
                  <a:pt x="6803136" y="4496994"/>
                </a:lnTo>
                <a:lnTo>
                  <a:pt x="6763245" y="4531220"/>
                </a:lnTo>
                <a:lnTo>
                  <a:pt x="6726301" y="4567326"/>
                </a:lnTo>
                <a:lnTo>
                  <a:pt x="6692227" y="4605236"/>
                </a:lnTo>
                <a:lnTo>
                  <a:pt x="6660934" y="4644885"/>
                </a:lnTo>
                <a:lnTo>
                  <a:pt x="6632359" y="4686198"/>
                </a:lnTo>
                <a:lnTo>
                  <a:pt x="6606413" y="4729111"/>
                </a:lnTo>
                <a:lnTo>
                  <a:pt x="6583019" y="4773561"/>
                </a:lnTo>
                <a:lnTo>
                  <a:pt x="6562103" y="4819459"/>
                </a:lnTo>
                <a:lnTo>
                  <a:pt x="6543586" y="4866767"/>
                </a:lnTo>
                <a:lnTo>
                  <a:pt x="6527393" y="4915382"/>
                </a:lnTo>
                <a:lnTo>
                  <a:pt x="6513436" y="4965255"/>
                </a:lnTo>
                <a:lnTo>
                  <a:pt x="6501638" y="5016322"/>
                </a:lnTo>
                <a:lnTo>
                  <a:pt x="6498285" y="5044694"/>
                </a:lnTo>
                <a:lnTo>
                  <a:pt x="6500457" y="5070716"/>
                </a:lnTo>
                <a:lnTo>
                  <a:pt x="6507962" y="5094973"/>
                </a:lnTo>
                <a:lnTo>
                  <a:pt x="6520612" y="5118100"/>
                </a:lnTo>
                <a:lnTo>
                  <a:pt x="6535877" y="5081422"/>
                </a:lnTo>
                <a:lnTo>
                  <a:pt x="6542773" y="5064201"/>
                </a:lnTo>
                <a:lnTo>
                  <a:pt x="6565951" y="4998732"/>
                </a:lnTo>
                <a:lnTo>
                  <a:pt x="6585610" y="4951742"/>
                </a:lnTo>
                <a:lnTo>
                  <a:pt x="6607937" y="4906175"/>
                </a:lnTo>
                <a:lnTo>
                  <a:pt x="6633070" y="4862080"/>
                </a:lnTo>
                <a:lnTo>
                  <a:pt x="6661112" y="4819485"/>
                </a:lnTo>
                <a:lnTo>
                  <a:pt x="6692214" y="4778413"/>
                </a:lnTo>
                <a:lnTo>
                  <a:pt x="6727177" y="4738268"/>
                </a:lnTo>
                <a:lnTo>
                  <a:pt x="6764121" y="4701540"/>
                </a:lnTo>
                <a:lnTo>
                  <a:pt x="6803009" y="4668151"/>
                </a:lnTo>
                <a:lnTo>
                  <a:pt x="6843789" y="4638027"/>
                </a:lnTo>
                <a:lnTo>
                  <a:pt x="6886435" y="4611103"/>
                </a:lnTo>
                <a:lnTo>
                  <a:pt x="6930898" y="4587316"/>
                </a:lnTo>
                <a:lnTo>
                  <a:pt x="6977139" y="4566577"/>
                </a:lnTo>
                <a:lnTo>
                  <a:pt x="7025106" y="4548822"/>
                </a:lnTo>
                <a:lnTo>
                  <a:pt x="7074776" y="4533976"/>
                </a:lnTo>
                <a:lnTo>
                  <a:pt x="7126110" y="4521987"/>
                </a:lnTo>
                <a:lnTo>
                  <a:pt x="7187476" y="4513288"/>
                </a:lnTo>
                <a:lnTo>
                  <a:pt x="7218426" y="4510024"/>
                </a:lnTo>
                <a:lnTo>
                  <a:pt x="7249249" y="4506061"/>
                </a:lnTo>
                <a:lnTo>
                  <a:pt x="7302665" y="4500130"/>
                </a:lnTo>
                <a:lnTo>
                  <a:pt x="7355154" y="4498340"/>
                </a:lnTo>
                <a:lnTo>
                  <a:pt x="7406780" y="4500359"/>
                </a:lnTo>
                <a:lnTo>
                  <a:pt x="7457605" y="4505909"/>
                </a:lnTo>
                <a:lnTo>
                  <a:pt x="7507694" y="4514685"/>
                </a:lnTo>
                <a:lnTo>
                  <a:pt x="7557109" y="4526381"/>
                </a:lnTo>
                <a:lnTo>
                  <a:pt x="7605941" y="4540694"/>
                </a:lnTo>
                <a:lnTo>
                  <a:pt x="7654226" y="4557331"/>
                </a:lnTo>
                <a:lnTo>
                  <a:pt x="7702055" y="4575988"/>
                </a:lnTo>
                <a:lnTo>
                  <a:pt x="7749489" y="4596371"/>
                </a:lnTo>
                <a:lnTo>
                  <a:pt x="7796581" y="4618164"/>
                </a:lnTo>
                <a:lnTo>
                  <a:pt x="7843406" y="4641075"/>
                </a:lnTo>
                <a:lnTo>
                  <a:pt x="7883626" y="4662246"/>
                </a:lnTo>
                <a:lnTo>
                  <a:pt x="7923212" y="4684661"/>
                </a:lnTo>
                <a:lnTo>
                  <a:pt x="8001825" y="4730547"/>
                </a:lnTo>
                <a:lnTo>
                  <a:pt x="8027429" y="4758461"/>
                </a:lnTo>
                <a:lnTo>
                  <a:pt x="7776743" y="4724273"/>
                </a:lnTo>
                <a:lnTo>
                  <a:pt x="7761325" y="4749558"/>
                </a:lnTo>
                <a:lnTo>
                  <a:pt x="7752829" y="4775301"/>
                </a:lnTo>
                <a:lnTo>
                  <a:pt x="7749260" y="4801489"/>
                </a:lnTo>
                <a:lnTo>
                  <a:pt x="7748625" y="4828159"/>
                </a:lnTo>
                <a:lnTo>
                  <a:pt x="7750238" y="4842268"/>
                </a:lnTo>
                <a:lnTo>
                  <a:pt x="7755141" y="4853114"/>
                </a:lnTo>
                <a:lnTo>
                  <a:pt x="7763929" y="4860976"/>
                </a:lnTo>
                <a:lnTo>
                  <a:pt x="7777213" y="4866094"/>
                </a:lnTo>
                <a:lnTo>
                  <a:pt x="7807261" y="4873815"/>
                </a:lnTo>
                <a:lnTo>
                  <a:pt x="7867155" y="4890071"/>
                </a:lnTo>
                <a:lnTo>
                  <a:pt x="7897203" y="4897653"/>
                </a:lnTo>
                <a:lnTo>
                  <a:pt x="8240877" y="4977752"/>
                </a:lnTo>
                <a:lnTo>
                  <a:pt x="8248243" y="4977968"/>
                </a:lnTo>
                <a:lnTo>
                  <a:pt x="8256359" y="4978933"/>
                </a:lnTo>
                <a:lnTo>
                  <a:pt x="8270176" y="4959680"/>
                </a:lnTo>
                <a:lnTo>
                  <a:pt x="8279828" y="4939385"/>
                </a:lnTo>
                <a:lnTo>
                  <a:pt x="8284337" y="4917516"/>
                </a:lnTo>
                <a:lnTo>
                  <a:pt x="8282724" y="4893576"/>
                </a:lnTo>
                <a:lnTo>
                  <a:pt x="8281721" y="4886007"/>
                </a:lnTo>
                <a:lnTo>
                  <a:pt x="8281594" y="4878184"/>
                </a:lnTo>
                <a:lnTo>
                  <a:pt x="8282279" y="4870374"/>
                </a:lnTo>
                <a:lnTo>
                  <a:pt x="8283702" y="4862792"/>
                </a:lnTo>
                <a:lnTo>
                  <a:pt x="8287131" y="4833251"/>
                </a:lnTo>
                <a:close/>
              </a:path>
            </a:pathLst>
          </a:custGeom>
          <a:solidFill>
            <a:srgbClr val="FFFFFF"/>
          </a:solidFill>
        </p:spPr>
        <p:txBody>
          <a:bodyPr wrap="square" lIns="0" tIns="0" rIns="0" bIns="0" rtlCol="0"/>
          <a:lstStyle/>
          <a:p>
            <a:endParaRPr dirty="0"/>
          </a:p>
        </p:txBody>
      </p:sp>
      <p:sp>
        <p:nvSpPr>
          <p:cNvPr id="23" name="object 23"/>
          <p:cNvSpPr txBox="1"/>
          <p:nvPr/>
        </p:nvSpPr>
        <p:spPr>
          <a:xfrm>
            <a:off x="11564868" y="3384718"/>
            <a:ext cx="1010919" cy="666750"/>
          </a:xfrm>
          <a:prstGeom prst="rect">
            <a:avLst/>
          </a:prstGeom>
        </p:spPr>
        <p:txBody>
          <a:bodyPr vert="horz" wrap="square" lIns="0" tIns="59690" rIns="0" bIns="0" rtlCol="0">
            <a:spAutoFit/>
          </a:bodyPr>
          <a:lstStyle/>
          <a:p>
            <a:pPr marL="12700" marR="5080" indent="297815">
              <a:lnSpc>
                <a:spcPts val="2350"/>
              </a:lnSpc>
              <a:spcBef>
                <a:spcPts val="470"/>
              </a:spcBef>
            </a:pPr>
            <a:r>
              <a:rPr sz="2250" b="1" spc="-250" dirty="0">
                <a:solidFill>
                  <a:srgbClr val="08246D"/>
                </a:solidFill>
                <a:latin typeface="Trebuchet MS"/>
                <a:cs typeface="Trebuchet MS"/>
              </a:rPr>
              <a:t>GEO </a:t>
            </a:r>
            <a:r>
              <a:rPr sz="2250" b="1" spc="-245" dirty="0">
                <a:solidFill>
                  <a:srgbClr val="08246D"/>
                </a:solidFill>
                <a:latin typeface="Trebuchet MS"/>
                <a:cs typeface="Trebuchet MS"/>
              </a:rPr>
              <a:t> </a:t>
            </a:r>
            <a:r>
              <a:rPr sz="2250" b="1" spc="-340" dirty="0">
                <a:solidFill>
                  <a:srgbClr val="08246D"/>
                </a:solidFill>
                <a:latin typeface="Trebuchet MS"/>
                <a:cs typeface="Trebuchet MS"/>
              </a:rPr>
              <a:t>F</a:t>
            </a:r>
            <a:r>
              <a:rPr sz="2250" b="1" spc="-275" dirty="0">
                <a:solidFill>
                  <a:srgbClr val="08246D"/>
                </a:solidFill>
                <a:latin typeface="Trebuchet MS"/>
                <a:cs typeface="Trebuchet MS"/>
              </a:rPr>
              <a:t>E</a:t>
            </a:r>
            <a:r>
              <a:rPr sz="2250" b="1" spc="-245" dirty="0">
                <a:solidFill>
                  <a:srgbClr val="08246D"/>
                </a:solidFill>
                <a:latin typeface="Trebuchet MS"/>
                <a:cs typeface="Trebuchet MS"/>
              </a:rPr>
              <a:t>N</a:t>
            </a:r>
            <a:r>
              <a:rPr sz="2250" b="1" spc="-114" dirty="0">
                <a:solidFill>
                  <a:srgbClr val="08246D"/>
                </a:solidFill>
                <a:latin typeface="Trebuchet MS"/>
                <a:cs typeface="Trebuchet MS"/>
              </a:rPr>
              <a:t>C</a:t>
            </a:r>
            <a:r>
              <a:rPr sz="2250" b="1" spc="50" dirty="0">
                <a:solidFill>
                  <a:srgbClr val="08246D"/>
                </a:solidFill>
                <a:latin typeface="Trebuchet MS"/>
                <a:cs typeface="Trebuchet MS"/>
              </a:rPr>
              <a:t>I</a:t>
            </a:r>
            <a:r>
              <a:rPr sz="2250" b="1" spc="-245" dirty="0">
                <a:solidFill>
                  <a:srgbClr val="08246D"/>
                </a:solidFill>
                <a:latin typeface="Trebuchet MS"/>
                <a:cs typeface="Trebuchet MS"/>
              </a:rPr>
              <a:t>N</a:t>
            </a:r>
            <a:r>
              <a:rPr sz="2250" b="1" spc="-204" dirty="0">
                <a:solidFill>
                  <a:srgbClr val="08246D"/>
                </a:solidFill>
                <a:latin typeface="Trebuchet MS"/>
                <a:cs typeface="Trebuchet MS"/>
              </a:rPr>
              <a:t>G</a:t>
            </a:r>
            <a:endParaRPr sz="2250" dirty="0">
              <a:latin typeface="Trebuchet MS"/>
              <a:cs typeface="Trebuchet MS"/>
            </a:endParaRPr>
          </a:p>
        </p:txBody>
      </p:sp>
      <p:sp>
        <p:nvSpPr>
          <p:cNvPr id="24" name="object 24"/>
          <p:cNvSpPr txBox="1"/>
          <p:nvPr/>
        </p:nvSpPr>
        <p:spPr>
          <a:xfrm>
            <a:off x="13358057" y="5105156"/>
            <a:ext cx="1498600" cy="666750"/>
          </a:xfrm>
          <a:prstGeom prst="rect">
            <a:avLst/>
          </a:prstGeom>
        </p:spPr>
        <p:txBody>
          <a:bodyPr vert="horz" wrap="square" lIns="0" tIns="59690" rIns="0" bIns="0" rtlCol="0">
            <a:spAutoFit/>
          </a:bodyPr>
          <a:lstStyle/>
          <a:p>
            <a:pPr marL="134620" marR="5080" indent="-122555">
              <a:lnSpc>
                <a:spcPts val="2350"/>
              </a:lnSpc>
              <a:spcBef>
                <a:spcPts val="470"/>
              </a:spcBef>
            </a:pPr>
            <a:r>
              <a:rPr sz="2250" b="1" spc="-195" dirty="0">
                <a:solidFill>
                  <a:srgbClr val="08246D"/>
                </a:solidFill>
                <a:latin typeface="Trebuchet MS"/>
                <a:cs typeface="Trebuchet MS"/>
              </a:rPr>
              <a:t>A</a:t>
            </a:r>
            <a:r>
              <a:rPr sz="2250" b="1" spc="-380" dirty="0">
                <a:solidFill>
                  <a:srgbClr val="08246D"/>
                </a:solidFill>
                <a:latin typeface="Trebuchet MS"/>
                <a:cs typeface="Trebuchet MS"/>
              </a:rPr>
              <a:t>TT</a:t>
            </a:r>
            <a:r>
              <a:rPr sz="2250" b="1" spc="-275" dirty="0">
                <a:solidFill>
                  <a:srgbClr val="08246D"/>
                </a:solidFill>
                <a:latin typeface="Trebuchet MS"/>
                <a:cs typeface="Trebuchet MS"/>
              </a:rPr>
              <a:t>E</a:t>
            </a:r>
            <a:r>
              <a:rPr sz="2250" b="1" spc="-245" dirty="0">
                <a:solidFill>
                  <a:srgbClr val="08246D"/>
                </a:solidFill>
                <a:latin typeface="Trebuchet MS"/>
                <a:cs typeface="Trebuchet MS"/>
              </a:rPr>
              <a:t>N</a:t>
            </a:r>
            <a:r>
              <a:rPr sz="2250" b="1" spc="-135" dirty="0">
                <a:solidFill>
                  <a:srgbClr val="08246D"/>
                </a:solidFill>
                <a:latin typeface="Trebuchet MS"/>
                <a:cs typeface="Trebuchet MS"/>
              </a:rPr>
              <a:t>D</a:t>
            </a:r>
            <a:r>
              <a:rPr sz="2250" b="1" spc="-195" dirty="0">
                <a:solidFill>
                  <a:srgbClr val="08246D"/>
                </a:solidFill>
                <a:latin typeface="Trebuchet MS"/>
                <a:cs typeface="Trebuchet MS"/>
              </a:rPr>
              <a:t>A</a:t>
            </a:r>
            <a:r>
              <a:rPr sz="2250" b="1" spc="-245" dirty="0">
                <a:solidFill>
                  <a:srgbClr val="08246D"/>
                </a:solidFill>
                <a:latin typeface="Trebuchet MS"/>
                <a:cs typeface="Trebuchet MS"/>
              </a:rPr>
              <a:t>N</a:t>
            </a:r>
            <a:r>
              <a:rPr sz="2250" b="1" spc="-114" dirty="0">
                <a:solidFill>
                  <a:srgbClr val="08246D"/>
                </a:solidFill>
                <a:latin typeface="Trebuchet MS"/>
                <a:cs typeface="Trebuchet MS"/>
              </a:rPr>
              <a:t>C</a:t>
            </a:r>
            <a:r>
              <a:rPr sz="2250" b="1" spc="-190" dirty="0">
                <a:solidFill>
                  <a:srgbClr val="08246D"/>
                </a:solidFill>
                <a:latin typeface="Trebuchet MS"/>
                <a:cs typeface="Trebuchet MS"/>
              </a:rPr>
              <a:t>E  </a:t>
            </a:r>
            <a:r>
              <a:rPr sz="2250" b="1" spc="-180" dirty="0">
                <a:solidFill>
                  <a:srgbClr val="08246D"/>
                </a:solidFill>
                <a:latin typeface="Trebuchet MS"/>
                <a:cs typeface="Trebuchet MS"/>
              </a:rPr>
              <a:t>CALENDAR</a:t>
            </a:r>
            <a:endParaRPr sz="2250" dirty="0">
              <a:latin typeface="Trebuchet MS"/>
              <a:cs typeface="Trebuchet MS"/>
            </a:endParaRPr>
          </a:p>
        </p:txBody>
      </p:sp>
      <p:sp>
        <p:nvSpPr>
          <p:cNvPr id="25" name="object 25"/>
          <p:cNvSpPr txBox="1"/>
          <p:nvPr/>
        </p:nvSpPr>
        <p:spPr>
          <a:xfrm>
            <a:off x="12976247" y="7559950"/>
            <a:ext cx="998855" cy="666750"/>
          </a:xfrm>
          <a:prstGeom prst="rect">
            <a:avLst/>
          </a:prstGeom>
        </p:spPr>
        <p:txBody>
          <a:bodyPr vert="horz" wrap="square" lIns="0" tIns="59690" rIns="0" bIns="0" rtlCol="0">
            <a:spAutoFit/>
          </a:bodyPr>
          <a:lstStyle/>
          <a:p>
            <a:pPr marL="12700" marR="5080" indent="76835">
              <a:lnSpc>
                <a:spcPts val="2350"/>
              </a:lnSpc>
              <a:spcBef>
                <a:spcPts val="470"/>
              </a:spcBef>
            </a:pPr>
            <a:r>
              <a:rPr sz="2250" b="1" spc="-170" dirty="0">
                <a:solidFill>
                  <a:srgbClr val="08246D"/>
                </a:solidFill>
                <a:latin typeface="Trebuchet MS"/>
                <a:cs typeface="Trebuchet MS"/>
              </a:rPr>
              <a:t>IN-OUT </a:t>
            </a:r>
            <a:r>
              <a:rPr sz="2250" b="1" spc="-165" dirty="0">
                <a:solidFill>
                  <a:srgbClr val="08246D"/>
                </a:solidFill>
                <a:latin typeface="Trebuchet MS"/>
                <a:cs typeface="Trebuchet MS"/>
              </a:rPr>
              <a:t> </a:t>
            </a:r>
            <a:r>
              <a:rPr sz="2250" b="1" spc="-380" dirty="0">
                <a:solidFill>
                  <a:srgbClr val="08246D"/>
                </a:solidFill>
                <a:latin typeface="Trebuchet MS"/>
                <a:cs typeface="Trebuchet MS"/>
              </a:rPr>
              <a:t>T</a:t>
            </a:r>
            <a:r>
              <a:rPr sz="2250" b="1" spc="50" dirty="0">
                <a:solidFill>
                  <a:srgbClr val="08246D"/>
                </a:solidFill>
                <a:latin typeface="Trebuchet MS"/>
                <a:cs typeface="Trebuchet MS"/>
              </a:rPr>
              <a:t>I</a:t>
            </a:r>
            <a:r>
              <a:rPr sz="2250" b="1" spc="-100" dirty="0">
                <a:solidFill>
                  <a:srgbClr val="08246D"/>
                </a:solidFill>
                <a:latin typeface="Trebuchet MS"/>
                <a:cs typeface="Trebuchet MS"/>
              </a:rPr>
              <a:t>M</a:t>
            </a:r>
            <a:r>
              <a:rPr sz="2250" b="1" spc="50" dirty="0">
                <a:solidFill>
                  <a:srgbClr val="08246D"/>
                </a:solidFill>
                <a:latin typeface="Trebuchet MS"/>
                <a:cs typeface="Trebuchet MS"/>
              </a:rPr>
              <a:t>I</a:t>
            </a:r>
            <a:r>
              <a:rPr sz="2250" b="1" spc="-245" dirty="0">
                <a:solidFill>
                  <a:srgbClr val="08246D"/>
                </a:solidFill>
                <a:latin typeface="Trebuchet MS"/>
                <a:cs typeface="Trebuchet MS"/>
              </a:rPr>
              <a:t>N</a:t>
            </a:r>
            <a:r>
              <a:rPr sz="2250" b="1" spc="-210" dirty="0">
                <a:solidFill>
                  <a:srgbClr val="08246D"/>
                </a:solidFill>
                <a:latin typeface="Trebuchet MS"/>
                <a:cs typeface="Trebuchet MS"/>
              </a:rPr>
              <a:t>G</a:t>
            </a:r>
            <a:r>
              <a:rPr sz="2250" b="1" spc="5" dirty="0">
                <a:solidFill>
                  <a:srgbClr val="08246D"/>
                </a:solidFill>
                <a:latin typeface="Trebuchet MS"/>
                <a:cs typeface="Trebuchet MS"/>
              </a:rPr>
              <a:t>S</a:t>
            </a:r>
            <a:endParaRPr sz="2250" dirty="0">
              <a:latin typeface="Trebuchet MS"/>
              <a:cs typeface="Trebuchet MS"/>
            </a:endParaRPr>
          </a:p>
        </p:txBody>
      </p:sp>
      <p:sp>
        <p:nvSpPr>
          <p:cNvPr id="26" name="object 26"/>
          <p:cNvSpPr txBox="1"/>
          <p:nvPr/>
        </p:nvSpPr>
        <p:spPr>
          <a:xfrm>
            <a:off x="10229000" y="7559950"/>
            <a:ext cx="1365885" cy="666750"/>
          </a:xfrm>
          <a:prstGeom prst="rect">
            <a:avLst/>
          </a:prstGeom>
        </p:spPr>
        <p:txBody>
          <a:bodyPr vert="horz" wrap="square" lIns="0" tIns="59690" rIns="0" bIns="0" rtlCol="0">
            <a:spAutoFit/>
          </a:bodyPr>
          <a:lstStyle/>
          <a:p>
            <a:pPr marL="12700" marR="5080" indent="300990">
              <a:lnSpc>
                <a:spcPts val="2350"/>
              </a:lnSpc>
              <a:spcBef>
                <a:spcPts val="470"/>
              </a:spcBef>
            </a:pPr>
            <a:r>
              <a:rPr sz="2250" b="1" spc="-145" dirty="0">
                <a:solidFill>
                  <a:srgbClr val="08246D"/>
                </a:solidFill>
                <a:latin typeface="Trebuchet MS"/>
                <a:cs typeface="Trebuchet MS"/>
              </a:rPr>
              <a:t>IMAGE </a:t>
            </a:r>
            <a:r>
              <a:rPr sz="2250" b="1" spc="-140" dirty="0">
                <a:solidFill>
                  <a:srgbClr val="08246D"/>
                </a:solidFill>
                <a:latin typeface="Trebuchet MS"/>
                <a:cs typeface="Trebuchet MS"/>
              </a:rPr>
              <a:t> </a:t>
            </a:r>
            <a:r>
              <a:rPr sz="2250" b="1" spc="-30" dirty="0">
                <a:solidFill>
                  <a:srgbClr val="08246D"/>
                </a:solidFill>
                <a:latin typeface="Trebuchet MS"/>
                <a:cs typeface="Trebuchet MS"/>
              </a:rPr>
              <a:t>R</a:t>
            </a:r>
            <a:r>
              <a:rPr sz="2250" b="1" spc="-275" dirty="0">
                <a:solidFill>
                  <a:srgbClr val="08246D"/>
                </a:solidFill>
                <a:latin typeface="Trebuchet MS"/>
                <a:cs typeface="Trebuchet MS"/>
              </a:rPr>
              <a:t>E</a:t>
            </a:r>
            <a:r>
              <a:rPr sz="2250" b="1" spc="-45" dirty="0">
                <a:solidFill>
                  <a:srgbClr val="08246D"/>
                </a:solidFill>
                <a:latin typeface="Trebuchet MS"/>
                <a:cs typeface="Trebuchet MS"/>
              </a:rPr>
              <a:t>P</a:t>
            </a:r>
            <a:r>
              <a:rPr sz="2250" b="1" spc="-270" dirty="0">
                <a:solidFill>
                  <a:srgbClr val="08246D"/>
                </a:solidFill>
                <a:latin typeface="Trebuchet MS"/>
                <a:cs typeface="Trebuchet MS"/>
              </a:rPr>
              <a:t>O</a:t>
            </a:r>
            <a:r>
              <a:rPr sz="2250" b="1" spc="-30" dirty="0">
                <a:solidFill>
                  <a:srgbClr val="08246D"/>
                </a:solidFill>
                <a:latin typeface="Trebuchet MS"/>
                <a:cs typeface="Trebuchet MS"/>
              </a:rPr>
              <a:t>R</a:t>
            </a:r>
            <a:r>
              <a:rPr sz="2250" b="1" spc="-380" dirty="0">
                <a:solidFill>
                  <a:srgbClr val="08246D"/>
                </a:solidFill>
                <a:latin typeface="Trebuchet MS"/>
                <a:cs typeface="Trebuchet MS"/>
              </a:rPr>
              <a:t>T</a:t>
            </a:r>
            <a:r>
              <a:rPr sz="2250" b="1" spc="50" dirty="0">
                <a:solidFill>
                  <a:srgbClr val="08246D"/>
                </a:solidFill>
                <a:latin typeface="Trebuchet MS"/>
                <a:cs typeface="Trebuchet MS"/>
              </a:rPr>
              <a:t>I</a:t>
            </a:r>
            <a:r>
              <a:rPr sz="2250" b="1" spc="-245" dirty="0">
                <a:solidFill>
                  <a:srgbClr val="08246D"/>
                </a:solidFill>
                <a:latin typeface="Trebuchet MS"/>
                <a:cs typeface="Trebuchet MS"/>
              </a:rPr>
              <a:t>N</a:t>
            </a:r>
            <a:r>
              <a:rPr sz="2250" b="1" spc="-204" dirty="0">
                <a:solidFill>
                  <a:srgbClr val="08246D"/>
                </a:solidFill>
                <a:latin typeface="Trebuchet MS"/>
                <a:cs typeface="Trebuchet MS"/>
              </a:rPr>
              <a:t>G</a:t>
            </a:r>
            <a:endParaRPr sz="2250" dirty="0">
              <a:latin typeface="Trebuchet MS"/>
              <a:cs typeface="Trebuchet MS"/>
            </a:endParaRPr>
          </a:p>
        </p:txBody>
      </p:sp>
      <p:sp>
        <p:nvSpPr>
          <p:cNvPr id="27" name="object 27"/>
          <p:cNvSpPr txBox="1"/>
          <p:nvPr/>
        </p:nvSpPr>
        <p:spPr>
          <a:xfrm>
            <a:off x="15496478" y="4422279"/>
            <a:ext cx="2259965"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65" dirty="0">
                <a:solidFill>
                  <a:srgbClr val="FFFFFF"/>
                </a:solidFill>
                <a:latin typeface="Arial MT"/>
                <a:cs typeface="Arial MT"/>
              </a:rPr>
              <a:t>User </a:t>
            </a:r>
            <a:r>
              <a:rPr sz="2200" spc="-55" dirty="0">
                <a:solidFill>
                  <a:srgbClr val="FFFFFF"/>
                </a:solidFill>
                <a:latin typeface="Arial MT"/>
                <a:cs typeface="Arial MT"/>
              </a:rPr>
              <a:t>can </a:t>
            </a:r>
            <a:r>
              <a:rPr sz="2200" spc="-40" dirty="0">
                <a:solidFill>
                  <a:srgbClr val="FFFFFF"/>
                </a:solidFill>
                <a:latin typeface="Arial MT"/>
                <a:cs typeface="Arial MT"/>
              </a:rPr>
              <a:t>view </a:t>
            </a:r>
            <a:r>
              <a:rPr sz="2200" spc="-30" dirty="0">
                <a:solidFill>
                  <a:srgbClr val="FFFFFF"/>
                </a:solidFill>
                <a:latin typeface="Arial MT"/>
                <a:cs typeface="Arial MT"/>
              </a:rPr>
              <a:t>his </a:t>
            </a:r>
            <a:r>
              <a:rPr sz="2200" spc="-25" dirty="0">
                <a:solidFill>
                  <a:srgbClr val="FFFFFF"/>
                </a:solidFill>
                <a:latin typeface="Arial MT"/>
                <a:cs typeface="Arial MT"/>
              </a:rPr>
              <a:t> </a:t>
            </a:r>
            <a:r>
              <a:rPr sz="2200" spc="25" dirty="0">
                <a:solidFill>
                  <a:srgbClr val="FFFFFF"/>
                </a:solidFill>
                <a:latin typeface="Arial MT"/>
                <a:cs typeface="Arial MT"/>
              </a:rPr>
              <a:t>month</a:t>
            </a:r>
            <a:r>
              <a:rPr sz="2200" spc="-95" dirty="0">
                <a:solidFill>
                  <a:srgbClr val="FFFFFF"/>
                </a:solidFill>
                <a:latin typeface="Arial MT"/>
                <a:cs typeface="Arial MT"/>
              </a:rPr>
              <a:t> </a:t>
            </a:r>
            <a:r>
              <a:rPr sz="2200" spc="-20" dirty="0">
                <a:solidFill>
                  <a:srgbClr val="FFFFFF"/>
                </a:solidFill>
                <a:latin typeface="Arial MT"/>
                <a:cs typeface="Arial MT"/>
              </a:rPr>
              <a:t>attendance </a:t>
            </a:r>
            <a:r>
              <a:rPr sz="2200" spc="-595" dirty="0">
                <a:solidFill>
                  <a:srgbClr val="FFFFFF"/>
                </a:solidFill>
                <a:latin typeface="Arial MT"/>
                <a:cs typeface="Arial MT"/>
              </a:rPr>
              <a:t> </a:t>
            </a:r>
            <a:r>
              <a:rPr sz="2200" spc="-10" dirty="0">
                <a:solidFill>
                  <a:srgbClr val="FFFFFF"/>
                </a:solidFill>
                <a:latin typeface="Arial MT"/>
                <a:cs typeface="Arial MT"/>
              </a:rPr>
              <a:t>calendar.</a:t>
            </a:r>
            <a:endParaRPr sz="2200" dirty="0">
              <a:latin typeface="Arial MT"/>
              <a:cs typeface="Arial MT"/>
            </a:endParaRPr>
          </a:p>
        </p:txBody>
      </p:sp>
      <p:sp>
        <p:nvSpPr>
          <p:cNvPr id="28" name="object 28"/>
          <p:cNvSpPr txBox="1"/>
          <p:nvPr/>
        </p:nvSpPr>
        <p:spPr>
          <a:xfrm>
            <a:off x="10641026" y="580502"/>
            <a:ext cx="7006590" cy="1587500"/>
          </a:xfrm>
          <a:prstGeom prst="rect">
            <a:avLst/>
          </a:prstGeom>
        </p:spPr>
        <p:txBody>
          <a:bodyPr vert="horz" wrap="square" lIns="0" tIns="67945" rIns="0" bIns="0" rtlCol="0">
            <a:spAutoFit/>
          </a:bodyPr>
          <a:lstStyle/>
          <a:p>
            <a:pPr algn="ctr">
              <a:lnSpc>
                <a:spcPct val="100000"/>
              </a:lnSpc>
              <a:spcBef>
                <a:spcPts val="535"/>
              </a:spcBef>
            </a:pPr>
            <a:r>
              <a:rPr sz="2200" spc="-75" dirty="0">
                <a:solidFill>
                  <a:srgbClr val="FFFFFF"/>
                </a:solidFill>
                <a:latin typeface="Arial MT"/>
                <a:cs typeface="Arial MT"/>
              </a:rPr>
              <a:t>we</a:t>
            </a:r>
            <a:r>
              <a:rPr sz="2200" spc="-45" dirty="0">
                <a:solidFill>
                  <a:srgbClr val="FFFFFF"/>
                </a:solidFill>
                <a:latin typeface="Arial MT"/>
                <a:cs typeface="Arial MT"/>
              </a:rPr>
              <a:t> </a:t>
            </a:r>
            <a:r>
              <a:rPr sz="2200" spc="-70" dirty="0">
                <a:solidFill>
                  <a:srgbClr val="FFFFFF"/>
                </a:solidFill>
                <a:latin typeface="Arial MT"/>
                <a:cs typeface="Arial MT"/>
              </a:rPr>
              <a:t>have</a:t>
            </a:r>
            <a:r>
              <a:rPr sz="2200" spc="-45" dirty="0">
                <a:solidFill>
                  <a:srgbClr val="FFFFFF"/>
                </a:solidFill>
                <a:latin typeface="Arial MT"/>
                <a:cs typeface="Arial MT"/>
              </a:rPr>
              <a:t> </a:t>
            </a:r>
            <a:r>
              <a:rPr sz="2200" dirty="0">
                <a:solidFill>
                  <a:srgbClr val="FFFFFF"/>
                </a:solidFill>
                <a:latin typeface="Arial MT"/>
                <a:cs typeface="Arial MT"/>
              </a:rPr>
              <a:t>implemented</a:t>
            </a:r>
            <a:r>
              <a:rPr sz="2200" spc="-45" dirty="0">
                <a:solidFill>
                  <a:srgbClr val="FFFFFF"/>
                </a:solidFill>
                <a:latin typeface="Arial MT"/>
                <a:cs typeface="Arial MT"/>
              </a:rPr>
              <a:t> </a:t>
            </a:r>
            <a:r>
              <a:rPr sz="2200" spc="15" dirty="0">
                <a:solidFill>
                  <a:srgbClr val="FFFFFF"/>
                </a:solidFill>
                <a:latin typeface="Arial MT"/>
                <a:cs typeface="Arial MT"/>
              </a:rPr>
              <a:t>the</a:t>
            </a:r>
            <a:r>
              <a:rPr sz="2200" spc="-45" dirty="0">
                <a:solidFill>
                  <a:srgbClr val="FFFFFF"/>
                </a:solidFill>
                <a:latin typeface="Arial MT"/>
                <a:cs typeface="Arial MT"/>
              </a:rPr>
              <a:t> </a:t>
            </a:r>
            <a:r>
              <a:rPr sz="2200" spc="-25" dirty="0">
                <a:solidFill>
                  <a:srgbClr val="FFFFFF"/>
                </a:solidFill>
                <a:latin typeface="Arial MT"/>
                <a:cs typeface="Arial MT"/>
              </a:rPr>
              <a:t>geo-fence</a:t>
            </a:r>
            <a:r>
              <a:rPr sz="2200" spc="-45" dirty="0">
                <a:solidFill>
                  <a:srgbClr val="FFFFFF"/>
                </a:solidFill>
                <a:latin typeface="Arial MT"/>
                <a:cs typeface="Arial MT"/>
              </a:rPr>
              <a:t> </a:t>
            </a:r>
            <a:r>
              <a:rPr sz="2200" spc="25" dirty="0">
                <a:solidFill>
                  <a:srgbClr val="FFFFFF"/>
                </a:solidFill>
                <a:latin typeface="Arial MT"/>
                <a:cs typeface="Arial MT"/>
              </a:rPr>
              <a:t>in</a:t>
            </a:r>
            <a:r>
              <a:rPr sz="2200" spc="-45" dirty="0">
                <a:solidFill>
                  <a:srgbClr val="FFFFFF"/>
                </a:solidFill>
                <a:latin typeface="Arial MT"/>
                <a:cs typeface="Arial MT"/>
              </a:rPr>
              <a:t> </a:t>
            </a:r>
            <a:r>
              <a:rPr sz="2200" spc="35" dirty="0">
                <a:solidFill>
                  <a:srgbClr val="FFFFFF"/>
                </a:solidFill>
                <a:latin typeface="Arial MT"/>
                <a:cs typeface="Arial MT"/>
              </a:rPr>
              <a:t>our</a:t>
            </a:r>
            <a:r>
              <a:rPr sz="2200" spc="-45" dirty="0">
                <a:solidFill>
                  <a:srgbClr val="FFFFFF"/>
                </a:solidFill>
                <a:latin typeface="Arial MT"/>
                <a:cs typeface="Arial MT"/>
              </a:rPr>
              <a:t> </a:t>
            </a:r>
            <a:r>
              <a:rPr sz="2200" spc="10" dirty="0">
                <a:solidFill>
                  <a:srgbClr val="FFFFFF"/>
                </a:solidFill>
                <a:latin typeface="Arial MT"/>
                <a:cs typeface="Arial MT"/>
              </a:rPr>
              <a:t>application.</a:t>
            </a:r>
            <a:endParaRPr sz="2200" dirty="0">
              <a:latin typeface="Arial MT"/>
              <a:cs typeface="Arial MT"/>
            </a:endParaRPr>
          </a:p>
          <a:p>
            <a:pPr marL="12700" marR="5080" algn="ctr">
              <a:lnSpc>
                <a:spcPct val="116500"/>
              </a:lnSpc>
            </a:pPr>
            <a:r>
              <a:rPr sz="2200" spc="15" dirty="0">
                <a:solidFill>
                  <a:srgbClr val="FFFFFF"/>
                </a:solidFill>
                <a:latin typeface="Arial MT"/>
                <a:cs typeface="Arial MT"/>
              </a:rPr>
              <a:t>Our </a:t>
            </a:r>
            <a:r>
              <a:rPr sz="2200" spc="5" dirty="0">
                <a:solidFill>
                  <a:srgbClr val="FFFFFF"/>
                </a:solidFill>
                <a:latin typeface="Arial MT"/>
                <a:cs typeface="Arial MT"/>
              </a:rPr>
              <a:t>application </a:t>
            </a:r>
            <a:r>
              <a:rPr sz="2200" spc="-15" dirty="0">
                <a:solidFill>
                  <a:srgbClr val="FFFFFF"/>
                </a:solidFill>
                <a:latin typeface="Arial MT"/>
                <a:cs typeface="Arial MT"/>
              </a:rPr>
              <a:t>captures </a:t>
            </a:r>
            <a:r>
              <a:rPr sz="2200" spc="15" dirty="0">
                <a:solidFill>
                  <a:srgbClr val="FFFFFF"/>
                </a:solidFill>
                <a:latin typeface="Arial MT"/>
                <a:cs typeface="Arial MT"/>
              </a:rPr>
              <a:t>the </a:t>
            </a:r>
            <a:r>
              <a:rPr sz="2200" spc="-15" dirty="0">
                <a:solidFill>
                  <a:srgbClr val="FFFFFF"/>
                </a:solidFill>
                <a:latin typeface="Arial MT"/>
                <a:cs typeface="Arial MT"/>
              </a:rPr>
              <a:t>dealer </a:t>
            </a:r>
            <a:r>
              <a:rPr sz="2200" spc="30" dirty="0">
                <a:solidFill>
                  <a:srgbClr val="FFFFFF"/>
                </a:solidFill>
                <a:latin typeface="Arial MT"/>
                <a:cs typeface="Arial MT"/>
              </a:rPr>
              <a:t>latitude </a:t>
            </a:r>
            <a:r>
              <a:rPr sz="2200" spc="-35" dirty="0">
                <a:solidFill>
                  <a:srgbClr val="FFFFFF"/>
                </a:solidFill>
                <a:latin typeface="Arial MT"/>
                <a:cs typeface="Arial MT"/>
              </a:rPr>
              <a:t>and </a:t>
            </a:r>
            <a:r>
              <a:rPr sz="2200" spc="-30" dirty="0">
                <a:solidFill>
                  <a:srgbClr val="FFFFFF"/>
                </a:solidFill>
                <a:latin typeface="Arial MT"/>
                <a:cs typeface="Arial MT"/>
              </a:rPr>
              <a:t> </a:t>
            </a:r>
            <a:r>
              <a:rPr sz="2200" spc="15" dirty="0">
                <a:solidFill>
                  <a:srgbClr val="FFFFFF"/>
                </a:solidFill>
                <a:latin typeface="Arial MT"/>
                <a:cs typeface="Arial MT"/>
              </a:rPr>
              <a:t>longitude.</a:t>
            </a:r>
            <a:r>
              <a:rPr sz="2200" spc="-55" dirty="0">
                <a:solidFill>
                  <a:srgbClr val="FFFFFF"/>
                </a:solidFill>
                <a:latin typeface="Arial MT"/>
                <a:cs typeface="Arial MT"/>
              </a:rPr>
              <a:t> </a:t>
            </a:r>
            <a:r>
              <a:rPr sz="2200" spc="-65" dirty="0">
                <a:solidFill>
                  <a:srgbClr val="FFFFFF"/>
                </a:solidFill>
                <a:latin typeface="Arial MT"/>
                <a:cs typeface="Arial MT"/>
              </a:rPr>
              <a:t>User</a:t>
            </a:r>
            <a:r>
              <a:rPr sz="2200" spc="-55" dirty="0">
                <a:solidFill>
                  <a:srgbClr val="FFFFFF"/>
                </a:solidFill>
                <a:latin typeface="Arial MT"/>
                <a:cs typeface="Arial MT"/>
              </a:rPr>
              <a:t> can </a:t>
            </a:r>
            <a:r>
              <a:rPr sz="2200" spc="20" dirty="0">
                <a:solidFill>
                  <a:srgbClr val="FFFFFF"/>
                </a:solidFill>
                <a:latin typeface="Arial MT"/>
                <a:cs typeface="Arial MT"/>
              </a:rPr>
              <a:t>mark</a:t>
            </a:r>
            <a:r>
              <a:rPr sz="2200" spc="-55" dirty="0">
                <a:solidFill>
                  <a:srgbClr val="FFFFFF"/>
                </a:solidFill>
                <a:latin typeface="Arial MT"/>
                <a:cs typeface="Arial MT"/>
              </a:rPr>
              <a:t> </a:t>
            </a:r>
            <a:r>
              <a:rPr sz="2200" spc="-30" dirty="0">
                <a:solidFill>
                  <a:srgbClr val="FFFFFF"/>
                </a:solidFill>
                <a:latin typeface="Arial MT"/>
                <a:cs typeface="Arial MT"/>
              </a:rPr>
              <a:t>his</a:t>
            </a:r>
            <a:r>
              <a:rPr sz="2200" spc="-55" dirty="0">
                <a:solidFill>
                  <a:srgbClr val="FFFFFF"/>
                </a:solidFill>
                <a:latin typeface="Arial MT"/>
                <a:cs typeface="Arial MT"/>
              </a:rPr>
              <a:t> </a:t>
            </a:r>
            <a:r>
              <a:rPr sz="2200" spc="385" dirty="0">
                <a:solidFill>
                  <a:srgbClr val="FFFFFF"/>
                </a:solidFill>
                <a:latin typeface="Arial MT"/>
                <a:cs typeface="Arial MT"/>
              </a:rPr>
              <a:t>/</a:t>
            </a:r>
            <a:r>
              <a:rPr sz="2200" spc="-50" dirty="0">
                <a:solidFill>
                  <a:srgbClr val="FFFFFF"/>
                </a:solidFill>
                <a:latin typeface="Arial MT"/>
                <a:cs typeface="Arial MT"/>
              </a:rPr>
              <a:t> </a:t>
            </a:r>
            <a:r>
              <a:rPr sz="2200" spc="10" dirty="0">
                <a:solidFill>
                  <a:srgbClr val="FFFFFF"/>
                </a:solidFill>
                <a:latin typeface="Arial MT"/>
                <a:cs typeface="Arial MT"/>
              </a:rPr>
              <a:t>her</a:t>
            </a:r>
            <a:r>
              <a:rPr sz="2200" spc="-55" dirty="0">
                <a:solidFill>
                  <a:srgbClr val="FFFFFF"/>
                </a:solidFill>
                <a:latin typeface="Arial MT"/>
                <a:cs typeface="Arial MT"/>
              </a:rPr>
              <a:t> </a:t>
            </a:r>
            <a:r>
              <a:rPr sz="2200" spc="-20" dirty="0">
                <a:solidFill>
                  <a:srgbClr val="FFFFFF"/>
                </a:solidFill>
                <a:latin typeface="Arial MT"/>
                <a:cs typeface="Arial MT"/>
              </a:rPr>
              <a:t>attendance</a:t>
            </a:r>
            <a:r>
              <a:rPr sz="2200" spc="-55" dirty="0">
                <a:solidFill>
                  <a:srgbClr val="FFFFFF"/>
                </a:solidFill>
                <a:latin typeface="Arial MT"/>
                <a:cs typeface="Arial MT"/>
              </a:rPr>
              <a:t> </a:t>
            </a:r>
            <a:r>
              <a:rPr sz="2200" spc="-40" dirty="0">
                <a:solidFill>
                  <a:srgbClr val="FFFFFF"/>
                </a:solidFill>
                <a:latin typeface="Arial MT"/>
                <a:cs typeface="Arial MT"/>
              </a:rPr>
              <a:t>insides</a:t>
            </a:r>
            <a:r>
              <a:rPr sz="2200" spc="-55" dirty="0">
                <a:solidFill>
                  <a:srgbClr val="FFFFFF"/>
                </a:solidFill>
                <a:latin typeface="Arial MT"/>
                <a:cs typeface="Arial MT"/>
              </a:rPr>
              <a:t> </a:t>
            </a:r>
            <a:r>
              <a:rPr sz="2200" spc="15" dirty="0">
                <a:solidFill>
                  <a:srgbClr val="FFFFFF"/>
                </a:solidFill>
                <a:latin typeface="Arial MT"/>
                <a:cs typeface="Arial MT"/>
              </a:rPr>
              <a:t>the </a:t>
            </a:r>
            <a:r>
              <a:rPr sz="2200" spc="-595" dirty="0">
                <a:solidFill>
                  <a:srgbClr val="FFFFFF"/>
                </a:solidFill>
                <a:latin typeface="Arial MT"/>
                <a:cs typeface="Arial MT"/>
              </a:rPr>
              <a:t> </a:t>
            </a:r>
            <a:r>
              <a:rPr sz="2200" spc="-30" dirty="0">
                <a:solidFill>
                  <a:srgbClr val="FFFFFF"/>
                </a:solidFill>
                <a:latin typeface="Arial MT"/>
                <a:cs typeface="Arial MT"/>
              </a:rPr>
              <a:t>enabled</a:t>
            </a:r>
            <a:r>
              <a:rPr sz="2200" spc="-60" dirty="0">
                <a:solidFill>
                  <a:srgbClr val="FFFFFF"/>
                </a:solidFill>
                <a:latin typeface="Arial MT"/>
                <a:cs typeface="Arial MT"/>
              </a:rPr>
              <a:t> </a:t>
            </a:r>
            <a:r>
              <a:rPr sz="2200" spc="-25" dirty="0">
                <a:solidFill>
                  <a:srgbClr val="FFFFFF"/>
                </a:solidFill>
                <a:latin typeface="Arial MT"/>
                <a:cs typeface="Arial MT"/>
              </a:rPr>
              <a:t>geo-fence</a:t>
            </a:r>
            <a:r>
              <a:rPr sz="2200" spc="-55" dirty="0">
                <a:solidFill>
                  <a:srgbClr val="FFFFFF"/>
                </a:solidFill>
                <a:latin typeface="Arial MT"/>
                <a:cs typeface="Arial MT"/>
              </a:rPr>
              <a:t> </a:t>
            </a:r>
            <a:r>
              <a:rPr sz="2200" spc="-15" dirty="0">
                <a:solidFill>
                  <a:srgbClr val="FFFFFF"/>
                </a:solidFill>
                <a:latin typeface="Arial MT"/>
                <a:cs typeface="Arial MT"/>
              </a:rPr>
              <a:t>distance.</a:t>
            </a:r>
            <a:endParaRPr sz="2200" dirty="0">
              <a:latin typeface="Arial MT"/>
              <a:cs typeface="Arial MT"/>
            </a:endParaRPr>
          </a:p>
        </p:txBody>
      </p:sp>
      <p:sp>
        <p:nvSpPr>
          <p:cNvPr id="29" name="object 29"/>
          <p:cNvSpPr txBox="1"/>
          <p:nvPr/>
        </p:nvSpPr>
        <p:spPr>
          <a:xfrm>
            <a:off x="14929626" y="7316978"/>
            <a:ext cx="2667635" cy="1993494"/>
          </a:xfrm>
          <a:prstGeom prst="rect">
            <a:avLst/>
          </a:prstGeom>
        </p:spPr>
        <p:txBody>
          <a:bodyPr vert="horz" wrap="square" lIns="0" tIns="12700" rIns="0" bIns="0" rtlCol="0">
            <a:spAutoFit/>
          </a:bodyPr>
          <a:lstStyle/>
          <a:p>
            <a:pPr marL="12700" marR="5080" indent="-635" algn="ctr">
              <a:lnSpc>
                <a:spcPct val="116500"/>
              </a:lnSpc>
              <a:spcBef>
                <a:spcPts val="100"/>
              </a:spcBef>
            </a:pPr>
            <a:r>
              <a:rPr lang="en-GB" sz="2200" spc="5" dirty="0" smtClean="0">
                <a:solidFill>
                  <a:srgbClr val="FFFFFF"/>
                </a:solidFill>
                <a:latin typeface="Arial MT"/>
                <a:cs typeface="Arial MT"/>
              </a:rPr>
              <a:t>A</a:t>
            </a:r>
            <a:r>
              <a:rPr sz="2200" spc="5" dirty="0" smtClean="0">
                <a:solidFill>
                  <a:srgbClr val="FFFFFF"/>
                </a:solidFill>
                <a:latin typeface="Arial MT"/>
                <a:cs typeface="Arial MT"/>
              </a:rPr>
              <a:t>application </a:t>
            </a:r>
            <a:r>
              <a:rPr sz="2200" spc="10" dirty="0" smtClean="0">
                <a:solidFill>
                  <a:srgbClr val="FFFFFF"/>
                </a:solidFill>
                <a:latin typeface="Arial MT"/>
                <a:cs typeface="Arial MT"/>
              </a:rPr>
              <a:t> </a:t>
            </a:r>
            <a:r>
              <a:rPr sz="2200" spc="-15" dirty="0">
                <a:solidFill>
                  <a:srgbClr val="FFFFFF"/>
                </a:solidFill>
                <a:latin typeface="Arial MT"/>
                <a:cs typeface="Arial MT"/>
              </a:rPr>
              <a:t>captures </a:t>
            </a:r>
            <a:r>
              <a:rPr sz="2200" spc="-10" dirty="0">
                <a:solidFill>
                  <a:srgbClr val="FFFFFF"/>
                </a:solidFill>
                <a:latin typeface="Arial MT"/>
                <a:cs typeface="Arial MT"/>
              </a:rPr>
              <a:t>IN </a:t>
            </a:r>
            <a:r>
              <a:rPr sz="2200" spc="-35" dirty="0">
                <a:solidFill>
                  <a:srgbClr val="FFFFFF"/>
                </a:solidFill>
                <a:latin typeface="Arial MT"/>
                <a:cs typeface="Arial MT"/>
              </a:rPr>
              <a:t>and </a:t>
            </a:r>
            <a:r>
              <a:rPr sz="2200" spc="40" dirty="0">
                <a:solidFill>
                  <a:srgbClr val="FFFFFF"/>
                </a:solidFill>
                <a:latin typeface="Arial MT"/>
                <a:cs typeface="Arial MT"/>
              </a:rPr>
              <a:t>out </a:t>
            </a:r>
            <a:r>
              <a:rPr sz="2200" spc="45" dirty="0">
                <a:solidFill>
                  <a:srgbClr val="FFFFFF"/>
                </a:solidFill>
                <a:latin typeface="Arial MT"/>
                <a:cs typeface="Arial MT"/>
              </a:rPr>
              <a:t> </a:t>
            </a:r>
            <a:r>
              <a:rPr sz="2200" spc="30" dirty="0">
                <a:solidFill>
                  <a:srgbClr val="FFFFFF"/>
                </a:solidFill>
                <a:latin typeface="Arial MT"/>
                <a:cs typeface="Arial MT"/>
              </a:rPr>
              <a:t>time</a:t>
            </a:r>
            <a:r>
              <a:rPr sz="2200" spc="-85" dirty="0">
                <a:solidFill>
                  <a:srgbClr val="FFFFFF"/>
                </a:solidFill>
                <a:latin typeface="Arial MT"/>
                <a:cs typeface="Arial MT"/>
              </a:rPr>
              <a:t> </a:t>
            </a:r>
            <a:r>
              <a:rPr sz="2200" spc="50" dirty="0">
                <a:solidFill>
                  <a:srgbClr val="FFFFFF"/>
                </a:solidFill>
                <a:latin typeface="Arial MT"/>
                <a:cs typeface="Arial MT"/>
              </a:rPr>
              <a:t>of</a:t>
            </a:r>
            <a:r>
              <a:rPr sz="2200" spc="-85" dirty="0">
                <a:solidFill>
                  <a:srgbClr val="FFFFFF"/>
                </a:solidFill>
                <a:latin typeface="Arial MT"/>
                <a:cs typeface="Arial MT"/>
              </a:rPr>
              <a:t> </a:t>
            </a:r>
            <a:r>
              <a:rPr sz="2200" spc="-30" dirty="0">
                <a:solidFill>
                  <a:srgbClr val="FFFFFF"/>
                </a:solidFill>
                <a:latin typeface="Arial MT"/>
                <a:cs typeface="Arial MT"/>
              </a:rPr>
              <a:t>employee</a:t>
            </a:r>
            <a:r>
              <a:rPr sz="2200" spc="-80" dirty="0">
                <a:solidFill>
                  <a:srgbClr val="FFFFFF"/>
                </a:solidFill>
                <a:latin typeface="Arial MT"/>
                <a:cs typeface="Arial MT"/>
              </a:rPr>
              <a:t> </a:t>
            </a:r>
            <a:r>
              <a:rPr sz="2200" spc="-35" dirty="0">
                <a:solidFill>
                  <a:srgbClr val="FFFFFF"/>
                </a:solidFill>
                <a:latin typeface="Arial MT"/>
                <a:cs typeface="Arial MT"/>
              </a:rPr>
              <a:t>and </a:t>
            </a:r>
            <a:r>
              <a:rPr sz="2200" spc="-600" dirty="0">
                <a:solidFill>
                  <a:srgbClr val="FFFFFF"/>
                </a:solidFill>
                <a:latin typeface="Arial MT"/>
                <a:cs typeface="Arial MT"/>
              </a:rPr>
              <a:t> </a:t>
            </a:r>
            <a:r>
              <a:rPr sz="2200" spc="-90" dirty="0">
                <a:solidFill>
                  <a:srgbClr val="FFFFFF"/>
                </a:solidFill>
                <a:latin typeface="Arial MT"/>
                <a:cs typeface="Arial MT"/>
              </a:rPr>
              <a:t>same </a:t>
            </a:r>
            <a:r>
              <a:rPr sz="2200" spc="50" dirty="0">
                <a:solidFill>
                  <a:srgbClr val="FFFFFF"/>
                </a:solidFill>
                <a:latin typeface="Arial MT"/>
                <a:cs typeface="Arial MT"/>
              </a:rPr>
              <a:t>will </a:t>
            </a:r>
            <a:r>
              <a:rPr sz="2200" spc="-15" dirty="0">
                <a:solidFill>
                  <a:srgbClr val="FFFFFF"/>
                </a:solidFill>
                <a:latin typeface="Arial MT"/>
                <a:cs typeface="Arial MT"/>
              </a:rPr>
              <a:t>visible </a:t>
            </a:r>
            <a:r>
              <a:rPr sz="2200" spc="65" dirty="0">
                <a:solidFill>
                  <a:srgbClr val="FFFFFF"/>
                </a:solidFill>
                <a:latin typeface="Arial MT"/>
                <a:cs typeface="Arial MT"/>
              </a:rPr>
              <a:t>to </a:t>
            </a:r>
            <a:r>
              <a:rPr sz="2200" spc="70" dirty="0">
                <a:solidFill>
                  <a:srgbClr val="FFFFFF"/>
                </a:solidFill>
                <a:latin typeface="Arial MT"/>
                <a:cs typeface="Arial MT"/>
              </a:rPr>
              <a:t> </a:t>
            </a:r>
            <a:r>
              <a:rPr sz="2200" spc="-10" dirty="0">
                <a:solidFill>
                  <a:srgbClr val="FFFFFF"/>
                </a:solidFill>
                <a:latin typeface="Arial MT"/>
                <a:cs typeface="Arial MT"/>
              </a:rPr>
              <a:t>user.</a:t>
            </a:r>
            <a:endParaRPr sz="2200" dirty="0">
              <a:latin typeface="Arial MT"/>
              <a:cs typeface="Arial MT"/>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312" y="2476500"/>
            <a:ext cx="3495111" cy="6833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3414" y="87065"/>
            <a:ext cx="11861642" cy="861132"/>
          </a:xfrm>
          <a:prstGeom prst="rect">
            <a:avLst/>
          </a:prstGeom>
        </p:spPr>
        <p:txBody>
          <a:bodyPr vert="horz" wrap="square" lIns="0" tIns="14604" rIns="0" bIns="0" rtlCol="0">
            <a:spAutoFit/>
          </a:bodyPr>
          <a:lstStyle/>
          <a:p>
            <a:pPr marL="12700">
              <a:lnSpc>
                <a:spcPct val="100000"/>
              </a:lnSpc>
              <a:spcBef>
                <a:spcPts val="114"/>
              </a:spcBef>
            </a:pPr>
            <a:r>
              <a:rPr lang="en-GB" sz="5500" spc="140" dirty="0" smtClean="0">
                <a:solidFill>
                  <a:srgbClr val="FFFFFF"/>
                </a:solidFill>
              </a:rPr>
              <a:t>ATTENDANCE HYGINE KEY POINTS</a:t>
            </a:r>
            <a:endParaRPr sz="5500" dirty="0"/>
          </a:p>
        </p:txBody>
      </p:sp>
      <p:sp>
        <p:nvSpPr>
          <p:cNvPr id="16" name="object 16"/>
          <p:cNvSpPr txBox="1"/>
          <p:nvPr/>
        </p:nvSpPr>
        <p:spPr>
          <a:xfrm>
            <a:off x="0" y="1104900"/>
            <a:ext cx="11506200" cy="9736833"/>
          </a:xfrm>
          <a:prstGeom prst="rect">
            <a:avLst/>
          </a:prstGeom>
        </p:spPr>
        <p:txBody>
          <a:bodyPr vert="horz" wrap="square" lIns="0" tIns="12700" rIns="0" bIns="0" rtlCol="0">
            <a:spAutoFit/>
          </a:bodyPr>
          <a:lstStyle/>
          <a:p>
            <a:pPr marL="527050" marR="12065" indent="-514350" algn="just">
              <a:lnSpc>
                <a:spcPct val="115500"/>
              </a:lnSpc>
              <a:spcBef>
                <a:spcPts val="100"/>
              </a:spcBef>
              <a:buFont typeface="+mj-lt"/>
              <a:buAutoNum type="arabicPeriod"/>
            </a:pPr>
            <a:r>
              <a:rPr lang="en-GB" sz="3200" spc="-265" dirty="0" smtClean="0">
                <a:solidFill>
                  <a:srgbClr val="FFFF00"/>
                </a:solidFill>
                <a:latin typeface="+mj-lt"/>
                <a:cs typeface="Roboto Bk"/>
              </a:rPr>
              <a:t>GEO Fencing- </a:t>
            </a:r>
            <a:r>
              <a:rPr lang="en-GB" sz="3200" spc="-265" dirty="0" smtClean="0">
                <a:solidFill>
                  <a:srgbClr val="FFFFFF"/>
                </a:solidFill>
                <a:latin typeface="+mj-lt"/>
                <a:cs typeface="Roboto Bk"/>
              </a:rPr>
              <a:t>ISDs  can mark the attendance within 200mts from his allocated counter. </a:t>
            </a:r>
            <a:endParaRPr sz="3200" dirty="0">
              <a:latin typeface="+mj-lt"/>
              <a:cs typeface="Roboto Bk"/>
            </a:endParaRPr>
          </a:p>
          <a:p>
            <a:pPr marL="527050" marR="12065" indent="-514350" algn="just">
              <a:lnSpc>
                <a:spcPct val="115500"/>
              </a:lnSpc>
              <a:spcBef>
                <a:spcPts val="100"/>
              </a:spcBef>
              <a:buFont typeface="+mj-lt"/>
              <a:buAutoNum type="arabicPeriod"/>
            </a:pPr>
            <a:r>
              <a:rPr lang="en-GB" sz="3200" spc="-265" dirty="0">
                <a:solidFill>
                  <a:srgbClr val="FFFF00"/>
                </a:solidFill>
                <a:latin typeface="+mj-lt"/>
                <a:cs typeface="Roboto Bk"/>
              </a:rPr>
              <a:t>IMEI Tracker- </a:t>
            </a:r>
            <a:r>
              <a:rPr lang="en-GB" sz="3200" spc="-265" dirty="0">
                <a:solidFill>
                  <a:srgbClr val="FFFFFF"/>
                </a:solidFill>
                <a:latin typeface="+mj-lt"/>
                <a:cs typeface="Roboto Bk"/>
              </a:rPr>
              <a:t>ISDs can mark the attendance from his register mobile number only. </a:t>
            </a:r>
            <a:endParaRPr sz="3200" spc="-265" dirty="0">
              <a:solidFill>
                <a:srgbClr val="FFFFFF"/>
              </a:solidFill>
              <a:latin typeface="+mj-lt"/>
              <a:cs typeface="Roboto Bk"/>
            </a:endParaRPr>
          </a:p>
          <a:p>
            <a:pPr marL="527050" marR="8890" indent="-514350" algn="just">
              <a:lnSpc>
                <a:spcPct val="115500"/>
              </a:lnSpc>
              <a:buFont typeface="+mj-lt"/>
              <a:buAutoNum type="arabicPeriod"/>
            </a:pPr>
            <a:r>
              <a:rPr lang="en-GB" sz="3200" spc="-245" dirty="0" smtClean="0">
                <a:solidFill>
                  <a:srgbClr val="FFFF00"/>
                </a:solidFill>
                <a:latin typeface="+mj-lt"/>
                <a:cs typeface="Roboto Bk"/>
              </a:rPr>
              <a:t>Image tracker- </a:t>
            </a:r>
            <a:r>
              <a:rPr lang="en-GB" sz="3200" spc="-245" dirty="0" smtClean="0">
                <a:solidFill>
                  <a:srgbClr val="FFFFFF"/>
                </a:solidFill>
                <a:latin typeface="+mj-lt"/>
                <a:cs typeface="Roboto Bk"/>
              </a:rPr>
              <a:t>ISDs has  to mark  attendance by clicking the image in-front  of  Daikin ac display  wall. </a:t>
            </a:r>
            <a:endParaRPr sz="3200" dirty="0">
              <a:latin typeface="+mj-lt"/>
              <a:cs typeface="Roboto Bk"/>
            </a:endParaRPr>
          </a:p>
          <a:p>
            <a:pPr marL="527050" marR="5080" indent="-514350" algn="just">
              <a:lnSpc>
                <a:spcPct val="115500"/>
              </a:lnSpc>
              <a:buFont typeface="+mj-lt"/>
              <a:buAutoNum type="arabicPeriod"/>
            </a:pPr>
            <a:r>
              <a:rPr lang="en-GB" sz="3200" spc="-275" dirty="0" smtClean="0">
                <a:solidFill>
                  <a:srgbClr val="FFFF00"/>
                </a:solidFill>
                <a:latin typeface="+mj-lt"/>
                <a:cs typeface="Roboto Bk"/>
              </a:rPr>
              <a:t>In time-out time punching-  </a:t>
            </a:r>
            <a:r>
              <a:rPr lang="en-GB" sz="3200" spc="-275" dirty="0" smtClean="0">
                <a:solidFill>
                  <a:srgbClr val="FFFFFF"/>
                </a:solidFill>
                <a:latin typeface="+mj-lt"/>
                <a:cs typeface="Roboto Bk"/>
              </a:rPr>
              <a:t>ISDs  has  to  mark  attendance  twice a day  and  has  to complete  8.30  hours  at least  t o avoid  half day  pay  lose. </a:t>
            </a:r>
          </a:p>
          <a:p>
            <a:pPr marL="527050" marR="5080" indent="-514350" algn="just">
              <a:lnSpc>
                <a:spcPct val="115500"/>
              </a:lnSpc>
              <a:buFont typeface="+mj-lt"/>
              <a:buAutoNum type="arabicPeriod"/>
            </a:pPr>
            <a:r>
              <a:rPr lang="en-GB" sz="3200" spc="-275" dirty="0" smtClean="0">
                <a:solidFill>
                  <a:srgbClr val="FFFFFF"/>
                </a:solidFill>
                <a:latin typeface="+mj-lt"/>
                <a:cs typeface="Roboto Bk"/>
              </a:rPr>
              <a:t>  </a:t>
            </a:r>
            <a:r>
              <a:rPr lang="en-GB" sz="3200" spc="-275" dirty="0" smtClean="0">
                <a:solidFill>
                  <a:srgbClr val="FFFF00"/>
                </a:solidFill>
                <a:latin typeface="+mj-lt"/>
                <a:cs typeface="Roboto Bk"/>
              </a:rPr>
              <a:t>Week off  policy-  </a:t>
            </a:r>
            <a:r>
              <a:rPr lang="en-GB" sz="3200" spc="-275" dirty="0" smtClean="0">
                <a:solidFill>
                  <a:srgbClr val="FFFFFF"/>
                </a:solidFill>
                <a:latin typeface="+mj-lt"/>
                <a:cs typeface="Roboto Bk"/>
              </a:rPr>
              <a:t>ISDs  can  mark  1 week off  in a week.  Minimum 6  days  gap  required  to  mark  next  week  off .</a:t>
            </a:r>
          </a:p>
          <a:p>
            <a:pPr marL="527050" marR="5080" indent="-514350" algn="just">
              <a:lnSpc>
                <a:spcPct val="115500"/>
              </a:lnSpc>
              <a:buFont typeface="+mj-lt"/>
              <a:buAutoNum type="arabicPeriod"/>
            </a:pPr>
            <a:r>
              <a:rPr lang="en-GB" sz="3200" spc="-275" dirty="0" smtClean="0">
                <a:solidFill>
                  <a:srgbClr val="FFFF00"/>
                </a:solidFill>
                <a:latin typeface="+mj-lt"/>
                <a:cs typeface="Roboto Bk"/>
              </a:rPr>
              <a:t>Leave  request  </a:t>
            </a:r>
            <a:r>
              <a:rPr lang="en-GB" sz="3200" spc="-275" dirty="0" smtClean="0">
                <a:solidFill>
                  <a:srgbClr val="FFFFFF"/>
                </a:solidFill>
                <a:latin typeface="+mj-lt"/>
                <a:cs typeface="Roboto Bk"/>
              </a:rPr>
              <a:t>- </a:t>
            </a:r>
            <a:r>
              <a:rPr lang="en-GB" sz="3200" spc="-275" dirty="0">
                <a:solidFill>
                  <a:srgbClr val="FFFFFF"/>
                </a:solidFill>
                <a:cs typeface="Roboto Bk"/>
              </a:rPr>
              <a:t> </a:t>
            </a:r>
            <a:r>
              <a:rPr lang="en-GB" sz="3200" spc="-275" dirty="0" smtClean="0">
                <a:solidFill>
                  <a:srgbClr val="FFFFFF"/>
                </a:solidFill>
                <a:latin typeface="+mj-lt"/>
                <a:cs typeface="Roboto Bk"/>
              </a:rPr>
              <a:t>ISDs  can  apply  for  leave  through  the  portal  only.  In case  of  unapproved  leave  ISD  salary  for  the  day  will  be  deducted .    </a:t>
            </a:r>
          </a:p>
          <a:p>
            <a:pPr marL="527050" marR="5080" indent="-514350" algn="just">
              <a:lnSpc>
                <a:spcPct val="115500"/>
              </a:lnSpc>
              <a:buFont typeface="+mj-lt"/>
              <a:buAutoNum type="arabicPeriod"/>
            </a:pPr>
            <a:r>
              <a:rPr lang="en-GB" sz="3200" spc="-275" dirty="0" smtClean="0">
                <a:solidFill>
                  <a:srgbClr val="FFFF00"/>
                </a:solidFill>
                <a:latin typeface="+mj-lt"/>
                <a:cs typeface="Roboto Bk"/>
              </a:rPr>
              <a:t>Request  for  correction </a:t>
            </a:r>
            <a:r>
              <a:rPr lang="en-GB" sz="3200" spc="-275" dirty="0" smtClean="0">
                <a:solidFill>
                  <a:srgbClr val="FFFFFF"/>
                </a:solidFill>
                <a:latin typeface="+mj-lt"/>
                <a:cs typeface="Roboto Bk"/>
              </a:rPr>
              <a:t>-   ISDs  can apply  for  RFC  in  case of  they  have  genuinely  missed  to  mark  attendance.  Option will  be available  within  24 hours. </a:t>
            </a:r>
          </a:p>
          <a:p>
            <a:pPr marL="527050" marR="5080" indent="-514350" algn="just">
              <a:lnSpc>
                <a:spcPct val="115500"/>
              </a:lnSpc>
              <a:buFont typeface="+mj-lt"/>
              <a:buAutoNum type="arabicPeriod"/>
            </a:pPr>
            <a:r>
              <a:rPr lang="en-GB" sz="3200" spc="-275" dirty="0" smtClean="0">
                <a:solidFill>
                  <a:srgbClr val="FFFF00"/>
                </a:solidFill>
                <a:latin typeface="+mj-lt"/>
                <a:cs typeface="Roboto Bk"/>
              </a:rPr>
              <a:t>DSP  site visit- </a:t>
            </a:r>
            <a:r>
              <a:rPr lang="en-GB" sz="3200" spc="-275" dirty="0" smtClean="0">
                <a:solidFill>
                  <a:srgbClr val="FFFFFF"/>
                </a:solidFill>
                <a:latin typeface="+mj-lt"/>
                <a:cs typeface="Roboto Bk"/>
              </a:rPr>
              <a:t>DSP geo fending will be bypass in case  DSP  is visiting the customer site. </a:t>
            </a:r>
          </a:p>
          <a:p>
            <a:pPr marL="527050" marR="5080" indent="-514350" algn="just">
              <a:lnSpc>
                <a:spcPct val="115500"/>
              </a:lnSpc>
              <a:buFont typeface="+mj-lt"/>
              <a:buAutoNum type="arabicPeriod"/>
            </a:pPr>
            <a:endParaRPr lang="en-GB" sz="3200" spc="-275" dirty="0" smtClean="0">
              <a:solidFill>
                <a:srgbClr val="FFFFFF"/>
              </a:solidFill>
              <a:latin typeface="+mj-lt"/>
              <a:cs typeface="Roboto Bk"/>
            </a:endParaRPr>
          </a:p>
          <a:p>
            <a:pPr marL="527050" marR="5080" indent="-514350" algn="just">
              <a:lnSpc>
                <a:spcPct val="115500"/>
              </a:lnSpc>
              <a:buFont typeface="+mj-lt"/>
              <a:buAutoNum type="arabicPeriod"/>
            </a:pPr>
            <a:endParaRPr sz="3200" dirty="0">
              <a:latin typeface="+mj-lt"/>
              <a:cs typeface="Roboto Bk"/>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276" y="2413308"/>
            <a:ext cx="7297524" cy="3581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2955</TotalTime>
  <Words>1714</Words>
  <Application>Microsoft Office PowerPoint</Application>
  <PresentationFormat>Custom</PresentationFormat>
  <Paragraphs>203</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MT</vt:lpstr>
      <vt:lpstr>Calibri</vt:lpstr>
      <vt:lpstr>Lucida Sans Unicode</vt:lpstr>
      <vt:lpstr>Roboto Bk</vt:lpstr>
      <vt:lpstr>Tahoma</vt:lpstr>
      <vt:lpstr>Trebuchet MS</vt:lpstr>
      <vt:lpstr>Verdana</vt:lpstr>
      <vt:lpstr>Wingdings</vt:lpstr>
      <vt:lpstr>Office Theme</vt:lpstr>
      <vt:lpstr>PowerPoint Presentation</vt:lpstr>
      <vt:lpstr>PowerPoint Presentation</vt:lpstr>
      <vt:lpstr>New Hiring Entry </vt:lpstr>
      <vt:lpstr>RECRUITMENT ENTRY</vt:lpstr>
      <vt:lpstr>HIRING STATUS</vt:lpstr>
      <vt:lpstr>Daikin Buddy</vt:lpstr>
      <vt:lpstr>Thrivera  Mobile  Application</vt:lpstr>
      <vt:lpstr>ATTENDANCE</vt:lpstr>
      <vt:lpstr>ATTENDANCE HYGINE KEY POINTS</vt:lpstr>
      <vt:lpstr>LEAVE &amp; RFC</vt:lpstr>
      <vt:lpstr>Performance</vt:lpstr>
      <vt:lpstr>Sales data entry</vt:lpstr>
      <vt:lpstr>Target and Achievement</vt:lpstr>
      <vt:lpstr>ISDs App Notifications</vt:lpstr>
      <vt:lpstr>  CLIENT PORTAL</vt:lpstr>
      <vt:lpstr>ASM Dashboard</vt:lpstr>
      <vt:lpstr>ASM Wise Attendance Count </vt:lpstr>
      <vt:lpstr>PowerPoint Presentation</vt:lpstr>
      <vt:lpstr>PowerPoint Presentation</vt:lpstr>
      <vt:lpstr>BM Dashboard</vt:lpstr>
      <vt:lpstr>ASM wise Attendance Count </vt:lpstr>
      <vt:lpstr>RM Dashboard</vt:lpstr>
      <vt:lpstr>PowerPoint Presentation</vt:lpstr>
      <vt:lpstr>Email Notifications </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Copy of thrivera app</dc:title>
  <dc:creator>VIKKY RAJA</dc:creator>
  <cp:keywords>DAFUo-QsjNo,BAFUGsqNTAU</cp:keywords>
  <cp:lastModifiedBy>Windows User</cp:lastModifiedBy>
  <cp:revision>84</cp:revision>
  <dcterms:created xsi:type="dcterms:W3CDTF">2022-12-14T06:13:24Z</dcterms:created>
  <dcterms:modified xsi:type="dcterms:W3CDTF">2022-12-24T12:13:53Z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2022-12-13T00:00:00Z</vt:filetime>
  </property>
  <property fmtid="{D5CDD505-2E9C-101B-9397-08002B2CF9AE}" pid="3" name="Creator">
    <vt:lpwstr>Canva</vt:lpwstr>
  </property>
  <property fmtid="{D5CDD505-2E9C-101B-9397-08002B2CF9AE}" pid="4" name="LastSaved">
    <vt:filetime>2022-12-13T00:00:00Z</vt:filetime>
  </property>
</Properties>
</file>