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3A640-547A-43A9-B982-0CC81F20E632}" v="28" dt="2021-01-12T17:21:57.119"/>
  </p1510:revLst>
</p1510:revInfo>
</file>

<file path=ppt/tableStyles.xml><?xml version="1.0" encoding="utf-8"?>
<a:tblStyleLst xmlns:a="http://schemas.openxmlformats.org/drawingml/2006/main" def="{F2FB1232-664E-4595-804E-B59B245BE0F1}">
  <a:tblStyle styleId="{F2FB1232-664E-4595-804E-B59B245BE0F1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76eeff682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76eeff6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6eeff682_0_7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976eeff68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76eeff682_0_8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976eeff68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6eeff682_0_8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976eeff68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76eeff682_0_9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976eeff68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76eeff682_0_10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976eeff68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76eeff682_0_1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976eeff68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76eeff682_0_12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976eeff68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6eeff682_0_12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976eeff68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76eeff682_0_13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976eeff68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76eeff682_0_14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976eeff68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76eeff682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76eeff68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76eeff682_0_14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976eeff68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6eeff682_0_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76eeff68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6eeff682_0_3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976eeff68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76eeff682_0_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976eeff68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6eeff682_0_4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976eeff6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6eeff682_0_5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976eeff68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6eeff682_0_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976eeff68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6eeff682_0_6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976eeff68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5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708600" y="427275"/>
            <a:ext cx="339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Module Name - </a:t>
            </a:r>
            <a:r>
              <a:rPr lang="en" sz="1800" dirty="0">
                <a:solidFill>
                  <a:srgbClr val="FFFFFF"/>
                </a:solidFill>
              </a:rPr>
              <a:t>Dynamic Programming</a:t>
            </a:r>
            <a:endParaRPr sz="1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FFFFFF"/>
              </a:solidFill>
            </a:endParaRPr>
          </a:p>
          <a:p>
            <a:pPr>
              <a:spcBef>
                <a:spcPts val="765"/>
              </a:spcBef>
            </a:pPr>
            <a:r>
              <a:rPr lang="en" sz="1800" b="1">
                <a:solidFill>
                  <a:srgbClr val="FFFFFF"/>
                </a:solidFill>
              </a:rPr>
              <a:t>Topic Name: Edit distance Problem</a:t>
            </a:r>
            <a:endParaRPr lang="en"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89700" y="7993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Firstly, we need to fill out the base cases(row 1 and column 1).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The first complete column indicates the base case, which shows that target is an empty string.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So, in that case, the transformation will take place after deleting all the characters from the source string, and edit distance will be the length of the source string.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Hence, for i = 0 to m, E[i][0] = i (all deletions).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Similarly, for j = 0 to n, E[0][j] = j (for all insertions).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89700" y="7993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using the given edit distance equation, we populate our matrix; you can follow a bottom-up approach to fill the matrix — from the very first cell to the final destination cell.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Similarly, here you can start from E[0][0] and compute the edit distance value for each cell of the matrix until you reach E[m][n].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2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2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l="20193" t="26220" r="21459" b="40848"/>
          <a:stretch/>
        </p:blipFill>
        <p:spPr>
          <a:xfrm>
            <a:off x="1315263" y="2690841"/>
            <a:ext cx="6513474" cy="2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389700" y="7231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understand the entire algorithm now with a pseudocode and example:</a:t>
            </a:r>
            <a:endParaRPr sz="1800"/>
          </a:p>
        </p:txBody>
      </p:sp>
      <p:sp>
        <p:nvSpPr>
          <p:cNvPr id="165" name="Google Shape;165;p2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2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l="20195" t="31187" r="21369" b="19974"/>
          <a:stretch/>
        </p:blipFill>
        <p:spPr>
          <a:xfrm>
            <a:off x="690863" y="1208650"/>
            <a:ext cx="7762275" cy="36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389700" y="723125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at last, let’s quickly go through the java code for </a:t>
            </a:r>
            <a:r>
              <a:rPr lang="en" sz="1800" b="1"/>
              <a:t>edit distance </a:t>
            </a:r>
            <a:r>
              <a:rPr lang="en" sz="1800"/>
              <a:t>problem: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sourceLength = source.length();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targetLength = target.length();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Integer[][] E = new Integer[sourceLength+1][targetLength+1];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//filling out base cases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&lt;= sourceLength; i++ ){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E[i][0] = i;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j = 0; j &lt;= targetLength; j++ ){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E[0][j] = j;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2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2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89700" y="879000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sourceLength; i++){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j = 1; j &lt;= targetLength; j++){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cost=source.charAt(i-1) == target.charAt(j - 1) ? 0 : 1;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E[i][j] = Math.min( Math.min( E[i-1][j-1] + cost, E[i][j-1] + 1), E[i-1][j] + 1);	}}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E[sourceLength][targetLength];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And this ends our java code and also the module of Dynamic Programming.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But before you go, here’s one last question for you so that you can practice your newly learnt skills.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2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389700" y="723125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Let’s add a small change in our coin exchange problem.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Instead of finding the minimum number of coins needed to pay for an amount, let's find out the total number of ways a change can be made.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3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Student Assignment</a:t>
            </a:r>
            <a:endParaRPr sz="2400"/>
          </a:p>
        </p:txBody>
      </p:sp>
      <p:pic>
        <p:nvPicPr>
          <p:cNvPr id="193" name="Google Shape;193;p30" descr="HD wallpaper: round gold-colored coin lot, money, coins, specie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725" y="2335150"/>
            <a:ext cx="3739275" cy="28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389700" y="2043175"/>
            <a:ext cx="3800400" cy="1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So, let’s say you have an unlimited supply of coins in four denominations —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51C75"/>
                </a:solidFill>
              </a:rPr>
              <a:t>d</a:t>
            </a:r>
            <a:r>
              <a:rPr lang="en" sz="1800" b="1" baseline="-25000">
                <a:solidFill>
                  <a:srgbClr val="351C75"/>
                </a:solidFill>
              </a:rPr>
              <a:t>1</a:t>
            </a:r>
            <a:r>
              <a:rPr lang="en" sz="1800" b="1">
                <a:solidFill>
                  <a:srgbClr val="351C75"/>
                </a:solidFill>
              </a:rPr>
              <a:t>=1,</a:t>
            </a:r>
            <a:endParaRPr sz="1800"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51C75"/>
                </a:solidFill>
              </a:rPr>
              <a:t>d</a:t>
            </a:r>
            <a:r>
              <a:rPr lang="en" sz="1800" b="1" baseline="-25000">
                <a:solidFill>
                  <a:srgbClr val="351C75"/>
                </a:solidFill>
              </a:rPr>
              <a:t>2</a:t>
            </a:r>
            <a:r>
              <a:rPr lang="en" sz="1800" b="1">
                <a:solidFill>
                  <a:srgbClr val="351C75"/>
                </a:solidFill>
              </a:rPr>
              <a:t>=5,</a:t>
            </a:r>
            <a:endParaRPr sz="1800"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51C75"/>
                </a:solidFill>
              </a:rPr>
              <a:t>d</a:t>
            </a:r>
            <a:r>
              <a:rPr lang="en" sz="1800" b="1" baseline="-25000">
                <a:solidFill>
                  <a:srgbClr val="351C75"/>
                </a:solidFill>
              </a:rPr>
              <a:t>3</a:t>
            </a:r>
            <a:r>
              <a:rPr lang="en" sz="1800" b="1">
                <a:solidFill>
                  <a:srgbClr val="351C75"/>
                </a:solidFill>
              </a:rPr>
              <a:t>=7,</a:t>
            </a:r>
            <a:endParaRPr sz="1800"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51C75"/>
                </a:solidFill>
              </a:rPr>
              <a:t>d</a:t>
            </a:r>
            <a:r>
              <a:rPr lang="en" sz="1800" b="1" baseline="-25000">
                <a:solidFill>
                  <a:srgbClr val="351C75"/>
                </a:solidFill>
              </a:rPr>
              <a:t>4</a:t>
            </a:r>
            <a:r>
              <a:rPr lang="en" sz="1800" b="1">
                <a:solidFill>
                  <a:srgbClr val="351C75"/>
                </a:solidFill>
              </a:rPr>
              <a:t>=10. </a:t>
            </a:r>
            <a:endParaRPr sz="1800" b="1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389700" y="723125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If you are asked to make an amount of 11, you can use the following combinations: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11 coins of value 1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10 + 1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7 + 1 + 1 + 1 + 1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 + 1 + 1 + 1 + 1 +1+1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 + 5 + 1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Thus, you can pay for 11 currency values in 5 ways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1" name="Google Shape;201;p3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Student Assignment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32"/>
          <p:cNvSpPr txBox="1"/>
          <p:nvPr/>
        </p:nvSpPr>
        <p:spPr>
          <a:xfrm>
            <a:off x="389700" y="799325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Problem Statement :-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Given an unlimited supply for few denominations  [1,5,7,10] and an amount n, your code should output the number of ways the amount can be paid from the given denominations.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input should have the amount n of which you have to find the number of ways.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output should print the value of number of ways the amount can be paid.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Student Assignment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" name="Google Shape;216;p33"/>
          <p:cNvSpPr txBox="1"/>
          <p:nvPr/>
        </p:nvSpPr>
        <p:spPr>
          <a:xfrm>
            <a:off x="389700" y="951725"/>
            <a:ext cx="8487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Sample Input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Sample Output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Sample Input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Sample Output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Happy Coding!!!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Student Assignment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4" name="Google Shape;224;p3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Key Takeaways</a:t>
            </a:r>
            <a:endParaRPr sz="2400"/>
          </a:p>
        </p:txBody>
      </p:sp>
      <p:sp>
        <p:nvSpPr>
          <p:cNvPr id="226" name="Google Shape;226;p34"/>
          <p:cNvSpPr txBox="1"/>
          <p:nvPr/>
        </p:nvSpPr>
        <p:spPr>
          <a:xfrm>
            <a:off x="590900" y="1302650"/>
            <a:ext cx="7930800" cy="21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It’s time to answer the key takeaways from this lesson.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Follow the path to answer: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Module:- Dynamic Programming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Session:- Industry Demonstration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Segment:- Summary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Follow the link: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&lt;https://learn.upgrad.com/v/course/439/session/39884/segment/214087&gt;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07300" y="1179250"/>
            <a:ext cx="81144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Edit Distance Problem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Coding Assessment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601203" y="1674600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Happy learning!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35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4" name="Google Shape;234;p35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latin typeface="Arial"/>
                <a:ea typeface="Arial"/>
                <a:cs typeface="Arial"/>
                <a:sym typeface="Arial"/>
              </a:rPr>
              <a:t>#LifeKoKaroLift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89700" y="848675"/>
            <a:ext cx="3759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let’s quickly go through another famous DP problem, </a:t>
            </a:r>
            <a:r>
              <a:rPr lang="en" sz="1800" b="1"/>
              <a:t>edit distance</a:t>
            </a:r>
            <a:r>
              <a:rPr lang="en" sz="1800"/>
              <a:t>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According to Wikipedia, edit distance is a way of quantifying how dissimilar two strings are to one another.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this is done by counting the minimum number of operations required to transform one string into the other.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  <p:pic>
        <p:nvPicPr>
          <p:cNvPr id="93" name="Google Shape;93;p18" descr="March 3, 2015 - Dhaka, Bangladesh - illustrative editorial of Scrabble tiles spelling Security, Safe, user, login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75" y="1209475"/>
            <a:ext cx="4472300" cy="31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89700" y="848675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if you have to transform one string into another, you generally need to consider three operations: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Insertion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Deletion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Replacement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i</a:t>
            </a:r>
            <a:r>
              <a:rPr lang="en" sz="1800">
                <a:solidFill>
                  <a:schemeClr val="dk1"/>
                </a:solidFill>
              </a:rPr>
              <a:t>f you want to transform “ishan” to “nishant”, the brute force approach would include —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51C75"/>
                </a:solidFill>
              </a:rPr>
              <a:t>i -&gt; n, </a:t>
            </a:r>
            <a:endParaRPr sz="1800" b="1">
              <a:solidFill>
                <a:srgbClr val="351C7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51C75"/>
                </a:solidFill>
              </a:rPr>
              <a:t>s -&gt; i, </a:t>
            </a:r>
            <a:endParaRPr sz="1800" b="1">
              <a:solidFill>
                <a:srgbClr val="351C7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51C75"/>
                </a:solidFill>
              </a:rPr>
              <a:t>h -&gt; s, </a:t>
            </a:r>
            <a:endParaRPr sz="1800" b="1">
              <a:solidFill>
                <a:srgbClr val="351C7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51C75"/>
                </a:solidFill>
              </a:rPr>
              <a:t>a -&gt; h, </a:t>
            </a:r>
            <a:endParaRPr sz="1800" b="1">
              <a:solidFill>
                <a:srgbClr val="351C7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51C75"/>
                </a:solidFill>
              </a:rPr>
              <a:t>n -&gt; a.</a:t>
            </a:r>
            <a:endParaRPr sz="1800" b="1">
              <a:solidFill>
                <a:srgbClr val="351C7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And then, you should insert n and t at the end of the string.</a:t>
            </a:r>
            <a:endParaRPr sz="1800"/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89700" y="1305875"/>
            <a:ext cx="31827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But, this approach would require seven operations, and that is clearly not the minimum.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minimum number of operations required would be two. It is possible by inserting ‘n’ at the beginning, and ‘t’ at the end.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2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  <p:pic>
        <p:nvPicPr>
          <p:cNvPr id="110" name="Google Shape;110;p20" descr="Mulhouse - France - 4 May 2019  - Closeup of plastic letters Z for forming word on Scrabble board game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00" y="1201375"/>
            <a:ext cx="5170624" cy="3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89700" y="7993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start with the solution approach.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start by creating our matrix E which will contain edit distance values of the substrings.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Notice that we will need to create an extra row and column if either of the strings are empty.</a:t>
            </a:r>
            <a:endParaRPr sz="1800"/>
          </a:p>
        </p:txBody>
      </p:sp>
      <p:sp>
        <p:nvSpPr>
          <p:cNvPr id="116" name="Google Shape;116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l="21551" t="23632" r="21420" b="20218"/>
          <a:stretch/>
        </p:blipFill>
        <p:spPr>
          <a:xfrm>
            <a:off x="722388" y="760280"/>
            <a:ext cx="7699223" cy="42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89700" y="7231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Unlike other problems we have solved so far, this time we will have four choices: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1. Insert last character of target, that is target[n-1], in the last position of source.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editDistance(m, n) = 1 + editDistance(source(m), target(n-1))</a:t>
            </a: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1 is added because of the insertion operation.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Eg. E(red, redo)= 1+ E(red, red)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2. Delete the last character, that is source[m-1], from source.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editDistance(m, n) = 1 + editDistance(source(m-1), target(n))</a:t>
            </a: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1 is added because of the deletion operation.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Eg. E(redo, red)= 1+ E(red, red)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2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89700" y="799334"/>
            <a:ext cx="8353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Replace the last character of source, that is source[m-1], with the last character of target, that is target[n-1].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editDistance(m, n) = 1 + editDistance(source(m-1), target( n-1))</a:t>
            </a: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1 is added because of the replace operation.</a:t>
            </a:r>
            <a:endParaRPr sz="18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Eg. E(redx, redy)= 1+ E(red, red)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Do nothing since the last character of source is the same as the last character of target.</a:t>
            </a: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editDistance(m, n) =0 + editDistance(source(m-1), target(n-1))</a:t>
            </a:r>
            <a:endParaRPr sz="18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No cost, because no operation was performed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Eg. E(red, red)= 0+ E(re, re)= 0+ E(r, r)= 0+ E(‘ ’, ‘ ’)= 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1" name="Google Shape;141;p2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Edit Distance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PowerPoint Presentation</vt:lpstr>
      <vt:lpstr>PowerPoint Presentation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Edit Distance</vt:lpstr>
      <vt:lpstr>Student Assignment</vt:lpstr>
      <vt:lpstr>Student Assignment</vt:lpstr>
      <vt:lpstr>Student Assignment</vt:lpstr>
      <vt:lpstr>Student Assignment</vt:lpstr>
      <vt:lpstr>Key Takeaways</vt:lpstr>
      <vt:lpstr>Thank You!     Happy learning!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</cp:revision>
  <dcterms:modified xsi:type="dcterms:W3CDTF">2021-01-12T17:22:13Z</dcterms:modified>
</cp:coreProperties>
</file>