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9" r:id="rId9"/>
    <p:sldId id="266" r:id="rId10"/>
    <p:sldId id="270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48352-56E5-412A-8339-01C0425237F6}" type="datetimeFigureOut">
              <a:rPr lang="en-US" smtClean="0"/>
              <a:pPr/>
              <a:t>11/10/2022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A543-B541-47DB-82D4-DC0A7B4844F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42910" y="1047750"/>
            <a:ext cx="781529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en-IN" sz="4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en-IN" sz="4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4000" dirty="0">
                <a:latin typeface="Bodoni MT" pitchFamily="18" charset="0"/>
                <a:ea typeface="Tahoma" pitchFamily="34" charset="0"/>
                <a:cs typeface="Tahoma" pitchFamily="34" charset="0"/>
              </a:rPr>
              <a:t>Traffic light controller system for four-way intersection</a:t>
            </a:r>
            <a:endParaRPr sz="4000">
              <a:latin typeface="Bodoni MT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81400" y="386715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K.D V N B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Kumar – CB.EN.U4ECE19024</a:t>
            </a:r>
          </a:p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Srirangam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Teja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CB.EN.U4ECE19051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44767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99FF"/>
                </a:solidFill>
                <a:latin typeface="Algerian" pitchFamily="82" charset="0"/>
              </a:rPr>
              <a:t>Group Id: AG9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51435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19ECE341 – VLSI System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Device layout of the system:</a:t>
            </a:r>
          </a:p>
        </p:txBody>
      </p:sp>
      <p:pic>
        <p:nvPicPr>
          <p:cNvPr id="3" name="Picture 2" descr="device layout of the syste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38150"/>
            <a:ext cx="335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8575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Utilization Report: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80035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Num of cells occupied: 135 cells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estimated utiliz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95350"/>
            <a:ext cx="4572000" cy="1595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1950"/>
            <a:ext cx="84582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[1]    K. S. Reddy and B. B.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Shabarinath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"Timing and Synchronization for Explicit FSM Based Traffic Light     Controller," 2017 IEEE 7th International Advance Computing Conference (IACC), 2017, pp. 526-529,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10.1109/IACC.2017.0114.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[2]   B. K.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Koay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and M. M. Isa, "Traffic light system design on FPGA," 2009 IEEE Student Conference on Research and Development 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SCOReD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), 2009, pp. 269-271,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10.1109/SCORED.2009.5443035.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362200" y="895350"/>
            <a:ext cx="227635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highlight>
                  <a:schemeClr val="accent1"/>
                </a:highlight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highlight>
                <a:schemeClr val="accent1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19200" y="1352550"/>
            <a:ext cx="696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Roads without any supervision or guidance can lead to traffic conflicts and accidents. Traffic signals are required for an orderly flow of traffic.</a:t>
            </a:r>
          </a:p>
          <a:p>
            <a:pPr lvl="0">
              <a:buClr>
                <a:schemeClr val="accent1"/>
              </a:buClr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 traffic signal is used as an instructing device that indicates the road user to act as per the displayed sign.</a:t>
            </a:r>
          </a:p>
          <a:p>
            <a:pPr lvl="0">
              <a:buClr>
                <a:schemeClr val="accent1"/>
              </a:buClr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Traffic lights allow everyone to cross the intersection point one by one, reducing conflicts between vehicles entering intersection points from different directions.</a:t>
            </a:r>
          </a:p>
          <a:p>
            <a:pPr lvl="0">
              <a:buClr>
                <a:schemeClr val="accent1"/>
              </a:buClr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It provides road safety, also helps to solve traffic in simple manners.</a:t>
            </a:r>
          </a:p>
          <a:p>
            <a:pPr lvl="0">
              <a:buClr>
                <a:schemeClr val="accent1"/>
              </a:buClr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Different types of traffic controllers can be designed for any intersection. We designed an efficient controller which includes always free left case and emergency case. </a:t>
            </a:r>
          </a:p>
          <a:p>
            <a:pPr lvl="0">
              <a:buClr>
                <a:schemeClr val="accent1"/>
              </a:buClr>
              <a:buNone/>
            </a:pPr>
            <a:endParaRPr sz="150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895350"/>
            <a:ext cx="2352550" cy="435600"/>
          </a:xfrm>
        </p:spPr>
        <p:txBody>
          <a:bodyPr/>
          <a:lstStyle/>
          <a:p>
            <a:r>
              <a:rPr lang="en-IN" dirty="0">
                <a:highlight>
                  <a:schemeClr val="accent1"/>
                </a:highligh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276350"/>
            <a:ext cx="7076950" cy="3657600"/>
          </a:xfrm>
        </p:spPr>
        <p:txBody>
          <a:bodyPr/>
          <a:lstStyle/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Each road has three light displays corresponding to the flow of traffic towards the other three roads.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 state diagram and a state table are constructed based on the simplified logic to model a finite state machine for the proposed traffic light controller system.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We designed a finite state machine with 5 states, in which the first state is reset state and remaining 4 states corresponds to 4 directions at intersection.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All these states will be repeated in the designed order and all the states has equal delay so each lane gets equal time for clearing the traffic.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Input was taken through sensor for allowing emergency vehicles.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In emergency case priority was given to emergency vehicles to clear the traffic in that lane.</a:t>
            </a:r>
          </a:p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In our design we included always free left case for all the lanes in order to reduce congestion.</a:t>
            </a:r>
          </a:p>
        </p:txBody>
      </p:sp>
      <p:grpSp>
        <p:nvGrpSpPr>
          <p:cNvPr id="6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7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38150"/>
            <a:ext cx="2005013" cy="149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8150"/>
            <a:ext cx="2005013" cy="149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8150"/>
            <a:ext cx="2190750" cy="15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2343150"/>
            <a:ext cx="2324317" cy="16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895350"/>
            <a:ext cx="2362200" cy="435600"/>
          </a:xfrm>
        </p:spPr>
        <p:txBody>
          <a:bodyPr/>
          <a:lstStyle/>
          <a:p>
            <a:r>
              <a:rPr lang="en-IN" dirty="0">
                <a:highlight>
                  <a:schemeClr val="accent1"/>
                </a:highlight>
                <a:latin typeface="Times New Roman" pitchFamily="18" charset="0"/>
                <a:cs typeface="Times New Roman" pitchFamily="18" charset="0"/>
              </a:rPr>
              <a:t>STATE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81150"/>
            <a:ext cx="295201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861;p48"/>
          <p:cNvSpPr/>
          <p:nvPr/>
        </p:nvSpPr>
        <p:spPr>
          <a:xfrm>
            <a:off x="914400" y="971550"/>
            <a:ext cx="228600" cy="2605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5867400" y="219075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S1 – Reset state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S2 – East state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S3 – South state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S4 – West state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S5 – North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895350"/>
            <a:ext cx="1971550" cy="435600"/>
          </a:xfrm>
        </p:spPr>
        <p:txBody>
          <a:bodyPr/>
          <a:lstStyle/>
          <a:p>
            <a:r>
              <a:rPr lang="en-IN" dirty="0">
                <a:highlight>
                  <a:schemeClr val="accent1"/>
                </a:highlight>
                <a:latin typeface="Times New Roman" pitchFamily="18" charset="0"/>
                <a:cs typeface="Times New Roman" pitchFamily="18" charset="0"/>
              </a:rPr>
              <a:t>STATE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885952"/>
          <a:ext cx="7467602" cy="1828031"/>
        </p:xfrm>
        <a:graphic>
          <a:graphicData uri="http://schemas.openxmlformats.org/drawingml/2006/table">
            <a:tbl>
              <a:tblPr/>
              <a:tblGrid>
                <a:gridCol w="6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0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6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11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7031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Traffic Signal status for each direction</a:t>
                      </a:r>
                    </a:p>
                  </a:txBody>
                  <a:tcPr marL="5758" marR="5758" marT="5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RYG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Present State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Next State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East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East turn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East FL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turn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South FL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West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West turn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West FL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Turn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FL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625"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</a:t>
                      </a:r>
                    </a:p>
                  </a:txBody>
                  <a:tcPr marL="5758" marR="5758" marT="57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0" y="0"/>
            <a:ext cx="1438275" cy="434975"/>
          </a:xfrm>
        </p:spPr>
        <p:txBody>
          <a:bodyPr/>
          <a:lstStyle/>
          <a:p>
            <a:r>
              <a:rPr lang="en-IN" b="0" dirty="0">
                <a:highlight>
                  <a:schemeClr val="accent1"/>
                </a:highlight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IN" dirty="0">
                <a:highlight>
                  <a:schemeClr val="accent1"/>
                </a:highlight>
              </a:rPr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38150"/>
            <a:ext cx="513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Simulated waveform of the system – Emergency case</a:t>
            </a:r>
          </a:p>
        </p:txBody>
      </p:sp>
      <p:pic>
        <p:nvPicPr>
          <p:cNvPr id="6" name="Picture 5" descr="WhatsApp Image 2022-11-01 at 4.17.48 PM.jpeg"/>
          <p:cNvPicPr>
            <a:picLocks noChangeAspect="1"/>
          </p:cNvPicPr>
          <p:nvPr/>
        </p:nvPicPr>
        <p:blipFill rotWithShape="1">
          <a:blip r:embed="rId2"/>
          <a:srcRect t="6680" r="10834"/>
          <a:stretch/>
        </p:blipFill>
        <p:spPr>
          <a:xfrm>
            <a:off x="185737" y="807482"/>
            <a:ext cx="8686800" cy="3402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1-01 at 4.17.04 PM.jpeg"/>
          <p:cNvPicPr>
            <a:picLocks noChangeAspect="1"/>
          </p:cNvPicPr>
          <p:nvPr/>
        </p:nvPicPr>
        <p:blipFill rotWithShape="1">
          <a:blip r:embed="rId2"/>
          <a:srcRect r="8333"/>
          <a:stretch/>
        </p:blipFill>
        <p:spPr>
          <a:xfrm>
            <a:off x="184298" y="590550"/>
            <a:ext cx="8839200" cy="3555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3335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Simulated waveform of the system - Normal Traffic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315200" cy="505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43815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RTL Schematic: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Viola · SlidesCarnival</Template>
  <TotalTime>252</TotalTime>
  <Words>595</Words>
  <Application>Microsoft Office PowerPoint</Application>
  <PresentationFormat>On-screen Show (16:9)</PresentationFormat>
  <Paragraphs>159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Arial Black</vt:lpstr>
      <vt:lpstr>Bodoni MT</vt:lpstr>
      <vt:lpstr>Calibri</vt:lpstr>
      <vt:lpstr>Lora</vt:lpstr>
      <vt:lpstr>Quattrocento Sans</vt:lpstr>
      <vt:lpstr>Tahoma</vt:lpstr>
      <vt:lpstr>Times New Roman</vt:lpstr>
      <vt:lpstr>Viola template</vt:lpstr>
      <vt:lpstr>   Traffic light controller system for four-way intersection</vt:lpstr>
      <vt:lpstr>INTRODUCTION</vt:lpstr>
      <vt:lpstr>METHODOLOGY</vt:lpstr>
      <vt:lpstr>PowerPoint Presentation</vt:lpstr>
      <vt:lpstr>STATE DIAGRAM</vt:lpstr>
      <vt:lpstr>STATE TABLE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mr_bala.arun</dc:creator>
  <cp:lastModifiedBy>Srirangam Sai Teja - [CB.EN.U4ECE19051]</cp:lastModifiedBy>
  <cp:revision>89</cp:revision>
  <dcterms:created xsi:type="dcterms:W3CDTF">2006-08-16T00:00:00Z</dcterms:created>
  <dcterms:modified xsi:type="dcterms:W3CDTF">2022-11-10T16:43:43Z</dcterms:modified>
</cp:coreProperties>
</file>