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f668c912e964e6b_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f668c912e964e6b_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6f668c912e964e6b_2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490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29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29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hyperlink" Target="http://b.sc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7"/>
          <p:cNvSpPr txBox="1"/>
          <p:nvPr/>
        </p:nvSpPr>
        <p:spPr>
          <a:xfrm>
            <a:off x="876301" y="2943525"/>
            <a:ext cx="99363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Arunkumar. 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D1A13DB12FCA0C09D184F132D27BA83B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b.sc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.computer science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Government arts college/Bharathiyar         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University.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8" name="Google Shape;188;p16"/>
          <p:cNvSpPr txBox="1"/>
          <p:nvPr/>
        </p:nvSpPr>
        <p:spPr>
          <a:xfrm>
            <a:off x="1208575" y="1458650"/>
            <a:ext cx="84873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Responsive design for all devices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Simple, fast navigation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Optimized performance with clean code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Interactive project showcase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Clear presentation of skills and achievements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7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9" name="Google Shape;199;p1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0" name="Google Shape;2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4875" y="1710300"/>
            <a:ext cx="2659537" cy="453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4375" y="1695450"/>
            <a:ext cx="2565212" cy="43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8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11" name="Google Shape;211;p1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1046625" y="2234125"/>
            <a:ext cx="8044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portfolio is a concise representation of my skills, creativity, and professional approach, providing stakeholders with a clear view of my capabilities and potential contributions.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755326" y="385450"/>
            <a:ext cx="9392100" cy="740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Title</a:t>
            </a:r>
            <a:endParaRPr/>
          </a:p>
        </p:txBody>
      </p:sp>
      <p:sp>
        <p:nvSpPr>
          <p:cNvPr id="72" name="Google Shape;72;p8"/>
          <p:cNvSpPr txBox="1"/>
          <p:nvPr/>
        </p:nvSpPr>
        <p:spPr>
          <a:xfrm>
            <a:off x="1302075" y="2595900"/>
            <a:ext cx="71469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Interactive portfolio using front end web development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8" name="Google Shape;78;p9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9" name="Google Shape;79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9"/>
          <p:cNvSpPr txBox="1"/>
          <p:nvPr>
            <p:ph type="title"/>
          </p:nvPr>
        </p:nvSpPr>
        <p:spPr>
          <a:xfrm>
            <a:off x="739775" y="829627"/>
            <a:ext cx="39096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Portfolio : </a:t>
            </a:r>
            <a:endParaRPr sz="4250"/>
          </a:p>
        </p:txBody>
      </p:sp>
      <p:grpSp>
        <p:nvGrpSpPr>
          <p:cNvPr id="93" name="Google Shape;93;p9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94" name="Google Shape;94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9"/>
          <p:cNvSpPr txBox="1"/>
          <p:nvPr/>
        </p:nvSpPr>
        <p:spPr>
          <a:xfrm>
            <a:off x="1290150" y="2444138"/>
            <a:ext cx="8520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portfolio reflects my technical expertise, creativity, and problem-solving ability. It showcases selected projects that combine functionality with design, demonstrating both technical skill and innovative thinking.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-76200" y="28579"/>
            <a:ext cx="124968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p10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" name="Google Shape;104;p10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0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0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10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0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10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9" name="Google Shape;119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10"/>
          <p:cNvSpPr txBox="1"/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22" name="Google Shape;122;p10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0"/>
          <p:cNvSpPr txBox="1"/>
          <p:nvPr/>
        </p:nvSpPr>
        <p:spPr>
          <a:xfrm>
            <a:off x="2509798" y="1041525"/>
            <a:ext cx="6297000" cy="4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1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9" name="Google Shape;129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1" name="Google Shape;131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2" name="Google Shape;132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1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34" name="Google Shape;13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1"/>
          <p:cNvSpPr txBox="1"/>
          <p:nvPr/>
        </p:nvSpPr>
        <p:spPr>
          <a:xfrm>
            <a:off x="834075" y="2613613"/>
            <a:ext cx="79254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portfolio was developed to present my ability to design and implement practical, user-focused solutions in computer science. It illustrates my commitment to quality and continuous learning.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42" name="Google Shape;142;p12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4" name="Google Shape;144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" name="Google Shape;145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2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7" name="Google Shape;14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12"/>
          <p:cNvSpPr txBox="1"/>
          <p:nvPr/>
        </p:nvSpPr>
        <p:spPr>
          <a:xfrm>
            <a:off x="739775" y="2413050"/>
            <a:ext cx="7918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projects highlight my skills in development and design, emphasizing efficiency, usability, and innovation. Each work captures my approach to solving real-world problems with technical precision.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3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3"/>
          <p:cNvSpPr txBox="1"/>
          <p:nvPr/>
        </p:nvSpPr>
        <p:spPr>
          <a:xfrm>
            <a:off x="1076550" y="2156250"/>
            <a:ext cx="7524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Employers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Academic evaluators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Industry collaborators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/>
          <p:nvPr/>
        </p:nvSpPr>
        <p:spPr>
          <a:xfrm>
            <a:off x="0" y="1476375"/>
            <a:ext cx="2695500" cy="32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4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70" name="Google Shape;1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14"/>
          <p:cNvSpPr txBox="1"/>
          <p:nvPr/>
        </p:nvSpPr>
        <p:spPr>
          <a:xfrm>
            <a:off x="1555225" y="2444138"/>
            <a:ext cx="77691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❏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HTML, CSS, JavaScript, React, and design tools such as Figma.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❏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Focus: responsive design, clean code, and interactive UI.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15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1059600" y="1292625"/>
            <a:ext cx="8998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Minimal, modern interface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Device-responsive layout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Smooth navigation and interactivity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Clear sections for skills and projects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