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handoutMasterIdLst>
    <p:handoutMasterId r:id="rId16"/>
  </p:handoutMasterIdLst>
  <p:sldIdLst>
    <p:sldId id="266" r:id="rId2"/>
    <p:sldId id="267" r:id="rId3"/>
    <p:sldId id="269" r:id="rId4"/>
    <p:sldId id="268" r:id="rId5"/>
    <p:sldId id="270" r:id="rId6"/>
    <p:sldId id="272" r:id="rId7"/>
    <p:sldId id="282" r:id="rId8"/>
    <p:sldId id="283" r:id="rId9"/>
    <p:sldId id="284" r:id="rId10"/>
    <p:sldId id="273" r:id="rId11"/>
    <p:sldId id="280" r:id="rId12"/>
    <p:sldId id="274" r:id="rId13"/>
    <p:sldId id="275"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p:cViewPr varScale="1">
        <p:scale>
          <a:sx n="68" d="100"/>
          <a:sy n="68" d="100"/>
        </p:scale>
        <p:origin x="159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7D91F60-BF2B-4A76-AFF1-01FADD00A6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9985DA00-4102-777A-9DA7-E4642F816D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D8808449-834E-44D6-9D55-D475B5474B55}" type="datetimeFigureOut">
              <a:rPr lang="en-US"/>
              <a:pPr>
                <a:defRPr/>
              </a:pPr>
              <a:t>5/1/2025</a:t>
            </a:fld>
            <a:endParaRPr lang="en-US"/>
          </a:p>
        </p:txBody>
      </p:sp>
      <p:sp>
        <p:nvSpPr>
          <p:cNvPr id="4" name="Footer Placeholder 3">
            <a:extLst>
              <a:ext uri="{FF2B5EF4-FFF2-40B4-BE49-F238E27FC236}">
                <a16:creationId xmlns:a16="http://schemas.microsoft.com/office/drawing/2014/main" id="{27D50FEA-0DC0-57F9-8FBD-50ACAAEF1B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5" name="Slide Number Placeholder 4">
            <a:extLst>
              <a:ext uri="{FF2B5EF4-FFF2-40B4-BE49-F238E27FC236}">
                <a16:creationId xmlns:a16="http://schemas.microsoft.com/office/drawing/2014/main" id="{207C5354-20C9-97BD-3326-01C111CE5E99}"/>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CD13374-35D8-47D9-9556-84ED46391A5E}"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CB1979-90A0-CCE9-ECB4-A6A155385BF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9F6E61A0-FD1E-96BF-4927-7C501B0166D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A255909B-B876-44BB-A759-ECF45B4E6A65}" type="datetimeFigureOut">
              <a:rPr lang="en-US"/>
              <a:pPr>
                <a:defRPr/>
              </a:pPr>
              <a:t>5/1/2025</a:t>
            </a:fld>
            <a:endParaRPr lang="en-US"/>
          </a:p>
        </p:txBody>
      </p:sp>
      <p:sp>
        <p:nvSpPr>
          <p:cNvPr id="4" name="Slide Image Placeholder 3">
            <a:extLst>
              <a:ext uri="{FF2B5EF4-FFF2-40B4-BE49-F238E27FC236}">
                <a16:creationId xmlns:a16="http://schemas.microsoft.com/office/drawing/2014/main" id="{AB07D74D-585E-A5C1-3253-48844F377C51}"/>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028FF68-E5B9-14FD-E317-4DDA36BF89D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B1C7B20-2890-6029-EFA9-CB0C1321510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2E21C600-512C-60A3-9F82-19663F987B5A}"/>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A61C556-07EA-4E4D-AED3-AD74544AF9B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56238B-AE57-E872-C27E-0BCEFD89FC47}"/>
              </a:ext>
            </a:extLst>
          </p:cNvPr>
          <p:cNvSpPr>
            <a:spLocks noGrp="1"/>
          </p:cNvSpPr>
          <p:nvPr>
            <p:ph type="dt" sz="half" idx="10"/>
          </p:nvPr>
        </p:nvSpPr>
        <p:spPr/>
        <p:txBody>
          <a:bodyPr/>
          <a:lstStyle>
            <a:lvl1pPr>
              <a:defRPr/>
            </a:lvl1pPr>
          </a:lstStyle>
          <a:p>
            <a:pPr>
              <a:defRPr/>
            </a:pPr>
            <a:fld id="{490DDE5C-CE33-4849-9CEC-C8791BB218E8}" type="datetime1">
              <a:rPr lang="en-US" smtClean="0"/>
              <a:t>5/1/2025</a:t>
            </a:fld>
            <a:endParaRPr lang="en-US"/>
          </a:p>
        </p:txBody>
      </p:sp>
      <p:sp>
        <p:nvSpPr>
          <p:cNvPr id="5" name="Footer Placeholder 4">
            <a:extLst>
              <a:ext uri="{FF2B5EF4-FFF2-40B4-BE49-F238E27FC236}">
                <a16:creationId xmlns:a16="http://schemas.microsoft.com/office/drawing/2014/main" id="{8D7F1AA8-9A78-858B-8ACA-663858F03C9B}"/>
              </a:ext>
            </a:extLst>
          </p:cNvPr>
          <p:cNvSpPr>
            <a:spLocks noGrp="1"/>
          </p:cNvSpPr>
          <p:nvPr>
            <p:ph type="ftr" sz="quarter" idx="11"/>
          </p:nvPr>
        </p:nvSpPr>
        <p:spPr/>
        <p:txBody>
          <a:bodyPr/>
          <a:lstStyle>
            <a:lvl1pPr>
              <a:defRPr/>
            </a:lvl1pPr>
          </a:lstStyle>
          <a:p>
            <a:pPr>
              <a:defRPr/>
            </a:pPr>
            <a:r>
              <a:rPr lang="en-US"/>
              <a:t>Date:22/11/2024</a:t>
            </a:r>
          </a:p>
        </p:txBody>
      </p:sp>
      <p:sp>
        <p:nvSpPr>
          <p:cNvPr id="6" name="Slide Number Placeholder 5">
            <a:extLst>
              <a:ext uri="{FF2B5EF4-FFF2-40B4-BE49-F238E27FC236}">
                <a16:creationId xmlns:a16="http://schemas.microsoft.com/office/drawing/2014/main" id="{D826812D-531F-A73B-81C3-869EDB941A02}"/>
              </a:ext>
            </a:extLst>
          </p:cNvPr>
          <p:cNvSpPr>
            <a:spLocks noGrp="1"/>
          </p:cNvSpPr>
          <p:nvPr>
            <p:ph type="sldNum" sz="quarter" idx="12"/>
          </p:nvPr>
        </p:nvSpPr>
        <p:spPr/>
        <p:txBody>
          <a:bodyPr/>
          <a:lstStyle>
            <a:lvl1pPr>
              <a:defRPr/>
            </a:lvl1pPr>
          </a:lstStyle>
          <a:p>
            <a:pPr>
              <a:defRPr/>
            </a:pPr>
            <a:fld id="{741480CD-CB26-40CD-BADA-16B86B8F9D0E}" type="slidenum">
              <a:rPr lang="en-US" altLang="en-US"/>
              <a:pPr>
                <a:defRPr/>
              </a:pPr>
              <a:t>‹#›</a:t>
            </a:fld>
            <a:endParaRPr lang="en-US" altLang="en-US"/>
          </a:p>
        </p:txBody>
      </p:sp>
    </p:spTree>
    <p:extLst>
      <p:ext uri="{BB962C8B-B14F-4D97-AF65-F5344CB8AC3E}">
        <p14:creationId xmlns:p14="http://schemas.microsoft.com/office/powerpoint/2010/main" val="147659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C42835-A3F4-1EBF-2028-885B9DDC5355}"/>
              </a:ext>
            </a:extLst>
          </p:cNvPr>
          <p:cNvSpPr>
            <a:spLocks noGrp="1"/>
          </p:cNvSpPr>
          <p:nvPr>
            <p:ph type="dt" sz="half" idx="10"/>
          </p:nvPr>
        </p:nvSpPr>
        <p:spPr/>
        <p:txBody>
          <a:bodyPr/>
          <a:lstStyle>
            <a:lvl1pPr>
              <a:defRPr/>
            </a:lvl1pPr>
          </a:lstStyle>
          <a:p>
            <a:pPr>
              <a:defRPr/>
            </a:pPr>
            <a:fld id="{1C246894-279E-4C7E-96BE-3BED0C4AC329}" type="datetime1">
              <a:rPr lang="en-US" smtClean="0"/>
              <a:t>5/1/2025</a:t>
            </a:fld>
            <a:endParaRPr lang="en-US"/>
          </a:p>
        </p:txBody>
      </p:sp>
      <p:sp>
        <p:nvSpPr>
          <p:cNvPr id="5" name="Footer Placeholder 4">
            <a:extLst>
              <a:ext uri="{FF2B5EF4-FFF2-40B4-BE49-F238E27FC236}">
                <a16:creationId xmlns:a16="http://schemas.microsoft.com/office/drawing/2014/main" id="{B1E24C81-85E2-0F10-C2F7-9EBE667F3203}"/>
              </a:ext>
            </a:extLst>
          </p:cNvPr>
          <p:cNvSpPr>
            <a:spLocks noGrp="1"/>
          </p:cNvSpPr>
          <p:nvPr>
            <p:ph type="ftr" sz="quarter" idx="11"/>
          </p:nvPr>
        </p:nvSpPr>
        <p:spPr/>
        <p:txBody>
          <a:bodyPr/>
          <a:lstStyle>
            <a:lvl1pPr>
              <a:defRPr/>
            </a:lvl1pPr>
          </a:lstStyle>
          <a:p>
            <a:pPr>
              <a:defRPr/>
            </a:pPr>
            <a:r>
              <a:rPr lang="en-US"/>
              <a:t>Date:22/11/2024</a:t>
            </a:r>
          </a:p>
        </p:txBody>
      </p:sp>
      <p:sp>
        <p:nvSpPr>
          <p:cNvPr id="6" name="Slide Number Placeholder 5">
            <a:extLst>
              <a:ext uri="{FF2B5EF4-FFF2-40B4-BE49-F238E27FC236}">
                <a16:creationId xmlns:a16="http://schemas.microsoft.com/office/drawing/2014/main" id="{8AD86216-2B6B-1A04-173C-7099630CB25F}"/>
              </a:ext>
            </a:extLst>
          </p:cNvPr>
          <p:cNvSpPr>
            <a:spLocks noGrp="1"/>
          </p:cNvSpPr>
          <p:nvPr>
            <p:ph type="sldNum" sz="quarter" idx="12"/>
          </p:nvPr>
        </p:nvSpPr>
        <p:spPr/>
        <p:txBody>
          <a:bodyPr/>
          <a:lstStyle>
            <a:lvl1pPr>
              <a:defRPr/>
            </a:lvl1pPr>
          </a:lstStyle>
          <a:p>
            <a:pPr>
              <a:defRPr/>
            </a:pPr>
            <a:fld id="{3A7DF8BE-F9CF-41DC-B7C6-873C695C7B62}" type="slidenum">
              <a:rPr lang="en-US" altLang="en-US"/>
              <a:pPr>
                <a:defRPr/>
              </a:pPr>
              <a:t>‹#›</a:t>
            </a:fld>
            <a:endParaRPr lang="en-US" altLang="en-US"/>
          </a:p>
        </p:txBody>
      </p:sp>
    </p:spTree>
    <p:extLst>
      <p:ext uri="{BB962C8B-B14F-4D97-AF65-F5344CB8AC3E}">
        <p14:creationId xmlns:p14="http://schemas.microsoft.com/office/powerpoint/2010/main" val="2579869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6EBAF4-F6C8-96DC-C73E-6975F27EB2CA}"/>
              </a:ext>
            </a:extLst>
          </p:cNvPr>
          <p:cNvSpPr>
            <a:spLocks noGrp="1"/>
          </p:cNvSpPr>
          <p:nvPr>
            <p:ph type="dt" sz="half" idx="10"/>
          </p:nvPr>
        </p:nvSpPr>
        <p:spPr/>
        <p:txBody>
          <a:bodyPr/>
          <a:lstStyle>
            <a:lvl1pPr>
              <a:defRPr/>
            </a:lvl1pPr>
          </a:lstStyle>
          <a:p>
            <a:pPr>
              <a:defRPr/>
            </a:pPr>
            <a:fld id="{B14927D1-C448-452A-A994-9E63325DF216}" type="datetime1">
              <a:rPr lang="en-US" smtClean="0"/>
              <a:t>5/1/2025</a:t>
            </a:fld>
            <a:endParaRPr lang="en-US"/>
          </a:p>
        </p:txBody>
      </p:sp>
      <p:sp>
        <p:nvSpPr>
          <p:cNvPr id="5" name="Footer Placeholder 4">
            <a:extLst>
              <a:ext uri="{FF2B5EF4-FFF2-40B4-BE49-F238E27FC236}">
                <a16:creationId xmlns:a16="http://schemas.microsoft.com/office/drawing/2014/main" id="{D880EA35-D168-D393-8DB3-392BCB42AA60}"/>
              </a:ext>
            </a:extLst>
          </p:cNvPr>
          <p:cNvSpPr>
            <a:spLocks noGrp="1"/>
          </p:cNvSpPr>
          <p:nvPr>
            <p:ph type="ftr" sz="quarter" idx="11"/>
          </p:nvPr>
        </p:nvSpPr>
        <p:spPr/>
        <p:txBody>
          <a:bodyPr/>
          <a:lstStyle>
            <a:lvl1pPr>
              <a:defRPr/>
            </a:lvl1pPr>
          </a:lstStyle>
          <a:p>
            <a:pPr>
              <a:defRPr/>
            </a:pPr>
            <a:r>
              <a:rPr lang="en-US"/>
              <a:t>Date:22/11/2024</a:t>
            </a:r>
          </a:p>
        </p:txBody>
      </p:sp>
      <p:sp>
        <p:nvSpPr>
          <p:cNvPr id="6" name="Slide Number Placeholder 5">
            <a:extLst>
              <a:ext uri="{FF2B5EF4-FFF2-40B4-BE49-F238E27FC236}">
                <a16:creationId xmlns:a16="http://schemas.microsoft.com/office/drawing/2014/main" id="{F96F7670-D99A-2679-7039-602BBF61736A}"/>
              </a:ext>
            </a:extLst>
          </p:cNvPr>
          <p:cNvSpPr>
            <a:spLocks noGrp="1"/>
          </p:cNvSpPr>
          <p:nvPr>
            <p:ph type="sldNum" sz="quarter" idx="12"/>
          </p:nvPr>
        </p:nvSpPr>
        <p:spPr/>
        <p:txBody>
          <a:bodyPr/>
          <a:lstStyle>
            <a:lvl1pPr>
              <a:defRPr/>
            </a:lvl1pPr>
          </a:lstStyle>
          <a:p>
            <a:pPr>
              <a:defRPr/>
            </a:pPr>
            <a:fld id="{11A4041C-398E-4E7E-835D-DB7C416855C4}" type="slidenum">
              <a:rPr lang="en-US" altLang="en-US"/>
              <a:pPr>
                <a:defRPr/>
              </a:pPr>
              <a:t>‹#›</a:t>
            </a:fld>
            <a:endParaRPr lang="en-US" altLang="en-US"/>
          </a:p>
        </p:txBody>
      </p:sp>
    </p:spTree>
    <p:extLst>
      <p:ext uri="{BB962C8B-B14F-4D97-AF65-F5344CB8AC3E}">
        <p14:creationId xmlns:p14="http://schemas.microsoft.com/office/powerpoint/2010/main" val="3657419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166A19-0511-9524-B2DE-77A1C1BF2CF7}"/>
              </a:ext>
            </a:extLst>
          </p:cNvPr>
          <p:cNvSpPr>
            <a:spLocks noGrp="1"/>
          </p:cNvSpPr>
          <p:nvPr>
            <p:ph type="dt" sz="half" idx="10"/>
          </p:nvPr>
        </p:nvSpPr>
        <p:spPr/>
        <p:txBody>
          <a:bodyPr/>
          <a:lstStyle>
            <a:lvl1pPr>
              <a:defRPr/>
            </a:lvl1pPr>
          </a:lstStyle>
          <a:p>
            <a:pPr>
              <a:defRPr/>
            </a:pPr>
            <a:fld id="{A28167C1-EDB5-46CE-9C15-B25BDA23E4A4}" type="datetime1">
              <a:rPr lang="en-US" smtClean="0"/>
              <a:t>5/1/2025</a:t>
            </a:fld>
            <a:endParaRPr lang="en-US"/>
          </a:p>
        </p:txBody>
      </p:sp>
      <p:sp>
        <p:nvSpPr>
          <p:cNvPr id="5" name="Footer Placeholder 4">
            <a:extLst>
              <a:ext uri="{FF2B5EF4-FFF2-40B4-BE49-F238E27FC236}">
                <a16:creationId xmlns:a16="http://schemas.microsoft.com/office/drawing/2014/main" id="{7660E45F-1759-00A1-73DC-0A32E503C94B}"/>
              </a:ext>
            </a:extLst>
          </p:cNvPr>
          <p:cNvSpPr>
            <a:spLocks noGrp="1"/>
          </p:cNvSpPr>
          <p:nvPr>
            <p:ph type="ftr" sz="quarter" idx="11"/>
          </p:nvPr>
        </p:nvSpPr>
        <p:spPr/>
        <p:txBody>
          <a:bodyPr/>
          <a:lstStyle>
            <a:lvl1pPr>
              <a:defRPr/>
            </a:lvl1pPr>
          </a:lstStyle>
          <a:p>
            <a:pPr>
              <a:defRPr/>
            </a:pPr>
            <a:r>
              <a:rPr lang="en-US"/>
              <a:t>Date:22/11/2024</a:t>
            </a:r>
          </a:p>
        </p:txBody>
      </p:sp>
      <p:sp>
        <p:nvSpPr>
          <p:cNvPr id="6" name="Slide Number Placeholder 5">
            <a:extLst>
              <a:ext uri="{FF2B5EF4-FFF2-40B4-BE49-F238E27FC236}">
                <a16:creationId xmlns:a16="http://schemas.microsoft.com/office/drawing/2014/main" id="{F210BBAC-E088-88E4-B5A9-2E1C183BFB78}"/>
              </a:ext>
            </a:extLst>
          </p:cNvPr>
          <p:cNvSpPr>
            <a:spLocks noGrp="1"/>
          </p:cNvSpPr>
          <p:nvPr>
            <p:ph type="sldNum" sz="quarter" idx="12"/>
          </p:nvPr>
        </p:nvSpPr>
        <p:spPr/>
        <p:txBody>
          <a:bodyPr/>
          <a:lstStyle>
            <a:lvl1pPr>
              <a:defRPr/>
            </a:lvl1pPr>
          </a:lstStyle>
          <a:p>
            <a:pPr>
              <a:defRPr/>
            </a:pPr>
            <a:fld id="{005F9C9D-462C-496F-BB50-A944CDF29521}" type="slidenum">
              <a:rPr lang="en-US" altLang="en-US"/>
              <a:pPr>
                <a:defRPr/>
              </a:pPr>
              <a:t>‹#›</a:t>
            </a:fld>
            <a:endParaRPr lang="en-US" altLang="en-US"/>
          </a:p>
        </p:txBody>
      </p:sp>
    </p:spTree>
    <p:extLst>
      <p:ext uri="{BB962C8B-B14F-4D97-AF65-F5344CB8AC3E}">
        <p14:creationId xmlns:p14="http://schemas.microsoft.com/office/powerpoint/2010/main" val="4113180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E71DFB-72AD-2D06-C0D2-D8B0494567A7}"/>
              </a:ext>
            </a:extLst>
          </p:cNvPr>
          <p:cNvSpPr>
            <a:spLocks noGrp="1"/>
          </p:cNvSpPr>
          <p:nvPr>
            <p:ph type="dt" sz="half" idx="10"/>
          </p:nvPr>
        </p:nvSpPr>
        <p:spPr/>
        <p:txBody>
          <a:bodyPr/>
          <a:lstStyle>
            <a:lvl1pPr>
              <a:defRPr/>
            </a:lvl1pPr>
          </a:lstStyle>
          <a:p>
            <a:pPr>
              <a:defRPr/>
            </a:pPr>
            <a:fld id="{457A612A-96C8-4441-B59B-C8C6CB377963}" type="datetime1">
              <a:rPr lang="en-US" smtClean="0"/>
              <a:t>5/1/2025</a:t>
            </a:fld>
            <a:endParaRPr lang="en-US"/>
          </a:p>
        </p:txBody>
      </p:sp>
      <p:sp>
        <p:nvSpPr>
          <p:cNvPr id="5" name="Footer Placeholder 4">
            <a:extLst>
              <a:ext uri="{FF2B5EF4-FFF2-40B4-BE49-F238E27FC236}">
                <a16:creationId xmlns:a16="http://schemas.microsoft.com/office/drawing/2014/main" id="{D429BB56-DBA8-5079-8FC2-8E801A140D57}"/>
              </a:ext>
            </a:extLst>
          </p:cNvPr>
          <p:cNvSpPr>
            <a:spLocks noGrp="1"/>
          </p:cNvSpPr>
          <p:nvPr>
            <p:ph type="ftr" sz="quarter" idx="11"/>
          </p:nvPr>
        </p:nvSpPr>
        <p:spPr/>
        <p:txBody>
          <a:bodyPr/>
          <a:lstStyle>
            <a:lvl1pPr>
              <a:defRPr/>
            </a:lvl1pPr>
          </a:lstStyle>
          <a:p>
            <a:pPr>
              <a:defRPr/>
            </a:pPr>
            <a:r>
              <a:rPr lang="en-US"/>
              <a:t>Date:22/11/2024</a:t>
            </a:r>
          </a:p>
        </p:txBody>
      </p:sp>
      <p:sp>
        <p:nvSpPr>
          <p:cNvPr id="6" name="Slide Number Placeholder 5">
            <a:extLst>
              <a:ext uri="{FF2B5EF4-FFF2-40B4-BE49-F238E27FC236}">
                <a16:creationId xmlns:a16="http://schemas.microsoft.com/office/drawing/2014/main" id="{529EF45B-E079-D7A2-A6BF-E68703EF8EB7}"/>
              </a:ext>
            </a:extLst>
          </p:cNvPr>
          <p:cNvSpPr>
            <a:spLocks noGrp="1"/>
          </p:cNvSpPr>
          <p:nvPr>
            <p:ph type="sldNum" sz="quarter" idx="12"/>
          </p:nvPr>
        </p:nvSpPr>
        <p:spPr/>
        <p:txBody>
          <a:bodyPr/>
          <a:lstStyle>
            <a:lvl1pPr>
              <a:defRPr/>
            </a:lvl1pPr>
          </a:lstStyle>
          <a:p>
            <a:pPr>
              <a:defRPr/>
            </a:pPr>
            <a:fld id="{53EEC834-9E8A-4311-A06D-292F4636ACDF}" type="slidenum">
              <a:rPr lang="en-US" altLang="en-US"/>
              <a:pPr>
                <a:defRPr/>
              </a:pPr>
              <a:t>‹#›</a:t>
            </a:fld>
            <a:endParaRPr lang="en-US" altLang="en-US"/>
          </a:p>
        </p:txBody>
      </p:sp>
    </p:spTree>
    <p:extLst>
      <p:ext uri="{BB962C8B-B14F-4D97-AF65-F5344CB8AC3E}">
        <p14:creationId xmlns:p14="http://schemas.microsoft.com/office/powerpoint/2010/main" val="3444991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3CE15118-F75B-C802-9B17-5ACF9C31E21B}"/>
              </a:ext>
            </a:extLst>
          </p:cNvPr>
          <p:cNvSpPr>
            <a:spLocks noGrp="1"/>
          </p:cNvSpPr>
          <p:nvPr>
            <p:ph type="dt" sz="half" idx="10"/>
          </p:nvPr>
        </p:nvSpPr>
        <p:spPr/>
        <p:txBody>
          <a:bodyPr/>
          <a:lstStyle>
            <a:lvl1pPr>
              <a:defRPr/>
            </a:lvl1pPr>
          </a:lstStyle>
          <a:p>
            <a:pPr>
              <a:defRPr/>
            </a:pPr>
            <a:fld id="{37E6F547-B14B-41DD-A5AF-7906A6B72901}" type="datetime1">
              <a:rPr lang="en-US" smtClean="0"/>
              <a:t>5/1/2025</a:t>
            </a:fld>
            <a:endParaRPr lang="en-US"/>
          </a:p>
        </p:txBody>
      </p:sp>
      <p:sp>
        <p:nvSpPr>
          <p:cNvPr id="6" name="Footer Placeholder 4">
            <a:extLst>
              <a:ext uri="{FF2B5EF4-FFF2-40B4-BE49-F238E27FC236}">
                <a16:creationId xmlns:a16="http://schemas.microsoft.com/office/drawing/2014/main" id="{DB27FB55-1AE2-E65E-148B-19093A9C7AD9}"/>
              </a:ext>
            </a:extLst>
          </p:cNvPr>
          <p:cNvSpPr>
            <a:spLocks noGrp="1"/>
          </p:cNvSpPr>
          <p:nvPr>
            <p:ph type="ftr" sz="quarter" idx="11"/>
          </p:nvPr>
        </p:nvSpPr>
        <p:spPr/>
        <p:txBody>
          <a:bodyPr/>
          <a:lstStyle>
            <a:lvl1pPr>
              <a:defRPr/>
            </a:lvl1pPr>
          </a:lstStyle>
          <a:p>
            <a:pPr>
              <a:defRPr/>
            </a:pPr>
            <a:r>
              <a:rPr lang="en-US"/>
              <a:t>Date:22/11/2024</a:t>
            </a:r>
          </a:p>
        </p:txBody>
      </p:sp>
      <p:sp>
        <p:nvSpPr>
          <p:cNvPr id="7" name="Slide Number Placeholder 5">
            <a:extLst>
              <a:ext uri="{FF2B5EF4-FFF2-40B4-BE49-F238E27FC236}">
                <a16:creationId xmlns:a16="http://schemas.microsoft.com/office/drawing/2014/main" id="{2DB58B03-DAD7-7CD7-F0B8-4158D74E2359}"/>
              </a:ext>
            </a:extLst>
          </p:cNvPr>
          <p:cNvSpPr>
            <a:spLocks noGrp="1"/>
          </p:cNvSpPr>
          <p:nvPr>
            <p:ph type="sldNum" sz="quarter" idx="12"/>
          </p:nvPr>
        </p:nvSpPr>
        <p:spPr/>
        <p:txBody>
          <a:bodyPr/>
          <a:lstStyle>
            <a:lvl1pPr>
              <a:defRPr/>
            </a:lvl1pPr>
          </a:lstStyle>
          <a:p>
            <a:pPr>
              <a:defRPr/>
            </a:pPr>
            <a:fld id="{50DED454-EC40-478B-949B-A402E146DC7E}" type="slidenum">
              <a:rPr lang="en-US" altLang="en-US"/>
              <a:pPr>
                <a:defRPr/>
              </a:pPr>
              <a:t>‹#›</a:t>
            </a:fld>
            <a:endParaRPr lang="en-US" altLang="en-US"/>
          </a:p>
        </p:txBody>
      </p:sp>
    </p:spTree>
    <p:extLst>
      <p:ext uri="{BB962C8B-B14F-4D97-AF65-F5344CB8AC3E}">
        <p14:creationId xmlns:p14="http://schemas.microsoft.com/office/powerpoint/2010/main" val="3565383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6A7756CF-21CC-F147-6067-63E2BD9E3C12}"/>
              </a:ext>
            </a:extLst>
          </p:cNvPr>
          <p:cNvSpPr>
            <a:spLocks noGrp="1"/>
          </p:cNvSpPr>
          <p:nvPr>
            <p:ph type="dt" sz="half" idx="10"/>
          </p:nvPr>
        </p:nvSpPr>
        <p:spPr/>
        <p:txBody>
          <a:bodyPr/>
          <a:lstStyle>
            <a:lvl1pPr>
              <a:defRPr/>
            </a:lvl1pPr>
          </a:lstStyle>
          <a:p>
            <a:pPr>
              <a:defRPr/>
            </a:pPr>
            <a:fld id="{F5C2D8A4-EE47-46A1-A3CE-EF4AAD63B510}" type="datetime1">
              <a:rPr lang="en-US" smtClean="0"/>
              <a:t>5/1/2025</a:t>
            </a:fld>
            <a:endParaRPr lang="en-US"/>
          </a:p>
        </p:txBody>
      </p:sp>
      <p:sp>
        <p:nvSpPr>
          <p:cNvPr id="8" name="Footer Placeholder 4">
            <a:extLst>
              <a:ext uri="{FF2B5EF4-FFF2-40B4-BE49-F238E27FC236}">
                <a16:creationId xmlns:a16="http://schemas.microsoft.com/office/drawing/2014/main" id="{A6845FE4-1AEE-BAF6-D680-C31E811CF3EB}"/>
              </a:ext>
            </a:extLst>
          </p:cNvPr>
          <p:cNvSpPr>
            <a:spLocks noGrp="1"/>
          </p:cNvSpPr>
          <p:nvPr>
            <p:ph type="ftr" sz="quarter" idx="11"/>
          </p:nvPr>
        </p:nvSpPr>
        <p:spPr/>
        <p:txBody>
          <a:bodyPr/>
          <a:lstStyle>
            <a:lvl1pPr>
              <a:defRPr/>
            </a:lvl1pPr>
          </a:lstStyle>
          <a:p>
            <a:pPr>
              <a:defRPr/>
            </a:pPr>
            <a:r>
              <a:rPr lang="en-US"/>
              <a:t>Date:22/11/2024</a:t>
            </a:r>
          </a:p>
        </p:txBody>
      </p:sp>
      <p:sp>
        <p:nvSpPr>
          <p:cNvPr id="9" name="Slide Number Placeholder 5">
            <a:extLst>
              <a:ext uri="{FF2B5EF4-FFF2-40B4-BE49-F238E27FC236}">
                <a16:creationId xmlns:a16="http://schemas.microsoft.com/office/drawing/2014/main" id="{1ED4E89F-C5F9-06D8-E945-E8B33C27473D}"/>
              </a:ext>
            </a:extLst>
          </p:cNvPr>
          <p:cNvSpPr>
            <a:spLocks noGrp="1"/>
          </p:cNvSpPr>
          <p:nvPr>
            <p:ph type="sldNum" sz="quarter" idx="12"/>
          </p:nvPr>
        </p:nvSpPr>
        <p:spPr/>
        <p:txBody>
          <a:bodyPr/>
          <a:lstStyle>
            <a:lvl1pPr>
              <a:defRPr/>
            </a:lvl1pPr>
          </a:lstStyle>
          <a:p>
            <a:pPr>
              <a:defRPr/>
            </a:pPr>
            <a:fld id="{41EDBB55-2688-44F1-AD1F-7A529D431B44}" type="slidenum">
              <a:rPr lang="en-US" altLang="en-US"/>
              <a:pPr>
                <a:defRPr/>
              </a:pPr>
              <a:t>‹#›</a:t>
            </a:fld>
            <a:endParaRPr lang="en-US" altLang="en-US"/>
          </a:p>
        </p:txBody>
      </p:sp>
    </p:spTree>
    <p:extLst>
      <p:ext uri="{BB962C8B-B14F-4D97-AF65-F5344CB8AC3E}">
        <p14:creationId xmlns:p14="http://schemas.microsoft.com/office/powerpoint/2010/main" val="366568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29EB9980-D116-1680-A3B3-4BA2CB1D9147}"/>
              </a:ext>
            </a:extLst>
          </p:cNvPr>
          <p:cNvSpPr>
            <a:spLocks noGrp="1"/>
          </p:cNvSpPr>
          <p:nvPr>
            <p:ph type="dt" sz="half" idx="10"/>
          </p:nvPr>
        </p:nvSpPr>
        <p:spPr/>
        <p:txBody>
          <a:bodyPr/>
          <a:lstStyle>
            <a:lvl1pPr>
              <a:defRPr/>
            </a:lvl1pPr>
          </a:lstStyle>
          <a:p>
            <a:pPr>
              <a:defRPr/>
            </a:pPr>
            <a:fld id="{AF6AA421-F4A0-47FD-985C-D69AD76069C2}" type="datetime1">
              <a:rPr lang="en-US" smtClean="0"/>
              <a:t>5/1/2025</a:t>
            </a:fld>
            <a:endParaRPr lang="en-US"/>
          </a:p>
        </p:txBody>
      </p:sp>
      <p:sp>
        <p:nvSpPr>
          <p:cNvPr id="4" name="Footer Placeholder 4">
            <a:extLst>
              <a:ext uri="{FF2B5EF4-FFF2-40B4-BE49-F238E27FC236}">
                <a16:creationId xmlns:a16="http://schemas.microsoft.com/office/drawing/2014/main" id="{EC54C692-CC9B-5DCD-7CD6-BF39F5EDD723}"/>
              </a:ext>
            </a:extLst>
          </p:cNvPr>
          <p:cNvSpPr>
            <a:spLocks noGrp="1"/>
          </p:cNvSpPr>
          <p:nvPr>
            <p:ph type="ftr" sz="quarter" idx="11"/>
          </p:nvPr>
        </p:nvSpPr>
        <p:spPr/>
        <p:txBody>
          <a:bodyPr/>
          <a:lstStyle>
            <a:lvl1pPr>
              <a:defRPr/>
            </a:lvl1pPr>
          </a:lstStyle>
          <a:p>
            <a:pPr>
              <a:defRPr/>
            </a:pPr>
            <a:r>
              <a:rPr lang="en-US"/>
              <a:t>Date:22/11/2024</a:t>
            </a:r>
          </a:p>
        </p:txBody>
      </p:sp>
      <p:sp>
        <p:nvSpPr>
          <p:cNvPr id="5" name="Slide Number Placeholder 5">
            <a:extLst>
              <a:ext uri="{FF2B5EF4-FFF2-40B4-BE49-F238E27FC236}">
                <a16:creationId xmlns:a16="http://schemas.microsoft.com/office/drawing/2014/main" id="{F670BE52-ACA2-DCA3-1D88-BA2A4F78E5E1}"/>
              </a:ext>
            </a:extLst>
          </p:cNvPr>
          <p:cNvSpPr>
            <a:spLocks noGrp="1"/>
          </p:cNvSpPr>
          <p:nvPr>
            <p:ph type="sldNum" sz="quarter" idx="12"/>
          </p:nvPr>
        </p:nvSpPr>
        <p:spPr/>
        <p:txBody>
          <a:bodyPr/>
          <a:lstStyle>
            <a:lvl1pPr>
              <a:defRPr/>
            </a:lvl1pPr>
          </a:lstStyle>
          <a:p>
            <a:pPr>
              <a:defRPr/>
            </a:pPr>
            <a:fld id="{2111C39E-0AED-41B5-A0D3-C218728A87E6}" type="slidenum">
              <a:rPr lang="en-US" altLang="en-US"/>
              <a:pPr>
                <a:defRPr/>
              </a:pPr>
              <a:t>‹#›</a:t>
            </a:fld>
            <a:endParaRPr lang="en-US" altLang="en-US"/>
          </a:p>
        </p:txBody>
      </p:sp>
    </p:spTree>
    <p:extLst>
      <p:ext uri="{BB962C8B-B14F-4D97-AF65-F5344CB8AC3E}">
        <p14:creationId xmlns:p14="http://schemas.microsoft.com/office/powerpoint/2010/main" val="1674771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12AED4E-AAFC-CAA1-528D-D60F4130A5C0}"/>
              </a:ext>
            </a:extLst>
          </p:cNvPr>
          <p:cNvSpPr>
            <a:spLocks noGrp="1"/>
          </p:cNvSpPr>
          <p:nvPr>
            <p:ph type="dt" sz="half" idx="10"/>
          </p:nvPr>
        </p:nvSpPr>
        <p:spPr/>
        <p:txBody>
          <a:bodyPr/>
          <a:lstStyle>
            <a:lvl1pPr>
              <a:defRPr/>
            </a:lvl1pPr>
          </a:lstStyle>
          <a:p>
            <a:pPr>
              <a:defRPr/>
            </a:pPr>
            <a:fld id="{242664B0-B5D1-4CD8-AD48-28DC21585B33}" type="datetime1">
              <a:rPr lang="en-US" smtClean="0"/>
              <a:t>5/1/2025</a:t>
            </a:fld>
            <a:endParaRPr lang="en-US"/>
          </a:p>
        </p:txBody>
      </p:sp>
      <p:sp>
        <p:nvSpPr>
          <p:cNvPr id="3" name="Footer Placeholder 4">
            <a:extLst>
              <a:ext uri="{FF2B5EF4-FFF2-40B4-BE49-F238E27FC236}">
                <a16:creationId xmlns:a16="http://schemas.microsoft.com/office/drawing/2014/main" id="{C9F10EF9-10BB-A03E-E2B8-3B918A159FF3}"/>
              </a:ext>
            </a:extLst>
          </p:cNvPr>
          <p:cNvSpPr>
            <a:spLocks noGrp="1"/>
          </p:cNvSpPr>
          <p:nvPr>
            <p:ph type="ftr" sz="quarter" idx="11"/>
          </p:nvPr>
        </p:nvSpPr>
        <p:spPr/>
        <p:txBody>
          <a:bodyPr/>
          <a:lstStyle>
            <a:lvl1pPr>
              <a:defRPr/>
            </a:lvl1pPr>
          </a:lstStyle>
          <a:p>
            <a:pPr>
              <a:defRPr/>
            </a:pPr>
            <a:r>
              <a:rPr lang="en-US"/>
              <a:t>Date:22/11/2024</a:t>
            </a:r>
          </a:p>
        </p:txBody>
      </p:sp>
      <p:sp>
        <p:nvSpPr>
          <p:cNvPr id="4" name="Slide Number Placeholder 5">
            <a:extLst>
              <a:ext uri="{FF2B5EF4-FFF2-40B4-BE49-F238E27FC236}">
                <a16:creationId xmlns:a16="http://schemas.microsoft.com/office/drawing/2014/main" id="{1EC0E70D-3B05-AD66-C2E1-03267F6936C7}"/>
              </a:ext>
            </a:extLst>
          </p:cNvPr>
          <p:cNvSpPr>
            <a:spLocks noGrp="1"/>
          </p:cNvSpPr>
          <p:nvPr>
            <p:ph type="sldNum" sz="quarter" idx="12"/>
          </p:nvPr>
        </p:nvSpPr>
        <p:spPr/>
        <p:txBody>
          <a:bodyPr/>
          <a:lstStyle>
            <a:lvl1pPr>
              <a:defRPr/>
            </a:lvl1pPr>
          </a:lstStyle>
          <a:p>
            <a:pPr>
              <a:defRPr/>
            </a:pPr>
            <a:fld id="{0634CB09-6408-4386-85AE-AE914D2F22C8}" type="slidenum">
              <a:rPr lang="en-US" altLang="en-US"/>
              <a:pPr>
                <a:defRPr/>
              </a:pPr>
              <a:t>‹#›</a:t>
            </a:fld>
            <a:endParaRPr lang="en-US" altLang="en-US"/>
          </a:p>
        </p:txBody>
      </p:sp>
    </p:spTree>
    <p:extLst>
      <p:ext uri="{BB962C8B-B14F-4D97-AF65-F5344CB8AC3E}">
        <p14:creationId xmlns:p14="http://schemas.microsoft.com/office/powerpoint/2010/main" val="81788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1E1F37E-A666-D5D9-368A-CF6EACC9E866}"/>
              </a:ext>
            </a:extLst>
          </p:cNvPr>
          <p:cNvSpPr>
            <a:spLocks noGrp="1"/>
          </p:cNvSpPr>
          <p:nvPr>
            <p:ph type="dt" sz="half" idx="10"/>
          </p:nvPr>
        </p:nvSpPr>
        <p:spPr/>
        <p:txBody>
          <a:bodyPr/>
          <a:lstStyle>
            <a:lvl1pPr>
              <a:defRPr/>
            </a:lvl1pPr>
          </a:lstStyle>
          <a:p>
            <a:pPr>
              <a:defRPr/>
            </a:pPr>
            <a:fld id="{517B9C06-A6B5-47A2-8931-3BD541F417A2}" type="datetime1">
              <a:rPr lang="en-US" smtClean="0"/>
              <a:t>5/1/2025</a:t>
            </a:fld>
            <a:endParaRPr lang="en-US"/>
          </a:p>
        </p:txBody>
      </p:sp>
      <p:sp>
        <p:nvSpPr>
          <p:cNvPr id="6" name="Footer Placeholder 4">
            <a:extLst>
              <a:ext uri="{FF2B5EF4-FFF2-40B4-BE49-F238E27FC236}">
                <a16:creationId xmlns:a16="http://schemas.microsoft.com/office/drawing/2014/main" id="{5DDFF542-4E10-770A-A322-18D4990155B3}"/>
              </a:ext>
            </a:extLst>
          </p:cNvPr>
          <p:cNvSpPr>
            <a:spLocks noGrp="1"/>
          </p:cNvSpPr>
          <p:nvPr>
            <p:ph type="ftr" sz="quarter" idx="11"/>
          </p:nvPr>
        </p:nvSpPr>
        <p:spPr/>
        <p:txBody>
          <a:bodyPr/>
          <a:lstStyle>
            <a:lvl1pPr>
              <a:defRPr/>
            </a:lvl1pPr>
          </a:lstStyle>
          <a:p>
            <a:pPr>
              <a:defRPr/>
            </a:pPr>
            <a:r>
              <a:rPr lang="en-US"/>
              <a:t>Date:22/11/2024</a:t>
            </a:r>
          </a:p>
        </p:txBody>
      </p:sp>
      <p:sp>
        <p:nvSpPr>
          <p:cNvPr id="7" name="Slide Number Placeholder 5">
            <a:extLst>
              <a:ext uri="{FF2B5EF4-FFF2-40B4-BE49-F238E27FC236}">
                <a16:creationId xmlns:a16="http://schemas.microsoft.com/office/drawing/2014/main" id="{1527B645-950A-E7E9-D6D8-4D268F52BA20}"/>
              </a:ext>
            </a:extLst>
          </p:cNvPr>
          <p:cNvSpPr>
            <a:spLocks noGrp="1"/>
          </p:cNvSpPr>
          <p:nvPr>
            <p:ph type="sldNum" sz="quarter" idx="12"/>
          </p:nvPr>
        </p:nvSpPr>
        <p:spPr/>
        <p:txBody>
          <a:bodyPr/>
          <a:lstStyle>
            <a:lvl1pPr>
              <a:defRPr/>
            </a:lvl1pPr>
          </a:lstStyle>
          <a:p>
            <a:pPr>
              <a:defRPr/>
            </a:pPr>
            <a:fld id="{875BFC74-1D52-4076-90A5-7A249B530B33}" type="slidenum">
              <a:rPr lang="en-US" altLang="en-US"/>
              <a:pPr>
                <a:defRPr/>
              </a:pPr>
              <a:t>‹#›</a:t>
            </a:fld>
            <a:endParaRPr lang="en-US" altLang="en-US"/>
          </a:p>
        </p:txBody>
      </p:sp>
    </p:spTree>
    <p:extLst>
      <p:ext uri="{BB962C8B-B14F-4D97-AF65-F5344CB8AC3E}">
        <p14:creationId xmlns:p14="http://schemas.microsoft.com/office/powerpoint/2010/main" val="2974736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8D1EE71-37A8-7299-103F-D3987797E1D7}"/>
              </a:ext>
            </a:extLst>
          </p:cNvPr>
          <p:cNvSpPr>
            <a:spLocks noGrp="1"/>
          </p:cNvSpPr>
          <p:nvPr>
            <p:ph type="dt" sz="half" idx="10"/>
          </p:nvPr>
        </p:nvSpPr>
        <p:spPr/>
        <p:txBody>
          <a:bodyPr/>
          <a:lstStyle>
            <a:lvl1pPr>
              <a:defRPr/>
            </a:lvl1pPr>
          </a:lstStyle>
          <a:p>
            <a:pPr>
              <a:defRPr/>
            </a:pPr>
            <a:fld id="{16DCD383-16E7-401F-AA17-AB5EA4D8F164}" type="datetime1">
              <a:rPr lang="en-US" smtClean="0"/>
              <a:t>5/1/2025</a:t>
            </a:fld>
            <a:endParaRPr lang="en-US"/>
          </a:p>
        </p:txBody>
      </p:sp>
      <p:sp>
        <p:nvSpPr>
          <p:cNvPr id="6" name="Footer Placeholder 4">
            <a:extLst>
              <a:ext uri="{FF2B5EF4-FFF2-40B4-BE49-F238E27FC236}">
                <a16:creationId xmlns:a16="http://schemas.microsoft.com/office/drawing/2014/main" id="{AC0B7CD3-2B5E-EC0B-06C3-FB0D60651647}"/>
              </a:ext>
            </a:extLst>
          </p:cNvPr>
          <p:cNvSpPr>
            <a:spLocks noGrp="1"/>
          </p:cNvSpPr>
          <p:nvPr>
            <p:ph type="ftr" sz="quarter" idx="11"/>
          </p:nvPr>
        </p:nvSpPr>
        <p:spPr/>
        <p:txBody>
          <a:bodyPr/>
          <a:lstStyle>
            <a:lvl1pPr>
              <a:defRPr/>
            </a:lvl1pPr>
          </a:lstStyle>
          <a:p>
            <a:pPr>
              <a:defRPr/>
            </a:pPr>
            <a:r>
              <a:rPr lang="en-US"/>
              <a:t>Date:22/11/2024</a:t>
            </a:r>
          </a:p>
        </p:txBody>
      </p:sp>
      <p:sp>
        <p:nvSpPr>
          <p:cNvPr id="7" name="Slide Number Placeholder 5">
            <a:extLst>
              <a:ext uri="{FF2B5EF4-FFF2-40B4-BE49-F238E27FC236}">
                <a16:creationId xmlns:a16="http://schemas.microsoft.com/office/drawing/2014/main" id="{113A9DF3-05B9-E731-9A74-9A6E9DCD23B4}"/>
              </a:ext>
            </a:extLst>
          </p:cNvPr>
          <p:cNvSpPr>
            <a:spLocks noGrp="1"/>
          </p:cNvSpPr>
          <p:nvPr>
            <p:ph type="sldNum" sz="quarter" idx="12"/>
          </p:nvPr>
        </p:nvSpPr>
        <p:spPr/>
        <p:txBody>
          <a:bodyPr/>
          <a:lstStyle>
            <a:lvl1pPr>
              <a:defRPr/>
            </a:lvl1pPr>
          </a:lstStyle>
          <a:p>
            <a:pPr>
              <a:defRPr/>
            </a:pPr>
            <a:fld id="{9F35D82D-2EC9-45B9-80D7-928BE5AAE113}" type="slidenum">
              <a:rPr lang="en-US" altLang="en-US"/>
              <a:pPr>
                <a:defRPr/>
              </a:pPr>
              <a:t>‹#›</a:t>
            </a:fld>
            <a:endParaRPr lang="en-US" altLang="en-US"/>
          </a:p>
        </p:txBody>
      </p:sp>
    </p:spTree>
    <p:extLst>
      <p:ext uri="{BB962C8B-B14F-4D97-AF65-F5344CB8AC3E}">
        <p14:creationId xmlns:p14="http://schemas.microsoft.com/office/powerpoint/2010/main" val="3679264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424E5BA-1C02-2135-91D3-561EC8F0BEF0}"/>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B2D30464-FEBB-7B6F-505C-040AA818FABA}"/>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7F5CC60E-E56E-17E4-6233-625F351E4DC7}"/>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08DD5BF7-2DEE-41F5-B453-8C7D3F98522A}" type="datetime1">
              <a:rPr lang="en-US" smtClean="0"/>
              <a:t>5/1/2025</a:t>
            </a:fld>
            <a:endParaRPr lang="en-US"/>
          </a:p>
        </p:txBody>
      </p:sp>
      <p:sp>
        <p:nvSpPr>
          <p:cNvPr id="5" name="Footer Placeholder 4">
            <a:extLst>
              <a:ext uri="{FF2B5EF4-FFF2-40B4-BE49-F238E27FC236}">
                <a16:creationId xmlns:a16="http://schemas.microsoft.com/office/drawing/2014/main" id="{05143A71-D742-4103-F368-8E34D68CD0A1}"/>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Date:22/11/2024</a:t>
            </a:r>
          </a:p>
        </p:txBody>
      </p:sp>
      <p:sp>
        <p:nvSpPr>
          <p:cNvPr id="6" name="Slide Number Placeholder 5">
            <a:extLst>
              <a:ext uri="{FF2B5EF4-FFF2-40B4-BE49-F238E27FC236}">
                <a16:creationId xmlns:a16="http://schemas.microsoft.com/office/drawing/2014/main" id="{D55F8C92-C0E0-D57E-0821-FE9ADEC960C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0E0C9C3D-19C4-418D-AFE4-D8C0976DD0A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C0B5D7C7-C46A-3FE5-2CCB-159DEBBB3A1C}"/>
              </a:ext>
            </a:extLst>
          </p:cNvPr>
          <p:cNvSpPr>
            <a:spLocks noChangeArrowheads="1"/>
          </p:cNvSpPr>
          <p:nvPr/>
        </p:nvSpPr>
        <p:spPr bwMode="auto">
          <a:xfrm>
            <a:off x="990600" y="914400"/>
            <a:ext cx="6705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dirty="0">
                <a:solidFill>
                  <a:srgbClr val="7030A0"/>
                </a:solidFill>
                <a:latin typeface="Times New Roman" panose="02020603050405020304" pitchFamily="18" charset="0"/>
                <a:cs typeface="Times New Roman" panose="02020603050405020304" pitchFamily="18" charset="0"/>
              </a:rPr>
              <a:t>Department of Artificial Intelligence and Machine Learning</a:t>
            </a:r>
          </a:p>
          <a:p>
            <a:pPr algn="ctr" eaLnBrk="1" hangingPunct="1">
              <a:spcBef>
                <a:spcPct val="0"/>
              </a:spcBef>
              <a:buFontTx/>
              <a:buNone/>
            </a:pPr>
            <a:endParaRPr lang="en-US" altLang="en-US" sz="2400" b="1" dirty="0">
              <a:solidFill>
                <a:srgbClr val="7030A0"/>
              </a:solidFill>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en-US" sz="2400" b="1" dirty="0">
                <a:solidFill>
                  <a:srgbClr val="7030A0"/>
                </a:solidFill>
                <a:latin typeface="Times New Roman" panose="02020603050405020304" pitchFamily="18" charset="0"/>
                <a:cs typeface="Times New Roman" panose="02020603050405020304" pitchFamily="18" charset="0"/>
              </a:rPr>
              <a:t>AI19611   -   </a:t>
            </a:r>
            <a:r>
              <a:rPr lang="en-US" altLang="en-US" sz="2400" b="1" u="sng" dirty="0">
                <a:solidFill>
                  <a:srgbClr val="7030A0"/>
                </a:solidFill>
                <a:latin typeface="Times New Roman" panose="02020603050405020304" pitchFamily="18" charset="0"/>
                <a:cs typeface="Times New Roman" panose="02020603050405020304" pitchFamily="18" charset="0"/>
              </a:rPr>
              <a:t>MINI PROJECT </a:t>
            </a:r>
          </a:p>
        </p:txBody>
      </p:sp>
      <p:sp>
        <p:nvSpPr>
          <p:cNvPr id="4099" name="TextBox 5">
            <a:extLst>
              <a:ext uri="{FF2B5EF4-FFF2-40B4-BE49-F238E27FC236}">
                <a16:creationId xmlns:a16="http://schemas.microsoft.com/office/drawing/2014/main" id="{3794E8CE-C83E-3AB2-807D-52A2261CFC2F}"/>
              </a:ext>
            </a:extLst>
          </p:cNvPr>
          <p:cNvSpPr txBox="1">
            <a:spLocks noChangeArrowheads="1"/>
          </p:cNvSpPr>
          <p:nvPr/>
        </p:nvSpPr>
        <p:spPr bwMode="auto">
          <a:xfrm>
            <a:off x="357188" y="3513138"/>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dirty="0">
                <a:solidFill>
                  <a:srgbClr val="7030A0"/>
                </a:solidFill>
                <a:latin typeface="Times New Roman" panose="02020603050405020304" pitchFamily="18" charset="0"/>
                <a:cs typeface="Times New Roman" panose="02020603050405020304" pitchFamily="18" charset="0"/>
              </a:rPr>
              <a:t>AGRISENCE – A SMART FARMING SYSTEM FOR OPTIMIZED IRRIGATION , FERTILIZER PREDITION AND YEILD FORECASTING </a:t>
            </a:r>
            <a:endParaRPr lang="en-IN" altLang="en-US" sz="2400" b="1" dirty="0">
              <a:solidFill>
                <a:srgbClr val="7030A0"/>
              </a:solidFill>
              <a:latin typeface="Times New Roman" panose="02020603050405020304" pitchFamily="18" charset="0"/>
              <a:cs typeface="Times New Roman" panose="02020603050405020304" pitchFamily="18" charset="0"/>
            </a:endParaRPr>
          </a:p>
        </p:txBody>
      </p:sp>
      <p:sp>
        <p:nvSpPr>
          <p:cNvPr id="4100" name="Rectangle 7">
            <a:extLst>
              <a:ext uri="{FF2B5EF4-FFF2-40B4-BE49-F238E27FC236}">
                <a16:creationId xmlns:a16="http://schemas.microsoft.com/office/drawing/2014/main" id="{7F5B69A6-CF82-5826-8E48-34937AF4DA5F}"/>
              </a:ext>
            </a:extLst>
          </p:cNvPr>
          <p:cNvSpPr>
            <a:spLocks noChangeArrowheads="1"/>
          </p:cNvSpPr>
          <p:nvPr/>
        </p:nvSpPr>
        <p:spPr bwMode="auto">
          <a:xfrm>
            <a:off x="4727448" y="4816475"/>
            <a:ext cx="41148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lnSpc>
                <a:spcPct val="95000"/>
              </a:lnSpc>
              <a:spcBef>
                <a:spcPct val="0"/>
              </a:spcBef>
              <a:buClr>
                <a:srgbClr val="000000"/>
              </a:buClr>
              <a:buFontTx/>
              <a:buNone/>
            </a:pPr>
            <a:r>
              <a:rPr lang="en-US" altLang="en-US" sz="2000" b="1" u="sng" dirty="0">
                <a:latin typeface="Times New Roman" panose="02020603050405020304" pitchFamily="18" charset="0"/>
                <a:cs typeface="Times New Roman" panose="02020603050405020304" pitchFamily="18" charset="0"/>
              </a:rPr>
              <a:t>Project by</a:t>
            </a:r>
            <a:r>
              <a:rPr lang="en-US" altLang="en-US" sz="2000" b="1" dirty="0">
                <a:latin typeface="Times New Roman" panose="02020603050405020304" pitchFamily="18" charset="0"/>
                <a:cs typeface="Times New Roman" panose="02020603050405020304" pitchFamily="18" charset="0"/>
              </a:rPr>
              <a:t>,</a:t>
            </a:r>
          </a:p>
          <a:p>
            <a:pPr algn="r" eaLnBrk="1" hangingPunct="1">
              <a:lnSpc>
                <a:spcPct val="95000"/>
              </a:lnSpc>
              <a:spcBef>
                <a:spcPct val="0"/>
              </a:spcBef>
              <a:buClr>
                <a:srgbClr val="000000"/>
              </a:buClr>
              <a:buFontTx/>
              <a:buNone/>
            </a:pPr>
            <a:r>
              <a:rPr lang="en-US" altLang="en-US" sz="2000" b="1" dirty="0">
                <a:latin typeface="Times New Roman" panose="02020603050405020304" pitchFamily="18" charset="0"/>
                <a:cs typeface="Times New Roman" panose="02020603050405020304" pitchFamily="18" charset="0"/>
              </a:rPr>
              <a:t>ARUNKUMAR M (221501013)</a:t>
            </a:r>
          </a:p>
          <a:p>
            <a:pPr algn="r" eaLnBrk="1" hangingPunct="1">
              <a:lnSpc>
                <a:spcPct val="95000"/>
              </a:lnSpc>
              <a:spcBef>
                <a:spcPct val="0"/>
              </a:spcBef>
              <a:buClr>
                <a:srgbClr val="000000"/>
              </a:buClr>
              <a:buFontTx/>
              <a:buNone/>
            </a:pPr>
            <a:r>
              <a:rPr lang="en-US" altLang="en-US" sz="2000" b="1" dirty="0">
                <a:latin typeface="Times New Roman" panose="02020603050405020304" pitchFamily="18" charset="0"/>
                <a:cs typeface="Times New Roman" panose="02020603050405020304" pitchFamily="18" charset="0"/>
              </a:rPr>
              <a:t>DEEPENDRA S (221501025). </a:t>
            </a:r>
          </a:p>
        </p:txBody>
      </p:sp>
      <p:sp>
        <p:nvSpPr>
          <p:cNvPr id="4101" name="TextBox 8">
            <a:extLst>
              <a:ext uri="{FF2B5EF4-FFF2-40B4-BE49-F238E27FC236}">
                <a16:creationId xmlns:a16="http://schemas.microsoft.com/office/drawing/2014/main" id="{A7788B04-C59E-FC36-8C6A-AF655175116F}"/>
              </a:ext>
            </a:extLst>
          </p:cNvPr>
          <p:cNvSpPr txBox="1">
            <a:spLocks noChangeArrowheads="1"/>
          </p:cNvSpPr>
          <p:nvPr/>
        </p:nvSpPr>
        <p:spPr bwMode="auto">
          <a:xfrm>
            <a:off x="0" y="0"/>
            <a:ext cx="9144000" cy="630238"/>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500">
                <a:solidFill>
                  <a:schemeClr val="bg1"/>
                </a:solidFill>
              </a:rPr>
              <a:t>RAJALAKSHMI ENGINEERING COLLEGE</a:t>
            </a:r>
          </a:p>
        </p:txBody>
      </p:sp>
      <p:sp>
        <p:nvSpPr>
          <p:cNvPr id="8" name="Footer Placeholder 2">
            <a:extLst>
              <a:ext uri="{FF2B5EF4-FFF2-40B4-BE49-F238E27FC236}">
                <a16:creationId xmlns:a16="http://schemas.microsoft.com/office/drawing/2014/main" id="{2099009D-ED1C-1A50-6254-C315C3697EF1}"/>
              </a:ext>
            </a:extLst>
          </p:cNvPr>
          <p:cNvSpPr>
            <a:spLocks noGrp="1"/>
          </p:cNvSpPr>
          <p:nvPr>
            <p:ph type="ftr" sz="quarter" idx="11"/>
          </p:nvPr>
        </p:nvSpPr>
        <p:spPr>
          <a:xfrm>
            <a:off x="228600" y="6259513"/>
            <a:ext cx="8610600" cy="461962"/>
          </a:xfrm>
        </p:spPr>
        <p:txBody>
          <a:bodyPr/>
          <a:lstStyle/>
          <a:p>
            <a:pPr algn="just">
              <a:defRPr/>
            </a:pPr>
            <a:r>
              <a:rPr lang="en-US" dirty="0"/>
              <a:t>Date:22/11/2024</a:t>
            </a:r>
          </a:p>
        </p:txBody>
      </p:sp>
      <p:sp>
        <p:nvSpPr>
          <p:cNvPr id="4103" name="Slide Number Placeholder 1">
            <a:extLst>
              <a:ext uri="{FF2B5EF4-FFF2-40B4-BE49-F238E27FC236}">
                <a16:creationId xmlns:a16="http://schemas.microsoft.com/office/drawing/2014/main" id="{CF138653-D076-0676-BC72-C0E5FFF211F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45DD598-19D6-492A-A1EF-F19D9B92E04A}" type="slidenum">
              <a:rPr lang="en-US" altLang="en-US" sz="1200">
                <a:solidFill>
                  <a:srgbClr val="898989"/>
                </a:solidFill>
              </a:rPr>
              <a:pPr>
                <a:spcBef>
                  <a:spcPct val="0"/>
                </a:spcBef>
                <a:buFontTx/>
                <a:buNone/>
              </a:pPr>
              <a:t>1</a:t>
            </a:fld>
            <a:endParaRPr lang="en-US" altLang="en-US" sz="1200">
              <a:solidFill>
                <a:srgbClr val="898989"/>
              </a:solidFill>
            </a:endParaRP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B5C0EB-85C4-7190-2E20-576961F243D2}"/>
              </a:ext>
            </a:extLst>
          </p:cNvPr>
          <p:cNvSpPr/>
          <p:nvPr/>
        </p:nvSpPr>
        <p:spPr>
          <a:xfrm>
            <a:off x="5105400" y="0"/>
            <a:ext cx="40386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800" b="1" dirty="0">
                <a:solidFill>
                  <a:schemeClr val="bg1"/>
                </a:solidFill>
                <a:latin typeface="Times New Roman" pitchFamily="18" charset="0"/>
                <a:cs typeface="Times New Roman" pitchFamily="18" charset="0"/>
              </a:rPr>
              <a:t>Results and Discussions</a:t>
            </a:r>
            <a:endParaRPr lang="en-IN" sz="2800" b="1" dirty="0">
              <a:solidFill>
                <a:schemeClr val="bg1"/>
              </a:solidFill>
              <a:latin typeface="Times New Roman" pitchFamily="18" charset="0"/>
              <a:cs typeface="Times New Roman" pitchFamily="18" charset="0"/>
            </a:endParaRPr>
          </a:p>
        </p:txBody>
      </p:sp>
      <p:sp>
        <p:nvSpPr>
          <p:cNvPr id="19459" name="Rectangle 1">
            <a:extLst>
              <a:ext uri="{FF2B5EF4-FFF2-40B4-BE49-F238E27FC236}">
                <a16:creationId xmlns:a16="http://schemas.microsoft.com/office/drawing/2014/main" id="{6CA23552-DF44-4C18-012F-1101A77120FD}"/>
              </a:ext>
            </a:extLst>
          </p:cNvPr>
          <p:cNvSpPr>
            <a:spLocks noChangeArrowheads="1"/>
          </p:cNvSpPr>
          <p:nvPr/>
        </p:nvSpPr>
        <p:spPr bwMode="auto">
          <a:xfrm>
            <a:off x="495300" y="969962"/>
            <a:ext cx="7962900" cy="413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Char char="•"/>
            </a:pPr>
            <a:endParaRPr lang="en-US" sz="2400" b="1" dirty="0"/>
          </a:p>
          <a:p>
            <a:pPr>
              <a:buFont typeface="Arial" panose="020B0604020202020204" pitchFamily="34" charset="0"/>
              <a:buChar char="•"/>
            </a:pPr>
            <a:endParaRPr lang="en-US" sz="2400" b="1" dirty="0"/>
          </a:p>
          <a:p>
            <a:pPr>
              <a:buFont typeface="Arial" panose="020B0604020202020204" pitchFamily="34" charset="0"/>
              <a:buChar char="•"/>
            </a:pPr>
            <a:endParaRPr lang="en-US" sz="2400" b="1" dirty="0"/>
          </a:p>
          <a:p>
            <a:pPr>
              <a:buFont typeface="Arial" panose="020B0604020202020204" pitchFamily="34" charset="0"/>
              <a:buChar char="•"/>
            </a:pPr>
            <a:r>
              <a:rPr lang="en-US" sz="2400" b="1" dirty="0"/>
              <a:t>Fertilizer Prediction Accuracy</a:t>
            </a:r>
            <a:r>
              <a:rPr lang="en-US" sz="2400" dirty="0"/>
              <a:t>: ~90% using CNN model</a:t>
            </a:r>
          </a:p>
          <a:p>
            <a:pPr>
              <a:buFont typeface="Arial" panose="020B0604020202020204" pitchFamily="34" charset="0"/>
              <a:buChar char="•"/>
            </a:pPr>
            <a:r>
              <a:rPr lang="en-US" sz="2400" b="1" dirty="0"/>
              <a:t>Irrigation Recommendation Precision</a:t>
            </a:r>
            <a:r>
              <a:rPr lang="en-US" sz="2400" dirty="0"/>
              <a:t>: Based on soil moisture thresholds</a:t>
            </a:r>
          </a:p>
          <a:p>
            <a:pPr>
              <a:buFont typeface="Arial" panose="020B0604020202020204" pitchFamily="34" charset="0"/>
              <a:buChar char="•"/>
            </a:pPr>
            <a:r>
              <a:rPr lang="en-US" sz="2400" b="1" dirty="0"/>
              <a:t>Yield Forecasting RMSE</a:t>
            </a:r>
            <a:r>
              <a:rPr lang="en-US" sz="2400" dirty="0"/>
              <a:t>: ~10-15% error range</a:t>
            </a:r>
          </a:p>
          <a:p>
            <a:pPr>
              <a:buFont typeface="Arial" panose="020B0604020202020204" pitchFamily="34" charset="0"/>
              <a:buChar char="•"/>
            </a:pPr>
            <a:r>
              <a:rPr lang="en-US" sz="2400" dirty="0"/>
              <a:t>Real-world test cases show improvement in resource efficiency</a:t>
            </a:r>
          </a:p>
          <a:p>
            <a:pPr>
              <a:spcBef>
                <a:spcPct val="0"/>
              </a:spcBef>
              <a:buNone/>
            </a:pPr>
            <a:endParaRPr lang="en-US" altLang="en-US" sz="1800" dirty="0">
              <a:latin typeface="Times New Roman" panose="02020603050405020304" pitchFamily="18" charset="0"/>
              <a:cs typeface="Times New Roman" panose="02020603050405020304" pitchFamily="18" charset="0"/>
            </a:endParaRPr>
          </a:p>
        </p:txBody>
      </p:sp>
      <p:sp>
        <p:nvSpPr>
          <p:cNvPr id="6" name="Footer Placeholder 2">
            <a:extLst>
              <a:ext uri="{FF2B5EF4-FFF2-40B4-BE49-F238E27FC236}">
                <a16:creationId xmlns:a16="http://schemas.microsoft.com/office/drawing/2014/main" id="{CB5DE9D3-CCCF-4F39-6019-180089C56408}"/>
              </a:ext>
            </a:extLst>
          </p:cNvPr>
          <p:cNvSpPr>
            <a:spLocks noGrp="1"/>
          </p:cNvSpPr>
          <p:nvPr>
            <p:ph type="ftr" sz="quarter" idx="11"/>
          </p:nvPr>
        </p:nvSpPr>
        <p:spPr>
          <a:xfrm>
            <a:off x="228600" y="6259513"/>
            <a:ext cx="8610600" cy="461962"/>
          </a:xfrm>
        </p:spPr>
        <p:txBody>
          <a:bodyPr/>
          <a:lstStyle/>
          <a:p>
            <a:pPr algn="just">
              <a:defRPr/>
            </a:pPr>
            <a:r>
              <a:rPr lang="en-US"/>
              <a:t>Date:22/11/2024</a:t>
            </a:r>
            <a:endParaRPr lang="en-US" dirty="0"/>
          </a:p>
        </p:txBody>
      </p:sp>
      <p:sp>
        <p:nvSpPr>
          <p:cNvPr id="19461" name="Slide Number Placeholder 1">
            <a:extLst>
              <a:ext uri="{FF2B5EF4-FFF2-40B4-BE49-F238E27FC236}">
                <a16:creationId xmlns:a16="http://schemas.microsoft.com/office/drawing/2014/main" id="{EFEB150A-EDCE-6189-0C8E-E5A9DEDA0BD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EA517D3-35C5-4F24-997A-4F7B3E50F979}" type="slidenum">
              <a:rPr lang="en-US" altLang="en-US" sz="1200">
                <a:solidFill>
                  <a:srgbClr val="898989"/>
                </a:solidFill>
              </a:rPr>
              <a:pPr>
                <a:spcBef>
                  <a:spcPct val="0"/>
                </a:spcBef>
                <a:buFontTx/>
                <a:buNone/>
              </a:pPr>
              <a:t>10</a:t>
            </a:fld>
            <a:endParaRPr lang="en-US" altLang="en-US" sz="1200">
              <a:solidFill>
                <a:srgbClr val="898989"/>
              </a:solidFill>
            </a:endParaRPr>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CE411F-E566-9FE1-F18B-A4328C432533}"/>
              </a:ext>
            </a:extLst>
          </p:cNvPr>
          <p:cNvSpPr/>
          <p:nvPr/>
        </p:nvSpPr>
        <p:spPr>
          <a:xfrm>
            <a:off x="5105400" y="0"/>
            <a:ext cx="40386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800" b="1" dirty="0">
                <a:solidFill>
                  <a:schemeClr val="bg1"/>
                </a:solidFill>
                <a:latin typeface="Times New Roman" pitchFamily="18" charset="0"/>
                <a:cs typeface="Times New Roman" pitchFamily="18" charset="0"/>
              </a:rPr>
              <a:t>Conclusion</a:t>
            </a:r>
            <a:endParaRPr lang="en-IN" sz="2800" b="1" dirty="0">
              <a:solidFill>
                <a:schemeClr val="bg1"/>
              </a:solidFill>
              <a:latin typeface="Times New Roman" pitchFamily="18" charset="0"/>
              <a:cs typeface="Times New Roman" pitchFamily="18" charset="0"/>
            </a:endParaRPr>
          </a:p>
        </p:txBody>
      </p:sp>
      <p:sp>
        <p:nvSpPr>
          <p:cNvPr id="21507" name="Rectangle 1">
            <a:extLst>
              <a:ext uri="{FF2B5EF4-FFF2-40B4-BE49-F238E27FC236}">
                <a16:creationId xmlns:a16="http://schemas.microsoft.com/office/drawing/2014/main" id="{7056920F-70E0-5340-7A1D-E78C7EF7456C}"/>
              </a:ext>
            </a:extLst>
          </p:cNvPr>
          <p:cNvSpPr>
            <a:spLocks noChangeArrowheads="1"/>
          </p:cNvSpPr>
          <p:nvPr/>
        </p:nvSpPr>
        <p:spPr bwMode="auto">
          <a:xfrm>
            <a:off x="990600" y="1981200"/>
            <a:ext cx="7485062"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None/>
            </a:pPr>
            <a:r>
              <a:rPr lang="en-US" sz="2800" dirty="0" err="1"/>
              <a:t>Agrisence</a:t>
            </a:r>
            <a:r>
              <a:rPr lang="en-US" sz="2800" dirty="0"/>
              <a:t> demonstrates how AI can revolutionize farming by optimizing core agricultural decisions. The integration of ML and DL models enables smarter irrigation, better fertilizer usage, and reliable yield forecasts. Future work includes integrating drone imagery and real-time IoT-based sensors for enhanced precision.</a:t>
            </a:r>
          </a:p>
          <a:p>
            <a:pPr algn="just">
              <a:spcBef>
                <a:spcPct val="0"/>
              </a:spcBef>
              <a:buFontTx/>
              <a:buNone/>
            </a:pPr>
            <a:endParaRPr lang="en-IN" altLang="en-US" sz="2800" dirty="0">
              <a:latin typeface="Times New Roman" panose="02020603050405020304" pitchFamily="18" charset="0"/>
              <a:cs typeface="Times New Roman" panose="02020603050405020304" pitchFamily="18" charset="0"/>
            </a:endParaRPr>
          </a:p>
        </p:txBody>
      </p:sp>
      <p:sp>
        <p:nvSpPr>
          <p:cNvPr id="6" name="Footer Placeholder 2">
            <a:extLst>
              <a:ext uri="{FF2B5EF4-FFF2-40B4-BE49-F238E27FC236}">
                <a16:creationId xmlns:a16="http://schemas.microsoft.com/office/drawing/2014/main" id="{BFFFDE64-ED47-69A5-0EA1-E8C6262CB437}"/>
              </a:ext>
            </a:extLst>
          </p:cNvPr>
          <p:cNvSpPr>
            <a:spLocks noGrp="1"/>
          </p:cNvSpPr>
          <p:nvPr>
            <p:ph type="ftr" sz="quarter" idx="11"/>
          </p:nvPr>
        </p:nvSpPr>
        <p:spPr>
          <a:xfrm>
            <a:off x="228600" y="6259513"/>
            <a:ext cx="8610600" cy="461962"/>
          </a:xfrm>
        </p:spPr>
        <p:txBody>
          <a:bodyPr/>
          <a:lstStyle/>
          <a:p>
            <a:pPr algn="just">
              <a:defRPr/>
            </a:pPr>
            <a:r>
              <a:rPr lang="en-US"/>
              <a:t>Date:22/11/2024</a:t>
            </a:r>
            <a:endParaRPr lang="en-US" dirty="0"/>
          </a:p>
        </p:txBody>
      </p:sp>
      <p:sp>
        <p:nvSpPr>
          <p:cNvPr id="21509" name="Slide Number Placeholder 1">
            <a:extLst>
              <a:ext uri="{FF2B5EF4-FFF2-40B4-BE49-F238E27FC236}">
                <a16:creationId xmlns:a16="http://schemas.microsoft.com/office/drawing/2014/main" id="{B5465081-B20A-D4F9-3CAE-B2913E3688E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B5D4F12-0BAB-4074-8B04-EDFEFF538807}" type="slidenum">
              <a:rPr lang="en-US" altLang="en-US" sz="1200">
                <a:solidFill>
                  <a:srgbClr val="898989"/>
                </a:solidFill>
              </a:rPr>
              <a:pPr>
                <a:spcBef>
                  <a:spcPct val="0"/>
                </a:spcBef>
                <a:buFontTx/>
                <a:buNone/>
              </a:pPr>
              <a:t>11</a:t>
            </a:fld>
            <a:endParaRPr lang="en-US" altLang="en-US" sz="1200">
              <a:solidFill>
                <a:srgbClr val="898989"/>
              </a:solidFill>
            </a:endParaRPr>
          </a:p>
        </p:txBody>
      </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FCCBC8-9326-85C9-5A3B-CD28C3856648}"/>
              </a:ext>
            </a:extLst>
          </p:cNvPr>
          <p:cNvSpPr/>
          <p:nvPr/>
        </p:nvSpPr>
        <p:spPr>
          <a:xfrm>
            <a:off x="6096000" y="0"/>
            <a:ext cx="3048000" cy="762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800" b="1" dirty="0">
                <a:solidFill>
                  <a:schemeClr val="bg1"/>
                </a:solidFill>
                <a:latin typeface="Times New Roman" pitchFamily="18" charset="0"/>
                <a:cs typeface="Times New Roman" pitchFamily="18" charset="0"/>
              </a:rPr>
              <a:t>REFERENCES</a:t>
            </a:r>
            <a:endParaRPr lang="en-IN" sz="2800" b="1" dirty="0">
              <a:solidFill>
                <a:schemeClr val="bg1"/>
              </a:solidFill>
              <a:latin typeface="Times New Roman" pitchFamily="18" charset="0"/>
              <a:cs typeface="Times New Roman" pitchFamily="18" charset="0"/>
            </a:endParaRPr>
          </a:p>
        </p:txBody>
      </p:sp>
      <p:sp>
        <p:nvSpPr>
          <p:cNvPr id="22532" name="TextBox 1">
            <a:extLst>
              <a:ext uri="{FF2B5EF4-FFF2-40B4-BE49-F238E27FC236}">
                <a16:creationId xmlns:a16="http://schemas.microsoft.com/office/drawing/2014/main" id="{0277C5CE-306C-4711-F9C3-24898FF1100B}"/>
              </a:ext>
            </a:extLst>
          </p:cNvPr>
          <p:cNvSpPr txBox="1">
            <a:spLocks noChangeArrowheads="1"/>
          </p:cNvSpPr>
          <p:nvPr/>
        </p:nvSpPr>
        <p:spPr bwMode="auto">
          <a:xfrm>
            <a:off x="457200" y="1371709"/>
            <a:ext cx="84582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IN" sz="2000" dirty="0"/>
              <a:t>[1] </a:t>
            </a:r>
            <a:r>
              <a:rPr lang="en-IN" sz="2000" dirty="0" err="1"/>
              <a:t>Dishay</a:t>
            </a:r>
            <a:r>
              <a:rPr lang="en-IN" sz="2000" dirty="0"/>
              <a:t> Kissoon, </a:t>
            </a:r>
            <a:r>
              <a:rPr lang="en-IN" sz="2000" dirty="0" err="1"/>
              <a:t>Hinouccha</a:t>
            </a:r>
            <a:r>
              <a:rPr lang="en-IN" sz="2000" dirty="0"/>
              <a:t> Deerpaul and Avinash Mungur, “A Smart Irrigation and Monitoring System”, The International Journal of Computer Applications, vol. 163, No. 8, Apr. 2017. </a:t>
            </a:r>
          </a:p>
          <a:p>
            <a:pPr algn="just">
              <a:spcBef>
                <a:spcPct val="0"/>
              </a:spcBef>
              <a:buFontTx/>
              <a:buNone/>
            </a:pPr>
            <a:endParaRPr lang="en-IN" sz="2000" dirty="0"/>
          </a:p>
          <a:p>
            <a:pPr algn="just">
              <a:spcBef>
                <a:spcPct val="0"/>
              </a:spcBef>
              <a:buFontTx/>
              <a:buNone/>
            </a:pPr>
            <a:r>
              <a:rPr lang="en-IN" sz="2000" dirty="0"/>
              <a:t>[2] NIC IN. annual report 2020-21. https://agricoop.nic. in/Documents/annual-report-2020-21, 2023. [Online; accessed Jan. 20, 2023]. </a:t>
            </a:r>
          </a:p>
          <a:p>
            <a:pPr algn="just">
              <a:spcBef>
                <a:spcPct val="0"/>
              </a:spcBef>
              <a:buFontTx/>
              <a:buNone/>
            </a:pPr>
            <a:endParaRPr lang="en-IN" sz="2000" dirty="0"/>
          </a:p>
          <a:p>
            <a:pPr algn="just">
              <a:spcBef>
                <a:spcPct val="0"/>
              </a:spcBef>
              <a:buFontTx/>
              <a:buNone/>
            </a:pPr>
            <a:r>
              <a:rPr lang="en-IN" sz="2000" dirty="0"/>
              <a:t>[3] Govt, India. Crop production statistics information system. https://aps.dac.gov.in/APY/Index.htm, 2023. </a:t>
            </a:r>
          </a:p>
          <a:p>
            <a:pPr algn="just">
              <a:spcBef>
                <a:spcPct val="0"/>
              </a:spcBef>
              <a:buFontTx/>
              <a:buNone/>
            </a:pPr>
            <a:endParaRPr lang="en-IN" sz="2000" dirty="0"/>
          </a:p>
          <a:p>
            <a:pPr algn="just">
              <a:spcBef>
                <a:spcPct val="0"/>
              </a:spcBef>
              <a:buFontTx/>
              <a:buNone/>
            </a:pPr>
            <a:r>
              <a:rPr lang="en-IN" sz="2000" dirty="0"/>
              <a:t>[4] M Khan and S Noor. Performance analysis of regression- machine learning algorithms for predication of runoff time. Agrotechnology, 08 (01):1–12, 2019. </a:t>
            </a:r>
            <a:endParaRPr lang="en-US" altLang="en-US" sz="2000" dirty="0">
              <a:latin typeface="Times New Roman" panose="02020603050405020304" pitchFamily="18" charset="0"/>
              <a:cs typeface="Times New Roman" panose="02020603050405020304" pitchFamily="18" charset="0"/>
            </a:endParaRPr>
          </a:p>
        </p:txBody>
      </p:sp>
      <p:sp>
        <p:nvSpPr>
          <p:cNvPr id="6" name="Footer Placeholder 2">
            <a:extLst>
              <a:ext uri="{FF2B5EF4-FFF2-40B4-BE49-F238E27FC236}">
                <a16:creationId xmlns:a16="http://schemas.microsoft.com/office/drawing/2014/main" id="{1650799A-F71C-7076-AA04-006C6844256C}"/>
              </a:ext>
            </a:extLst>
          </p:cNvPr>
          <p:cNvSpPr>
            <a:spLocks noGrp="1"/>
          </p:cNvSpPr>
          <p:nvPr>
            <p:ph type="ftr" sz="quarter" idx="11"/>
          </p:nvPr>
        </p:nvSpPr>
        <p:spPr>
          <a:xfrm>
            <a:off x="228600" y="6259513"/>
            <a:ext cx="8610600" cy="461962"/>
          </a:xfrm>
        </p:spPr>
        <p:txBody>
          <a:bodyPr/>
          <a:lstStyle/>
          <a:p>
            <a:pPr algn="just">
              <a:defRPr/>
            </a:pPr>
            <a:r>
              <a:rPr lang="en-US" dirty="0"/>
              <a:t>Date:23/04/2024</a:t>
            </a:r>
          </a:p>
        </p:txBody>
      </p:sp>
      <p:sp>
        <p:nvSpPr>
          <p:cNvPr id="22534" name="Slide Number Placeholder 1">
            <a:extLst>
              <a:ext uri="{FF2B5EF4-FFF2-40B4-BE49-F238E27FC236}">
                <a16:creationId xmlns:a16="http://schemas.microsoft.com/office/drawing/2014/main" id="{4EA43726-6280-AC89-BAE6-15866C7A2A7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3B7AB15-86C3-4425-B1DB-FB4CF484BB6B}" type="slidenum">
              <a:rPr lang="en-US" altLang="en-US" sz="1200">
                <a:solidFill>
                  <a:srgbClr val="898989"/>
                </a:solidFill>
              </a:rPr>
              <a:pPr>
                <a:spcBef>
                  <a:spcPct val="0"/>
                </a:spcBef>
                <a:buFontTx/>
                <a:buNone/>
              </a:pPr>
              <a:t>12</a:t>
            </a:fld>
            <a:endParaRPr lang="en-US" altLang="en-US" sz="1200">
              <a:solidFill>
                <a:srgbClr val="898989"/>
              </a:solidFill>
            </a:endParaRPr>
          </a:p>
        </p:txBody>
      </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7C80EE-DE1B-32FC-B397-D30ADDF25850}"/>
              </a:ext>
            </a:extLst>
          </p:cNvPr>
          <p:cNvSpPr/>
          <p:nvPr/>
        </p:nvSpPr>
        <p:spPr>
          <a:xfrm>
            <a:off x="990600" y="2362200"/>
            <a:ext cx="7010400" cy="1600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3200" b="1" dirty="0">
                <a:solidFill>
                  <a:schemeClr val="bg1"/>
                </a:solidFill>
                <a:latin typeface="Times New Roman" pitchFamily="18" charset="0"/>
                <a:cs typeface="Times New Roman" pitchFamily="18" charset="0"/>
              </a:rPr>
              <a:t>THANK YOU</a:t>
            </a:r>
            <a:endParaRPr lang="en-IN" sz="3200" b="1" dirty="0">
              <a:solidFill>
                <a:schemeClr val="bg1"/>
              </a:solidFill>
              <a:latin typeface="Times New Roman" pitchFamily="18" charset="0"/>
              <a:cs typeface="Times New Roman" pitchFamily="18" charset="0"/>
            </a:endParaRPr>
          </a:p>
        </p:txBody>
      </p:sp>
      <p:sp>
        <p:nvSpPr>
          <p:cNvPr id="6" name="Footer Placeholder 2">
            <a:extLst>
              <a:ext uri="{FF2B5EF4-FFF2-40B4-BE49-F238E27FC236}">
                <a16:creationId xmlns:a16="http://schemas.microsoft.com/office/drawing/2014/main" id="{6CB7B8A1-9007-68A3-92FC-63BC930D1002}"/>
              </a:ext>
            </a:extLst>
          </p:cNvPr>
          <p:cNvSpPr>
            <a:spLocks noGrp="1"/>
          </p:cNvSpPr>
          <p:nvPr>
            <p:ph type="ftr" sz="quarter" idx="11"/>
          </p:nvPr>
        </p:nvSpPr>
        <p:spPr>
          <a:xfrm>
            <a:off x="228600" y="6259513"/>
            <a:ext cx="8610600" cy="461962"/>
          </a:xfrm>
        </p:spPr>
        <p:txBody>
          <a:bodyPr/>
          <a:lstStyle/>
          <a:p>
            <a:pPr algn="just">
              <a:defRPr/>
            </a:pPr>
            <a:r>
              <a:rPr lang="en-US"/>
              <a:t>Date:22/11/2024</a:t>
            </a:r>
            <a:endParaRPr lang="en-US" dirty="0"/>
          </a:p>
        </p:txBody>
      </p:sp>
      <p:sp>
        <p:nvSpPr>
          <p:cNvPr id="23556" name="Slide Number Placeholder 1">
            <a:extLst>
              <a:ext uri="{FF2B5EF4-FFF2-40B4-BE49-F238E27FC236}">
                <a16:creationId xmlns:a16="http://schemas.microsoft.com/office/drawing/2014/main" id="{90EE253D-D45A-E46D-FDFF-B75E33EFD90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946F1D4-2202-4ED1-B3BE-A3AF78E4FB0A}" type="slidenum">
              <a:rPr lang="en-US" altLang="en-US" sz="1200">
                <a:solidFill>
                  <a:srgbClr val="898989"/>
                </a:solidFill>
              </a:rPr>
              <a:pPr>
                <a:spcBef>
                  <a:spcPct val="0"/>
                </a:spcBef>
                <a:buFontTx/>
                <a:buNone/>
              </a:pPr>
              <a:t>13</a:t>
            </a:fld>
            <a:endParaRPr lang="en-US" altLang="en-US" sz="1200">
              <a:solidFill>
                <a:srgbClr val="898989"/>
              </a:solidFill>
            </a:endParaRP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C260E9-7EF2-E689-C3CF-6A00238C423D}"/>
              </a:ext>
            </a:extLst>
          </p:cNvPr>
          <p:cNvSpPr/>
          <p:nvPr/>
        </p:nvSpPr>
        <p:spPr>
          <a:xfrm>
            <a:off x="6324600" y="0"/>
            <a:ext cx="2819400" cy="533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800" b="1" dirty="0">
                <a:solidFill>
                  <a:schemeClr val="bg1"/>
                </a:solidFill>
                <a:latin typeface="Times New Roman" pitchFamily="18" charset="0"/>
                <a:cs typeface="Times New Roman" pitchFamily="18" charset="0"/>
              </a:rPr>
              <a:t>OUTLINE</a:t>
            </a:r>
            <a:endParaRPr lang="en-IN" sz="2800" b="1" dirty="0">
              <a:solidFill>
                <a:schemeClr val="bg1"/>
              </a:solidFill>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56220000-17BE-1718-E62A-424A960A77B7}"/>
              </a:ext>
            </a:extLst>
          </p:cNvPr>
          <p:cNvSpPr/>
          <p:nvPr/>
        </p:nvSpPr>
        <p:spPr>
          <a:xfrm>
            <a:off x="664464" y="1447800"/>
            <a:ext cx="8001000" cy="4031873"/>
          </a:xfrm>
          <a:prstGeom prst="rect">
            <a:avLst/>
          </a:prstGeom>
        </p:spPr>
        <p:txBody>
          <a:bodyPr>
            <a:spAutoFit/>
          </a:bodyPr>
          <a:lstStyle/>
          <a:p>
            <a:pPr algn="just" eaLnBrk="1" fontAlgn="auto" hangingPunct="1">
              <a:spcBef>
                <a:spcPts val="0"/>
              </a:spcBef>
              <a:spcAft>
                <a:spcPts val="0"/>
              </a:spcAft>
              <a:buClr>
                <a:srgbClr val="920000"/>
              </a:buClr>
              <a:buSzPct val="100000"/>
              <a:buFont typeface="Wingdings" pitchFamily="2" charset="2"/>
              <a:buChar char="v"/>
              <a:defRPr/>
            </a:pPr>
            <a:r>
              <a:rPr lang="en-US" sz="3200" dirty="0">
                <a:solidFill>
                  <a:schemeClr val="tx1">
                    <a:lumMod val="95000"/>
                    <a:lumOff val="5000"/>
                  </a:schemeClr>
                </a:solidFill>
                <a:latin typeface="Times New Roman" pitchFamily="18" charset="0"/>
                <a:cs typeface="Times New Roman" pitchFamily="18" charset="0"/>
              </a:rPr>
              <a:t>Abstract</a:t>
            </a:r>
          </a:p>
          <a:p>
            <a:pPr algn="just" eaLnBrk="1" fontAlgn="auto" hangingPunct="1">
              <a:spcBef>
                <a:spcPts val="0"/>
              </a:spcBef>
              <a:spcAft>
                <a:spcPts val="0"/>
              </a:spcAft>
              <a:buClr>
                <a:srgbClr val="920000"/>
              </a:buClr>
              <a:buSzPct val="100000"/>
              <a:buFont typeface="Wingdings" pitchFamily="2" charset="2"/>
              <a:buChar char="v"/>
              <a:defRPr/>
            </a:pPr>
            <a:r>
              <a:rPr lang="en-US" sz="3200" dirty="0">
                <a:solidFill>
                  <a:schemeClr val="tx1">
                    <a:lumMod val="95000"/>
                    <a:lumOff val="5000"/>
                  </a:schemeClr>
                </a:solidFill>
                <a:latin typeface="Times New Roman" pitchFamily="18" charset="0"/>
                <a:cs typeface="Times New Roman" pitchFamily="18" charset="0"/>
              </a:rPr>
              <a:t>Objectives</a:t>
            </a:r>
          </a:p>
          <a:p>
            <a:pPr algn="just" eaLnBrk="1" fontAlgn="auto" hangingPunct="1">
              <a:spcBef>
                <a:spcPts val="0"/>
              </a:spcBef>
              <a:spcAft>
                <a:spcPts val="0"/>
              </a:spcAft>
              <a:buClr>
                <a:srgbClr val="920000"/>
              </a:buClr>
              <a:buSzPct val="100000"/>
              <a:buFont typeface="Wingdings" pitchFamily="2" charset="2"/>
              <a:buChar char="v"/>
              <a:defRPr/>
            </a:pPr>
            <a:r>
              <a:rPr lang="en-US" sz="3200" dirty="0">
                <a:solidFill>
                  <a:schemeClr val="tx1">
                    <a:lumMod val="95000"/>
                    <a:lumOff val="5000"/>
                  </a:schemeClr>
                </a:solidFill>
                <a:latin typeface="Times New Roman" pitchFamily="18" charset="0"/>
                <a:cs typeface="Times New Roman" pitchFamily="18" charset="0"/>
              </a:rPr>
              <a:t>Problem Solution</a:t>
            </a:r>
          </a:p>
          <a:p>
            <a:pPr algn="just" eaLnBrk="1" fontAlgn="auto" hangingPunct="1">
              <a:spcBef>
                <a:spcPts val="0"/>
              </a:spcBef>
              <a:spcAft>
                <a:spcPts val="0"/>
              </a:spcAft>
              <a:buClr>
                <a:srgbClr val="920000"/>
              </a:buClr>
              <a:buSzPct val="100000"/>
              <a:buFont typeface="Wingdings" pitchFamily="2" charset="2"/>
              <a:buChar char="v"/>
              <a:defRPr/>
            </a:pPr>
            <a:r>
              <a:rPr lang="en-US" sz="3200" dirty="0">
                <a:solidFill>
                  <a:schemeClr val="tx1">
                    <a:lumMod val="95000"/>
                    <a:lumOff val="5000"/>
                  </a:schemeClr>
                </a:solidFill>
                <a:latin typeface="Times New Roman" pitchFamily="18" charset="0"/>
                <a:cs typeface="Times New Roman" pitchFamily="18" charset="0"/>
              </a:rPr>
              <a:t>Methodology</a:t>
            </a:r>
          </a:p>
          <a:p>
            <a:pPr algn="just" eaLnBrk="1" fontAlgn="auto" hangingPunct="1">
              <a:spcBef>
                <a:spcPts val="0"/>
              </a:spcBef>
              <a:spcAft>
                <a:spcPts val="0"/>
              </a:spcAft>
              <a:buClr>
                <a:srgbClr val="920000"/>
              </a:buClr>
              <a:buSzPct val="100000"/>
              <a:buFont typeface="Wingdings" pitchFamily="2" charset="2"/>
              <a:buChar char="v"/>
              <a:defRPr/>
            </a:pPr>
            <a:r>
              <a:rPr lang="en-US" sz="3200" dirty="0">
                <a:solidFill>
                  <a:schemeClr val="tx1">
                    <a:lumMod val="95000"/>
                    <a:lumOff val="5000"/>
                  </a:schemeClr>
                </a:solidFill>
                <a:latin typeface="Times New Roman" pitchFamily="18" charset="0"/>
                <a:cs typeface="Times New Roman" pitchFamily="18" charset="0"/>
              </a:rPr>
              <a:t>Architectural Design For Proposed System</a:t>
            </a:r>
          </a:p>
          <a:p>
            <a:pPr algn="just" eaLnBrk="1" fontAlgn="auto" hangingPunct="1">
              <a:spcBef>
                <a:spcPts val="0"/>
              </a:spcBef>
              <a:spcAft>
                <a:spcPts val="0"/>
              </a:spcAft>
              <a:buClr>
                <a:srgbClr val="920000"/>
              </a:buClr>
              <a:buSzPct val="100000"/>
              <a:buFont typeface="Wingdings" pitchFamily="2" charset="2"/>
              <a:buChar char="v"/>
              <a:defRPr/>
            </a:pPr>
            <a:r>
              <a:rPr lang="en-US" sz="3200" dirty="0">
                <a:solidFill>
                  <a:schemeClr val="tx1">
                    <a:lumMod val="95000"/>
                    <a:lumOff val="5000"/>
                  </a:schemeClr>
                </a:solidFill>
                <a:latin typeface="Times New Roman" pitchFamily="18" charset="0"/>
                <a:cs typeface="Times New Roman" pitchFamily="18" charset="0"/>
              </a:rPr>
              <a:t>Results and Discussions</a:t>
            </a:r>
          </a:p>
          <a:p>
            <a:pPr algn="just" eaLnBrk="1" fontAlgn="auto" hangingPunct="1">
              <a:spcBef>
                <a:spcPts val="0"/>
              </a:spcBef>
              <a:spcAft>
                <a:spcPts val="0"/>
              </a:spcAft>
              <a:buClr>
                <a:srgbClr val="920000"/>
              </a:buClr>
              <a:buSzPct val="100000"/>
              <a:buFont typeface="Wingdings" pitchFamily="2" charset="2"/>
              <a:buChar char="v"/>
              <a:defRPr/>
            </a:pPr>
            <a:r>
              <a:rPr lang="en-US" sz="3200" dirty="0">
                <a:solidFill>
                  <a:schemeClr val="tx1">
                    <a:lumMod val="95000"/>
                    <a:lumOff val="5000"/>
                  </a:schemeClr>
                </a:solidFill>
                <a:latin typeface="Times New Roman" pitchFamily="18" charset="0"/>
                <a:cs typeface="Times New Roman" pitchFamily="18" charset="0"/>
              </a:rPr>
              <a:t>Conclusion</a:t>
            </a:r>
          </a:p>
          <a:p>
            <a:pPr algn="just" eaLnBrk="1" fontAlgn="auto" hangingPunct="1">
              <a:spcBef>
                <a:spcPts val="0"/>
              </a:spcBef>
              <a:spcAft>
                <a:spcPts val="0"/>
              </a:spcAft>
              <a:buClr>
                <a:srgbClr val="920000"/>
              </a:buClr>
              <a:buSzPct val="100000"/>
              <a:buFont typeface="Wingdings" pitchFamily="2" charset="2"/>
              <a:buChar char="v"/>
              <a:defRPr/>
            </a:pPr>
            <a:r>
              <a:rPr lang="en-US" sz="3200" dirty="0">
                <a:solidFill>
                  <a:schemeClr val="tx1">
                    <a:lumMod val="95000"/>
                    <a:lumOff val="5000"/>
                  </a:schemeClr>
                </a:solidFill>
                <a:latin typeface="Times New Roman" pitchFamily="18" charset="0"/>
                <a:cs typeface="Times New Roman" pitchFamily="18" charset="0"/>
              </a:rPr>
              <a:t>References</a:t>
            </a:r>
            <a:endParaRPr lang="en-US" sz="3600" dirty="0">
              <a:solidFill>
                <a:schemeClr val="tx1">
                  <a:lumMod val="95000"/>
                  <a:lumOff val="5000"/>
                </a:schemeClr>
              </a:solidFill>
              <a:latin typeface="Times New Roman" pitchFamily="18" charset="0"/>
              <a:cs typeface="Times New Roman" pitchFamily="18" charset="0"/>
            </a:endParaRPr>
          </a:p>
        </p:txBody>
      </p:sp>
      <p:sp>
        <p:nvSpPr>
          <p:cNvPr id="4" name="Footer Placeholder 2">
            <a:extLst>
              <a:ext uri="{FF2B5EF4-FFF2-40B4-BE49-F238E27FC236}">
                <a16:creationId xmlns:a16="http://schemas.microsoft.com/office/drawing/2014/main" id="{5699EDDD-594F-39E9-95EB-98BEFAE2B528}"/>
              </a:ext>
            </a:extLst>
          </p:cNvPr>
          <p:cNvSpPr>
            <a:spLocks noGrp="1"/>
          </p:cNvSpPr>
          <p:nvPr>
            <p:ph type="ftr" sz="quarter" idx="11"/>
          </p:nvPr>
        </p:nvSpPr>
        <p:spPr>
          <a:xfrm>
            <a:off x="228600" y="6259513"/>
            <a:ext cx="8610600" cy="461962"/>
          </a:xfrm>
        </p:spPr>
        <p:txBody>
          <a:bodyPr/>
          <a:lstStyle/>
          <a:p>
            <a:pPr algn="just">
              <a:defRPr/>
            </a:pPr>
            <a:r>
              <a:rPr lang="en-US"/>
              <a:t>Date:22/11/2024</a:t>
            </a:r>
            <a:endParaRPr lang="en-US" dirty="0"/>
          </a:p>
        </p:txBody>
      </p:sp>
      <p:sp>
        <p:nvSpPr>
          <p:cNvPr id="5125" name="Slide Number Placeholder 1">
            <a:extLst>
              <a:ext uri="{FF2B5EF4-FFF2-40B4-BE49-F238E27FC236}">
                <a16:creationId xmlns:a16="http://schemas.microsoft.com/office/drawing/2014/main" id="{32CDE144-33B3-B4E3-5A6C-1DB39F571C3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914E1C8-B6E6-464F-A647-F3FE12675998}" type="slidenum">
              <a:rPr lang="en-US" altLang="en-US" sz="1200">
                <a:solidFill>
                  <a:srgbClr val="898989"/>
                </a:solidFill>
              </a:rPr>
              <a:pPr>
                <a:spcBef>
                  <a:spcPct val="0"/>
                </a:spcBef>
                <a:buFontTx/>
                <a:buNone/>
              </a:pPr>
              <a:t>2</a:t>
            </a:fld>
            <a:endParaRPr lang="en-US" altLang="en-US" sz="1200">
              <a:solidFill>
                <a:srgbClr val="898989"/>
              </a:solidFill>
            </a:endParaRP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B9871-4EBB-451E-D5AC-2B12C569ED19}"/>
              </a:ext>
            </a:extLst>
          </p:cNvPr>
          <p:cNvSpPr/>
          <p:nvPr/>
        </p:nvSpPr>
        <p:spPr>
          <a:xfrm>
            <a:off x="6172200" y="0"/>
            <a:ext cx="2971800" cy="609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800" b="1" dirty="0">
                <a:solidFill>
                  <a:schemeClr val="bg1"/>
                </a:solidFill>
                <a:latin typeface="Times New Roman" pitchFamily="18" charset="0"/>
                <a:cs typeface="Times New Roman" pitchFamily="18" charset="0"/>
              </a:rPr>
              <a:t>ABSTRACT</a:t>
            </a:r>
            <a:endParaRPr lang="en-IN" sz="2800" b="1" dirty="0">
              <a:solidFill>
                <a:schemeClr val="bg1"/>
              </a:solidFill>
              <a:latin typeface="Times New Roman" pitchFamily="18" charset="0"/>
              <a:cs typeface="Times New Roman" pitchFamily="18" charset="0"/>
            </a:endParaRPr>
          </a:p>
        </p:txBody>
      </p:sp>
      <p:sp>
        <p:nvSpPr>
          <p:cNvPr id="6" name="Footer Placeholder 2">
            <a:extLst>
              <a:ext uri="{FF2B5EF4-FFF2-40B4-BE49-F238E27FC236}">
                <a16:creationId xmlns:a16="http://schemas.microsoft.com/office/drawing/2014/main" id="{ADC7A020-3848-4CB8-9EC3-92A679345221}"/>
              </a:ext>
            </a:extLst>
          </p:cNvPr>
          <p:cNvSpPr>
            <a:spLocks noGrp="1"/>
          </p:cNvSpPr>
          <p:nvPr>
            <p:ph type="ftr" sz="quarter" idx="11"/>
          </p:nvPr>
        </p:nvSpPr>
        <p:spPr/>
        <p:txBody>
          <a:bodyPr/>
          <a:lstStyle/>
          <a:p>
            <a:pPr algn="just">
              <a:defRPr/>
            </a:pPr>
            <a:r>
              <a:rPr lang="en-US"/>
              <a:t>Date:22/11/2024</a:t>
            </a:r>
            <a:endParaRPr lang="en-US" dirty="0"/>
          </a:p>
        </p:txBody>
      </p:sp>
      <p:sp>
        <p:nvSpPr>
          <p:cNvPr id="7173" name="Slide Number Placeholder 1">
            <a:extLst>
              <a:ext uri="{FF2B5EF4-FFF2-40B4-BE49-F238E27FC236}">
                <a16:creationId xmlns:a16="http://schemas.microsoft.com/office/drawing/2014/main" id="{17B891C8-36BE-5ED2-FB36-BCC0A43076F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56D1E9-AEED-48E8-9C13-5845C0D97D1E}" type="slidenum">
              <a:rPr lang="en-US" altLang="en-US" sz="1200">
                <a:solidFill>
                  <a:srgbClr val="898989"/>
                </a:solidFill>
              </a:rPr>
              <a:pPr>
                <a:spcBef>
                  <a:spcPct val="0"/>
                </a:spcBef>
                <a:buFontTx/>
                <a:buNone/>
              </a:pPr>
              <a:t>3</a:t>
            </a:fld>
            <a:endParaRPr lang="en-US" altLang="en-US" sz="1200">
              <a:solidFill>
                <a:srgbClr val="898989"/>
              </a:solidFill>
            </a:endParaRPr>
          </a:p>
        </p:txBody>
      </p:sp>
      <p:sp>
        <p:nvSpPr>
          <p:cNvPr id="12" name="Subtitle 9">
            <a:extLst>
              <a:ext uri="{FF2B5EF4-FFF2-40B4-BE49-F238E27FC236}">
                <a16:creationId xmlns:a16="http://schemas.microsoft.com/office/drawing/2014/main" id="{F433F0F3-A3D2-4CEC-B34D-F0B25B626CD4}"/>
              </a:ext>
            </a:extLst>
          </p:cNvPr>
          <p:cNvSpPr>
            <a:spLocks noGrp="1"/>
          </p:cNvSpPr>
          <p:nvPr>
            <p:ph type="ctrTitle"/>
          </p:nvPr>
        </p:nvSpPr>
        <p:spPr>
          <a:xfrm>
            <a:off x="685800" y="2130425"/>
            <a:ext cx="7848600" cy="2289175"/>
          </a:xfrm>
        </p:spPr>
        <p:txBody>
          <a:bodyPr/>
          <a:lstStyle/>
          <a:p>
            <a:pPr algn="l"/>
            <a:r>
              <a:rPr lang="en-US" sz="2400" dirty="0" err="1"/>
              <a:t>Agrisence</a:t>
            </a:r>
            <a:r>
              <a:rPr lang="en-US" sz="2400" dirty="0"/>
              <a:t> is an intelligent farming system designed to assist farmers in improving agricultural productivity using AI technologies. The system integrates Machine Learning and Deep Learning to predict optimal irrigation schedules, recommend the right fertilizers for different crops, and forecast yield accurately. By leveraging image data and environmental inputs, </a:t>
            </a:r>
            <a:r>
              <a:rPr lang="en-US" sz="2400" dirty="0" err="1"/>
              <a:t>Agrisence</a:t>
            </a:r>
            <a:r>
              <a:rPr lang="en-US" sz="2400" dirty="0"/>
              <a:t> aims to promote data-driven farming, reduce resource wastage, and enhance crop management practices.</a:t>
            </a:r>
            <a:endParaRPr lang="en-IN" sz="2400" dirty="0"/>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2A04579-0274-6715-BF87-8DC3AE99E436}"/>
              </a:ext>
            </a:extLst>
          </p:cNvPr>
          <p:cNvSpPr/>
          <p:nvPr/>
        </p:nvSpPr>
        <p:spPr>
          <a:xfrm>
            <a:off x="6324600" y="0"/>
            <a:ext cx="2819400" cy="609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800" b="1" dirty="0">
                <a:solidFill>
                  <a:schemeClr val="bg1"/>
                </a:solidFill>
                <a:latin typeface="Times New Roman" pitchFamily="18" charset="0"/>
                <a:cs typeface="Times New Roman" pitchFamily="18" charset="0"/>
              </a:rPr>
              <a:t>OBJECTIVE</a:t>
            </a:r>
            <a:endParaRPr lang="en-IN" sz="2800" b="1" dirty="0">
              <a:solidFill>
                <a:schemeClr val="bg1"/>
              </a:solidFill>
              <a:latin typeface="Times New Roman" pitchFamily="18" charset="0"/>
              <a:cs typeface="Times New Roman" pitchFamily="18" charset="0"/>
            </a:endParaRPr>
          </a:p>
        </p:txBody>
      </p:sp>
      <p:sp>
        <p:nvSpPr>
          <p:cNvPr id="11" name="Title 10">
            <a:extLst>
              <a:ext uri="{FF2B5EF4-FFF2-40B4-BE49-F238E27FC236}">
                <a16:creationId xmlns:a16="http://schemas.microsoft.com/office/drawing/2014/main" id="{164B0A06-C183-08F2-832A-739802F814EA}"/>
              </a:ext>
            </a:extLst>
          </p:cNvPr>
          <p:cNvSpPr>
            <a:spLocks noGrp="1"/>
          </p:cNvSpPr>
          <p:nvPr>
            <p:ph type="ctrTitle"/>
          </p:nvPr>
        </p:nvSpPr>
        <p:spPr>
          <a:xfrm>
            <a:off x="762000" y="2057401"/>
            <a:ext cx="7772400" cy="2438400"/>
          </a:xfrm>
        </p:spPr>
        <p:txBody>
          <a:bodyPr/>
          <a:lstStyle/>
          <a:p>
            <a:pPr algn="l"/>
            <a:r>
              <a:rPr lang="en-US" sz="2800" dirty="0">
                <a:sym typeface="Wingdings" panose="05000000000000000000" pitchFamily="2" charset="2"/>
              </a:rPr>
              <a:t></a:t>
            </a:r>
            <a:r>
              <a:rPr lang="en-US" sz="2800" dirty="0"/>
              <a:t>Automate irrigation recommendations based on       soil moisture, weather, and crop type.</a:t>
            </a:r>
            <a:br>
              <a:rPr lang="en-US" sz="2800" dirty="0"/>
            </a:br>
            <a:r>
              <a:rPr lang="en-US" sz="2800" dirty="0">
                <a:sym typeface="Wingdings" panose="05000000000000000000" pitchFamily="2" charset="2"/>
              </a:rPr>
              <a:t></a:t>
            </a:r>
            <a:r>
              <a:rPr lang="en-US" sz="2800" dirty="0"/>
              <a:t>Predict the best fertilizer type using crop image data.</a:t>
            </a:r>
            <a:br>
              <a:rPr lang="en-US" sz="2800" dirty="0"/>
            </a:br>
            <a:r>
              <a:rPr lang="en-US" sz="2800" dirty="0">
                <a:sym typeface="Wingdings" panose="05000000000000000000" pitchFamily="2" charset="2"/>
              </a:rPr>
              <a:t></a:t>
            </a:r>
            <a:r>
              <a:rPr lang="en-US" sz="2800" dirty="0"/>
              <a:t>Forecast crop yield using historical and real-time features.</a:t>
            </a:r>
            <a:br>
              <a:rPr lang="en-US" sz="2800" dirty="0"/>
            </a:br>
            <a:r>
              <a:rPr lang="en-US" sz="2800" dirty="0">
                <a:sym typeface="Wingdings" panose="05000000000000000000" pitchFamily="2" charset="2"/>
              </a:rPr>
              <a:t></a:t>
            </a:r>
            <a:r>
              <a:rPr lang="en-US" sz="2800" dirty="0"/>
              <a:t>Provide a unified smart farming platform for decision support.</a:t>
            </a:r>
            <a:br>
              <a:rPr lang="en-US" sz="1600" dirty="0"/>
            </a:br>
            <a:endParaRPr lang="en-IN" sz="1600" dirty="0"/>
          </a:p>
        </p:txBody>
      </p:sp>
      <p:sp>
        <p:nvSpPr>
          <p:cNvPr id="12" name="Subtitle 11">
            <a:extLst>
              <a:ext uri="{FF2B5EF4-FFF2-40B4-BE49-F238E27FC236}">
                <a16:creationId xmlns:a16="http://schemas.microsoft.com/office/drawing/2014/main" id="{49BC11CD-F107-A10E-41DE-8A55D67479CB}"/>
              </a:ext>
            </a:extLst>
          </p:cNvPr>
          <p:cNvSpPr>
            <a:spLocks noGrp="1"/>
          </p:cNvSpPr>
          <p:nvPr>
            <p:ph type="subTitle" idx="1"/>
          </p:nvPr>
        </p:nvSpPr>
        <p:spPr/>
        <p:txBody>
          <a:bodyPr/>
          <a:lstStyle/>
          <a:p>
            <a:r>
              <a:rPr lang="en-IN" dirty="0"/>
              <a:t>	</a:t>
            </a:r>
          </a:p>
        </p:txBody>
      </p:sp>
      <p:sp>
        <p:nvSpPr>
          <p:cNvPr id="6" name="Footer Placeholder 2">
            <a:extLst>
              <a:ext uri="{FF2B5EF4-FFF2-40B4-BE49-F238E27FC236}">
                <a16:creationId xmlns:a16="http://schemas.microsoft.com/office/drawing/2014/main" id="{6189B0B7-4D98-1571-91DC-A53E7C48938F}"/>
              </a:ext>
            </a:extLst>
          </p:cNvPr>
          <p:cNvSpPr>
            <a:spLocks noGrp="1"/>
          </p:cNvSpPr>
          <p:nvPr>
            <p:ph type="ftr" sz="quarter" idx="11"/>
          </p:nvPr>
        </p:nvSpPr>
        <p:spPr>
          <a:xfrm>
            <a:off x="3124200" y="6356350"/>
            <a:ext cx="2895600" cy="365125"/>
          </a:xfrm>
        </p:spPr>
        <p:txBody>
          <a:bodyPr/>
          <a:lstStyle/>
          <a:p>
            <a:r>
              <a:rPr lang="en-US"/>
              <a:t>Date:22/11/2024</a:t>
            </a:r>
            <a:endParaRPr lang="en-US" dirty="0"/>
          </a:p>
        </p:txBody>
      </p:sp>
      <p:sp>
        <p:nvSpPr>
          <p:cNvPr id="6149" name="Slide Number Placeholder 2">
            <a:extLst>
              <a:ext uri="{FF2B5EF4-FFF2-40B4-BE49-F238E27FC236}">
                <a16:creationId xmlns:a16="http://schemas.microsoft.com/office/drawing/2014/main" id="{D05A2223-7268-3126-863E-A4969A5CDD87}"/>
              </a:ext>
            </a:extLst>
          </p:cNvPr>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fld id="{4C4E5C6A-B07A-4F21-B899-0941B12C4968}" type="slidenum">
              <a:rPr lang="en-US" altLang="en-US"/>
              <a:pPr/>
              <a:t>4</a:t>
            </a:fld>
            <a:endParaRPr lang="en-US" altLang="en-US"/>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1B764C-EBAB-A705-B234-30E766B7AF2F}"/>
              </a:ext>
            </a:extLst>
          </p:cNvPr>
          <p:cNvSpPr/>
          <p:nvPr/>
        </p:nvSpPr>
        <p:spPr>
          <a:xfrm>
            <a:off x="5029200" y="0"/>
            <a:ext cx="4114800" cy="762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800" b="1" dirty="0">
                <a:solidFill>
                  <a:schemeClr val="bg1"/>
                </a:solidFill>
                <a:latin typeface="Times New Roman" pitchFamily="18" charset="0"/>
                <a:cs typeface="Times New Roman" pitchFamily="18" charset="0"/>
              </a:rPr>
              <a:t>PROBLEM SOLUTION</a:t>
            </a:r>
            <a:endParaRPr lang="en-IN" sz="2800" b="1" dirty="0">
              <a:solidFill>
                <a:schemeClr val="bg1"/>
              </a:solidFill>
              <a:latin typeface="Times New Roman" pitchFamily="18" charset="0"/>
              <a:cs typeface="Times New Roman" pitchFamily="18" charset="0"/>
            </a:endParaRPr>
          </a:p>
        </p:txBody>
      </p:sp>
      <p:sp>
        <p:nvSpPr>
          <p:cNvPr id="6" name="Footer Placeholder 2">
            <a:extLst>
              <a:ext uri="{FF2B5EF4-FFF2-40B4-BE49-F238E27FC236}">
                <a16:creationId xmlns:a16="http://schemas.microsoft.com/office/drawing/2014/main" id="{5130803B-135B-F8B8-34A0-E42941569A4A}"/>
              </a:ext>
            </a:extLst>
          </p:cNvPr>
          <p:cNvSpPr>
            <a:spLocks noGrp="1"/>
          </p:cNvSpPr>
          <p:nvPr>
            <p:ph type="ftr" sz="quarter" idx="11"/>
          </p:nvPr>
        </p:nvSpPr>
        <p:spPr/>
        <p:txBody>
          <a:bodyPr/>
          <a:lstStyle/>
          <a:p>
            <a:pPr algn="just">
              <a:defRPr/>
            </a:pPr>
            <a:r>
              <a:rPr lang="en-US"/>
              <a:t>Date:22/11/2024</a:t>
            </a:r>
            <a:endParaRPr lang="en-US" dirty="0"/>
          </a:p>
        </p:txBody>
      </p:sp>
      <p:sp>
        <p:nvSpPr>
          <p:cNvPr id="8198" name="Slide Number Placeholder 1">
            <a:extLst>
              <a:ext uri="{FF2B5EF4-FFF2-40B4-BE49-F238E27FC236}">
                <a16:creationId xmlns:a16="http://schemas.microsoft.com/office/drawing/2014/main" id="{13421B1F-E5FF-CCAB-432C-19C2C7DCEA8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8304785-EE77-4617-8225-4BCC1266C758}" type="slidenum">
              <a:rPr lang="en-US" altLang="en-US" sz="1200">
                <a:solidFill>
                  <a:srgbClr val="898989"/>
                </a:solidFill>
              </a:rPr>
              <a:pPr>
                <a:spcBef>
                  <a:spcPct val="0"/>
                </a:spcBef>
                <a:buFontTx/>
                <a:buNone/>
              </a:pPr>
              <a:t>5</a:t>
            </a:fld>
            <a:endParaRPr lang="en-US" altLang="en-US" sz="1200">
              <a:solidFill>
                <a:srgbClr val="898989"/>
              </a:solidFill>
            </a:endParaRPr>
          </a:p>
        </p:txBody>
      </p:sp>
      <p:sp>
        <p:nvSpPr>
          <p:cNvPr id="7" name="AutoShape 4" descr="data:image/png;base64,iVBORw0KGgoAAAANSUhEUgAAAq4AAAKWCAYAAACI1hvGAAAAAXNSR0IArs4c6QAAIABJREFUeF7snQl8FEX2x1/N5IQQznAIKCgiXniwHihIEMx0AqKi7K737ap/79X1XkVcb1fxWPHW9dj1XEFlegKsqCjriYonh4IgV7gScifT9Z/X6Rp6Oj0z3TM9Mz3Jq88nhMxU1/Gt6plfv3r1igElIkAEiAARIAJEgAgQASKQBQRYFrSRmkgEiAARIAJEgAgQASJABICEK00CIkAEiAARIAJEgAgQgawgQMI1K4aJGkkEiAARIAJEgAgQASJAwpXmABEgAkSACBABIkAEiEBWECDhmhXDRI0kAkSACBABIkAEiAARIOFKc4AIEAEiQASIABEgAkQgKwiQcM2KYaJGEgEiQASIABEgAkSACJBwpTlABIgAESACRIAIEAEikBUESLhmxTBRI4kAESACRIAIEAEiQARIuNIcIAJEgAgQASJABIgAEcgKAiRcs2KYqJFEgAgQASJABIgAESACJFxpDhABIkAEiAARIAJEgAhkBQESrlkxTNRIIkAEiAARIAJEgAgQARKuNAeIABEgAkSACBABIkAEsoIACdesGCZqJBEgAkSACBABIkAEiAAJV5oDRIAIqAQkSboJAGZoOE6UZfnNsrKywR6P598AsDsA/EmW5TnpxjVlypRuzc3NcwFgDACszsnJOfKdd975Ld3toPqIABEgAkQg8wRIuGZ+DKgF7iHAysrKRns8nr9qIqkrAAQB4CcAuLNbt26vvvbaa83Y3I4opsyEq8/nO50x9k9tiN7s1q3b71977TVkkraUKGvDdS2KokytrKx8x9hwn893KGOsEgC6G9/jnG9njL3LGLvD7/d/H6vTkiRNBYA3dHmekGX5QgDgxuskSboSAP6ue/1mWZZvTxtUqsgyAcO4xhwnw5wz1tEEAEsZY/cVFRW9nu77yHKHKSMRcDkBEq4uHyBqXnoITJs2LW/Hjh33AsAlAOCJUuv8xsbGaQsXLtyeqJhKT28SqyWKxXWox+NBsbcb5/ycQCDwamKlJ35VoqwlSUILrR8AirTaTYVkLOGqa3VdvP6bCNefOOfjA4HAen3vR48eXdi9e/e3AWACCdfE50W6rnRQuIabzDl/pamp6byFCxfWpqsfVA8R6CgESLh2lJGkfiRFoKysbLLH43kTAHIBoJpz/ghj7FvOeW/GGFrH9tAquFOW5RsSFVNJNTLFF5sJ1xRXaan4RFmXl5c/xjlHi6dIaxhj4/1+/0p9xQbh+jEAPKy9X8A5P5sxdpT29/cej2fC3LlzN5g13ES4Kpzz3wcCAb0VFqIIZbK4WpoN6c+UhHDdAgC4erMVW80Y24dz/n8A0Cv0usIYu8Lv94u5lv6OUY1EIEsJkHDN0oGjZjtLQC/aGGMX+P3+J0UNPp/vAMbYgpCg6Q0AiwBgIQCgP6gxLcrLy6tobm6+XPMVrWaMncc5R+F7OABMQ79R/A4rLy8fzzm/EwBGhfJ6AWBtaKn6gerq6scWL17cIAqeOHHirjk5Obdxzo9jjPUAAFxuXMIYu87v97+P+SZPnjywtbX1I7SKAsD7iqLc5/F4bgWAgwCgBQCebmxsvLagoOCw0JfmQwAwQnt9dktLy8ULFizAL1hTH1ezL2298GKMzeCcbwOAqwBgUOh3jeZW8XfhVoFlT5w4sXtOTs4tAHCGxhH78b7H47l67ty5S3Ugkc0pnPO7sDzO+UaPxzOdc34aABxh1cfV5/MNYIy9BwB7AUAdAORpDyVny7L8XAzh+i9Zlk8R7x977LF9WlpaZG2c6gFgkizLOP7tko5Vq8a3EABer6qqOuWLL77AcVCTJEl3hMbxekMBEcJVjDsAnAQA6LKCfXi9tbX1r/Pnz/9VXDtt2jRvTU3NHxhjN2p9xbmEwvrlxsbGW/QWvWOOOWZPr9eLqwoTdWUu8ng814gxMIjqMAuzhwdsg27eoR/0Ym3ef4P3wZw5c3ZYGXdDnS+gawbn/G/aw6I6nxobGx8sLCw8UcwL5ME5n1VTU3Oz4X6JO8+szt+GhoYSXf+M4636gBtfjPeQVV5eXs45/0+oT/n4WYKcFEUptsBR/RyINx+0e81qXsufQ1bmDtZdVlbW1+Px4GfC7w2fVzf6/X68H9u5zTj7SU6ldQYCJFw7wyhTH+MSKC8vv1b7UkTLyMvbt28/T3whojioq6srCX0ge4PBYLOiKBcyxvBLxJiMwrWFc16nfYBjXvyy+48kSVfgl7H25RVRBuf8rfz8/DPwS1+SpNEhwYRLyiiYjamJc34qWvMMwhVFE7o6GN0dUBzuauLHGRZWZhbXeMJVE2hopdanCGuStsHrLQA42KQfaN3GfryL75WXl1/KOX8whruGpc1Zmm8uClQP5/xGxhgKZhSxC6qrq4/Vi51oYk20VZKkl0N+zidrf5sKFk2Q6n1cPwzVNRYAIqy8paWlPQoKCtCf9hAAwIeN/bQxCQvXsrKyUV6v903OOY5XRGKM/coYO27u3Llfae4tjwPAWVEm+Ht5eXnHWZhL+OByrCzLi5MQrtUAUKAXZCGx2cPj8cQdd0OdZvMXLdefMcZ+pz3k6burroBoogk3EtqtDx8oTOcvjoHTwtVwr6pzGduuq6cdx+bmZpwj0T4HNnk8nilz5879RGMw1Ov1Bjjne5rMneXBYNBXWVn5Cz48O/Q5FJ47ZWVlUevGB27G2Jl+v/+VuB/GlIEIxCFAwpWmCBFos4KNBIB5ANAXgaCljzH2mNfrfeHdd9/FD/oIS0Esy4pBAGJxmxlj9Yqi/ClkzV2nq2cl53w6Y2yNZoErwyVEzvlZgUDgRUmSXgCAUwEA/eAu0CxR6Bf5rCZ2Kqurq4/v3bt3L90Xn4LWNgB4kXOOm47QEofWHewTfrnd6fF4duGcY/QAFMTrOedHBQKBFQkKVxTQj4QsyrLH40GL2AWa6ETL76TKysp6SZLw/Yu1jW7Yrn8wxvALGy2wuCHqs8bGxrLCwsLenHO0ygzWvuhmhtr2XwBAaytaQVGMxxWuo0aNyi0pKUEGaK1c7/F4ShVF+TMy1NxAygKBwKdi4scSrlpZr+N+PACwanFF1tcyxtBfGvsStvJKklQaEq0o0lHcoyUZLffIQBWumv8rWvIkzcqKS8lvhtxWTgpZttGSj2OpPmz06dPnIN2mssrQPDo3ZJFVPB7Po4yx4/GhgnM+JRAIBHRzCVcBphYVFb1fW1v7R87501qZc6qqqk4ylGnH4oo40Yq+iTH2aUNDw1kFBQV3Wxn3/Pz84bp+RJtPWD5GtPiHYV5/yTk/JhAIbLM6zyzWJ+ZvXRKuAu3mqs/nG8YY+wAABoRWH37mnI/Jzc31GARymGNra+tlXq8XxTg+6KD4w3vidcbYqZxznF9oYVcfmPPz85tqampe0cY+nFcbA3xww/tH9fOWJGn/BD6HYs6dkpKSazWLO867PxUXF/+zpqbmCMYYWpjxs0aMleo6QYkIJEqAhGui5Oi6DkegvLy8jHOOYlEVr7qEAvOvxcXFr4idwFaFKy6lFxUVTRfX6cQhCtnjKysrUSzjEhtai9ACN5hz/s9AIHCmGWALS7bhLwd9Xk2Ij5NlGSMkoFAXVkS0eKpCLkHh+qosy39EXezz+XqFBCn2By2r6pcyWqk552h9HIKCrVu3blOFC4EkSejOgOJ1m6Iox3g8noEAgF9y4S9YLLe8vLyYc47L9WiBjitcDa4dqrjv1q3bBJ0Pc9hKhyyiCVfNonmetvsfBaNlH1fOOS7fT9PEs9oGtPLq/G4XaQ8tKIrDwtXQlgdkWUbBjQ9NaCHD5fjfC7bGTV9ivhiFVnV19f3du3dH8YPzGx/I1HmgieRjAKBLSARt3rx58/tJCNefAaBCzK/y8nJ087A07qF7xKsTrqqARtcKg3Xya8bYMX6/v8rsHggGgyzB+mLOX2TslHDV3E4e1cYQh0t9ABkwYEBfnXCN4Ojz+STGGAp2tAqHNxcaHs7UBypFUTZ7PB580CvR32sGXsZVoZifQzU1NRdanTt9+/Z9SPMpD5eJ7ezTp884xlgffPCrrq6ep1/t6HBfItShtBAg4ZoWzFRJthAoLS0tKiwsvFCzbqHPpj7NbmxsPCteVIFom5wM1rtYSNQvF1ziraio2F9RlHs554fpXA7EtWZLjeFr44hrp4RrTKtca2srLlmihbFLnDlwIgDsI+LIovATEQzi+Q0ay9WHmuKcXxoIBB4xCKmI3f4piipwtiYk0HpaExJVaClHa6Twu70q1McfdKJEtbhKkoTL/mhRj5XCDxua+LxIs6rhwwFa4PRJLdfggoH+sgvQLQUt5XoBnISrQHjeaQ9GwrIcd9w552t1wjU8nwzCNea8tjPPotUXbZ4lIVxjjWF4iT1aP/FivQuT/p7QGIfnCs5zdCPRPfhF+ExPmjSpJ2Osi6Iowfr6+u0FBQW4ZI+rCHE/h1paWs7Sue9EnTsG/120nOMKz2s5OTlzzVatsuU7gdrpPgIkXN03JtQilxCoqKjYDZf3AQB3AhdrzYobVSCacI0T41Hfa/VLuqmpqYwx9pK2lKt+EWhuBWglQ6twNghX3BAWsas+yvBGCFfNH1jd/GJHuBp8SKsURTm6srLyW81iKVwvImK6WhCuazXr+BexpqZR4OAyvEGoon8qhhPbgu3yeDzDdWyEcNUfAhGtOlW45ufn/9Dc3Dw7tMltvJYRN/ihlbO/7jW1XLQe19TUoK8vLueqriNaQpeF/zQ0NGBopu0OCldjTNtofUH3EieEq+V55gLh+hNj7Cy/3/8/hBJLuMaK9GGcb7giYJxPZtDtfg5pLghx54626fRszvkDus9LtQn42cU5n1ZZWYluUZSIQFIESLgmhY8u7ggE9EumZstZPp9vvGYZw3igqqjEfkc7zSnal41Wj7pki1Y4xphPfHkZORq+XNZpy/nfWXAVcJXFtaWlZX+dVTG8LGs2bywK/piuAjof0niWvvCmtCjhsFDc/UWzAqO/4Al+vx9jwkZNZpY5nWvA11pYJBSZ6nJ4SUnJsUah4fP5LmGMiRBJ02VZRncK0+Tz+U7UhDBuQLu/uLj4WnRJiWUh1IT90YwxFIyTdQLjH7IsX+Lz+Q4xs37amXfYWMMSd8xxjyaW7Vhc7cwzO+IcT2hLwuIaEQ4L7/nQRqov586du1HvM58Oi6t+Atn5HNJfF2/uiD5h+cXFxeM0i+7U0F6Bflo5cnV19VRyFegI35qZ7QMJ18zyp9pdQMDgm7kFl3UDgQAKDTUZNlQkLFyxLEmSMBzR1fj/0NLdPX6//zrxga/tyj3C7/e/PHny5F10fm9hMWrm74llmeV1g6tAS0tLoW4zyjqPxzN+7ty5yzS0auirYDD4Me50liQJly6T8XFFP9BZ2iaseDMrvCktmpDx+XwY0udFzb/wi9zcXOntt9/eHK1gM4GjOwQBhTRunEORiZvvXoiSX7/EHlGnZjU9p6mp6d9oHY0m9LV2i93bN3s8nhcURbkGQ2DhZjesG/uguU9gmDe0/Aor/95m/qZ25p3JPRNz3B0SrpbnWRqFa1x/bGQVS7g64eOqCclnPR7PaM750tbW1lNzcnLQsh/3c6iiomJXK3MnJyfnj8Fg8LLQxsu+nPNvN2/e/BD6KWufQWJVwBKPeDcuvU8ESLjSHCACbYISBSTGjsSNQShq7meM/aaF+MHduxhvFZNqqRs4cGCBzuKKy/i4g/pD3OCi212L+SPCJ1VUVPxOURTcaIS7bPHoVHWXfWjn+EiPx3Mz57wfhocCgPd0G51wafjc0A7xLz0eD4b+OUe/w97NwnX9+vWbSkpKHguFhTpX4yciKWCkBnTDwGgB72PYpqampiLd0joyxZBj8xljl1qJKmCI3YphhfB6jOIQTpzzMxhj5doLV8my/ECszVm6XdpxA8abCVGD6wJWuyoUE3is3+9fa5bf8EWP+b9QFOVWxlirdhAGWuufrqqquqikpATnieoPi/6qnHOMpbuv1+t9VBdK6+bGxsZHdCG4fsYIBX6/f4kkSYdwzt/WLGLqBrLi4uIejDGMVbw7RmAILSzgfPtGN1bhyA7R5h2+rvlzWx13vVhOyMfV5jwzrc+Kj6vmroOHkyzEMTR+eNpxaxHXxhKuhvmTUFQBQ0QKdYNXRUXFKCufQ01NTQuszJ1t27ZN69mzJ0aowEge+PB/ZiAQmDtp0qShwWAQV5n2R59uznlpZWXlJvrSIQLJECDhmgw9urbDENCsEviFhBseTI98DYWg0cdBNAskb9yx2064an5geCgBLgfrfQ1Vlvo4nQYxLVij1Q5/cjBGqKIoR+bl5SlutbjiUusxxxyzi9frfU07QMA4Z7AvM6uqqq5FC015efkfOOfPm7HRLoxqtdHHbhXL8frA/3i94YQ0MytjxAEEBlFrtBxG9CXakrJ+s5h+Z3i0/GVlZft5PB60UqF4NCYMlfQXWZYf0iJRYBQHjE+rT/pYqKq7gWaFfUY7eMBYJm64OUMcjqELK6XPhw9Z+IMHOcT0rRYXWR33aJEM7LgK2JlndiInYLnl5eV76MK0ie4ldACB2QdmLOGK+ePEc044jmt5ebmlzyGrc6eiouIwRVEwAoIxKgt2A+fO9bIs44oTJSKQFAESrknho4s7GAFWVlY22uPx/FW3ix+FFe7W/Xdra+td8+fPRyuUmtAakp+fj5ZZtHzlhuJLzuWc/9Hj8eBJWRgnFZPpF5yIFhCyKI7RxAT6w72sKMrtwiKBBx/U1tZivEa0BGOEA8xzHwYXDwlctLqqcTpzc3Nx+U+cnOUqH1f84kcIut3vaD3FwPoY4ukLxtjtfr//HZ3PX8TJWSZ9NhWuWugq3Mw1SRcLV10S1yeDWwjGx8WTjJrN/Dq169D9QMShxZdUX1CzE4CiCVFdeC4M64VxVdHijoJEv4HJeHKWOAEKDz7AzVbipLG/imDzWIZ2whZuhsF+48MMboKZGQo/hG3GsEjhUFwmcw4Fa8TJWdq8LiooKMCTy/AhDk/tws1T12k+sRj6zJJwtTruTrgK2Jlndl0FtLFCv3Y8dQ6PfsZTu04S46ifX05bXEXZVk9S080J/Wl76qlrocNTbpg3b17ECoSVzyEs0+rciXHSH52c1cG+LDPZHRKumaRPdRMBIkAEiAARIAJEgAhYJkDC1TIqykgEiAARIAJEgAgQASKQSQIkXDNJn+omAkSACBABIkAEiAARsEyAhKtlVJSRCBABIkAEiAARIAJEIJMESLhmkj7VTQSIABEgAkSACBABImCZAAlXy6goIxEgAkSACBABIkAEiEAmCZBwzSR9qpsIEAEiQASIABEgAkTAMgESrpZRUUYiQASIABEgAkSACBCBTBIg4ZpJ+lQ3ESACRIAIEAEiQASIgGUCJFwto6KMRIAIEAEiQASIABEgApkkQMI1k/SpbiJABIgAESACRIAIEAHLBEi4WkZFGYkAESACRIAIEAEiQAQySYCEaybpU91EgAgQASJABIgAESAClgmQcLWMijISASJABIgAESACRIAIZJIACddM0qe6iQARIAJEgAgQASJABCwTIOFqGRVlJAJEgAgQASJABIgAEcgkARKumaRPdRMBIkAEiAARIAJEgAhYJkDC1TIqykgEiAARIAJEgAgQASKQSQIkXDNJn+omAkSACBABIkAEiAARsEyAhKtlVJSRCBABIkAEiAARIAJEIJMESLhmkj7VTQSIABEgAkSACBABImCZAAlXy6goIxEgAkSACBABIkAEiEAmCZBwzSR9qpsIEAEiQASIABEgAkTAMgESrpZRUUYiQASIABEgAkSACBCBTBIg4ZpJ+lQ3ESACRIAIEAEiQASIgGUCJFwto6KMRIAIEAEiQASIABEgApkkQMI1k/SpbiJABIgAESACRIAIEAHLBEi4WkZFGYkAESACRIAIEAEiQAQySYCEaybpU91EgAgQASJABIgAESAClgmQcLWMijISASJABIgAESACRIAIZJIACddM0qe6iQARIAJEgAgQASJABCwTIOFqGRVlJAJEgAgQASJABIgAEcgkARKumaRPdRMBIkAEiAARIAJEgAhYJkDC1TIqykgEiAARIAJEgAgQASKQSQIkXDNJn+omAkSACBABIkAEiAARsEyAhKtlVJSRCBABIkAEiAARIAJEIJMESLhmkj7VTQSIABEgAkSACBABImCZAAlXy6goIxEgAkSACBABIkAEiEAmCZBwzSR9qpsIEAEiQASIABEgAkTAMgESrpZRUUYiQASIABEgAkSACBCBTBIg4ZpJ+lQ3ESACRIAIEAEiQASIgGUCJFwto6KMRIAIEAEiQASIABEgApkkQMI1k/SpbiJABIgAESACRIAIEAHLBEi4WkZFGYkAESACRIAIEAEiQAQySYCEaybpU92mBMrKyrp6PJ7rOOeHMcYO0DJ9xRj7JBgM3l1ZWVlH6IgAESACRIAIEIHOR4CEa+cbc1f3eNKkSXsrijKHcz7MrKGMseWtra2T5s2bt9zVHaHGEQEiQASIABEgAo4TIOHqOFIqMFECZWVlIzwez+cA0LVnz55w1FFHwbBhbfp1+fLl8OGHH8K2bdvwz1pFUQ6prKz8MdG66DoiQASIABEgAkQg+wiQcM2+MeuwLZYk6SMAOOLQQw+FKVOmmPZzzpw58Omnn+J7H8myPKbDwqCOEQEiQASIABEgAu0IkHClSeEKAuXl5edzzp/o27cvXHLJJeDxeEzbpSgKPPTQQ7B582bgnJ8fCASeckUHqBFEgAgQASJABIhAygmQcE05YqrACgFJkhYBwJEnn3wy7LvvvuFLOOfAWOQ0/frrr+G1117DPItkWR5rpXzKQwSIABEgAkSACGQ/ARKuWTqGYuc9ABwOAAdp3VjCGFucjTvvJUlaAwCDrrzySujdu3fMUdm4cSM8/PDDmGeVLMtDs2kIO9q4ZRN7aisRIAJEgAhkPwESrlk4hj6fb1+PxzObc76HWfM55z8oinJcNu28lySJY19uv/32uCPS1NQEM2bMwHz1six3jXuBSzJ0xHFzCVpqBhEgAkSACHQSAiRcs2ygO+rOe0mSvgKAA9C/tX///jFHZf369fDoo4+ij+tXgUBAWJtdPZIdddxcDZ0aRwSIABEgAh2OAAnXLBvSjrrzXpKkfwLA6SeddBIceOCBMUflyy+/hDfffBPzPC/L8lnZMIQdddyygT21kQgQASJABDoOARKuDowl+i0yxq5njB0GAKMAoAUAvnHa31S/8/6yyy6L2fKZM2dCVVVV1uy89/l8f2aM3bfrrrvCBRdcELNvs2bNgrVr12LfrggEAjMdGMKUFpHpcSO/2pQOLxVOBIgAESACaSRAwjVJ2PH8FgHg+2AweLwT/qbRdt6bdSEVO+9TKYCOOeaYXbxe7zI8fOCEE06AUaNQ/7dPn332GcyePRvfqPF4PHvNnTt3Q6JDmMr+6NuUyXHT5udb0U4ic3J+JjoOdB0RIAJEgAgQAasESLhaJWWSD48nDQaDnxlPesJYoytXrow46QkAfifL8k9JVAeZ3HmfDgEkSdKfAGBWYWEhoEW5W7duEbhqamrUGK6NjY34+nmyLD+dKM909Ee0LVPjRn61ic4Ouo4IEAEiQATcSoCEaxIjI/wWDz/8cJg8ebJpSbqTnpKOOSpJUgMAFNx6662Qk5Oj1mcW5xRfb25uhttuuw3/WyfLclES3YRYAmjZsmWwaNEix45ilSTpQwAYg7FcMaarvn8vvvgi/Pijesrr+7Islybap3QLOrNxE203jp+T45bu+ZnoeNB1RIAIEAEiQASsEiDhapWUIZ/P57uQMfZYv3794NJLL41ZCloJN23ahHnOlmX5uQSrRItrRnbei6Vui0exfijL8lGJ9rGiomK4oig/FRQUwE033RRRDApxFHaaiwC6FSSU0tkfbGAmxs3n853HGHvSzvykk8gSmk50EREgAkSACKSRAAnXBGH7fL7/4WasP/7xj7DffvvFLOWbb76BV199FfMslGV5fIJVogCyvPN+yZIl8MYbb2BVz8myfHaidQoBhEexpmNDWMjiOiFkcZ3fpUsXuOGGGyKafccdd0B9fT0oijKusrLyg0T6lO7+aMI17eMmxLnN+ZnUQ0ci40HXEAEiQASIABGwQ4CEqx1aurySJK0FgIE2T3r6WZZl00MDrDQjEzvvU7mxqLS0tEdBQcGfdad/hY/M2n///eEPf/hDBJZXXnkFli5dqn9tCwB8AQCL8/Ly7p8zZ86OeBxT2Z9odWdo3DrFSWTxxpveJwJEgAgQgY5FgIRrguNp56SnlpYWmD59OtZUK8ty5I4jG/VrO+/RybPb1KlT4eCDDza9+vPPP4e33noL/UO3e73evZPZeS9J0q8AMPiKK66APn36xGwtukOgW4SVo1jLysome73epzjn/fSFdu3aFYYPHw4+nw+KiiJdc2tra0GWZVi+fDnU1dUZ27KOc35uIBCQYzUyVf2JVWeGxq0eAAr1/tDR2ujU/LQxlSkrESACRIAIEIGECLhWuKYrVFFC1EImPp/Pt4QxdqCVk542bNgAjzzyCFa1RJZlc7VpsSHp3HmPTYq1scjYZKsbi3w+3yTG2Dt4/YgRI2D8+PHQq1cvwGgCdlJDQwNs3boV/vvf/8JPP7UFbOCcl8cSr6noj5U2Z2DcMuIPbYVFrDxuv++T7R9dTwSIABEgAskRcKVwjRcblXP+g6IoxzkRGzVRfD6f73nG2Bk2T3pKyt9UtFUsd4ud9/o+6HbeJ+VPq6vrawAYaVOgfy3LsunxV5MmTerZ2tr6Q2hjW7+xY8eqllUnkt/vh48++giLWs8YG+H3+2vMypUkydH+2Gl7msfNsl+tW04iy4b73s54U14iQASIABFwnoDrhKskSXtpfotde/fuDWPGjIFhw4apPccl4o8//hg2b96Mf9Y6ERs1UaSSJF0VWrI/cBp8AAAgAElEQVS/38pJT48//jisWYMuh3C5LMvqWnoyKdbO+xkzZkBTUxMEg8HhVoW9JElDDO0Rf+Pv8wHgiH322Qf69+8fzrZ9+/Z2XcA+4mldjLENnHN0aTCWi9cUA0Cv3NzcsCvAtm3bEsbRs2fP8LU7duyA1tZW/Bt9X838XVcxxvZG94SSkhIYPHhwu3p79OgRfg0t5d9//z3+vSjkLoExY1fpLlD/HzpyVv9azH44PW6xKsvk/ExkMLPlvk+kb3QNESACRIAIOEfAjcIVRcKRIvSSWZxSXWzUjO2C9vl8AxhjuD7dLdZJT5988gm8/fbbqr9pa2vriAULFmxMdvj0O++vv/56ECISf7/00ktqgH7O+bOMsdVaXSgg9WJUNMFMWCbbvM58fTthqxO7+F7XUFzda/Lz8+G0005TOaFQRvHtRMQEPXirfrXiJDIn/KGTGfhoIcr0978b7vtk+kjXEgEiQASIQPIEXCVcM32mu12cor1WTnrinJ8TCASetVKHzgI6RFGUfbxeL26vH8Q5HwgA+VbKsJMnt1fE/ijI6d32N76uNDdB3TcfAw+2qv6ou+yyS7hovXXyl19+AQzBxfLyYcDpV4OnS7dwOfq2rLnvCgjWVgO6HqCAw6S3mtppN+bVW2txw9asWbMgp0dvGHTFfe2Kat2yEYJ1NbDhhfuAtzSrm9uGDInU7uIhYN26dephB8ybA0UHHAksNw9atu585sCyMOlf01cY7WCIaP1DCzRuktKlJs75FsbYMo/H84qiKOrJC9rGN0tW3nT71dodO5E/2+77RPtJ1xEBIkAEiEDyBFwlXO2EKtLFRs2Y1RXxS5KE8UTHxvE3/a8syxP0ghQAxmnDp7eGWjoNyiiKhPBDIRkMBgF33+OyuUEIgbdrMfQ54TwoHLZ/WJhamULVH/th078fVjdPXX755e12++uPYu13yhVQfHhZ1GKXX1ahvnf77bdbqdp2HnFowZ4PzY16rZP90VciRGz9T1/BltlPQ7AevVl2JjztrLi4WOXn9XrDlvIEXSWEeMXf4v/v68TtQhvz0xF/aNuDpV2Qjfd9on2l64gAESACRCA5Am4TrikJvZQcothXC79FFHUXX3yxKkZQiODvhQsXYrB8LABjvg6y2g60dPKWJmjd0eZHimGo0DKIPqZ4EhImscQcr0yznfcDL5oBXfYeFe/SiPfXzvwLNKz8FmIJ9MI9R8KgS++KWa4bhKs6IA71x9jZuu8/g3WzblFfthMxQS9ece5s3LhRDfmFG6eqq6vV8vIGDgXeUB/VymsCHn16c9FSj0J53Lhx4XmD8wcjXdj1h7Y1aSxmzkSIMotNo2xEgAgQASLgMgJuE64c+VixxlkNveQ0b81qilZSYTE9AQAOsFKPWJLHpfgumtUzp1dfdUkeEwo/TLicvfqOCyG4YzscddRRUFYW3YJppV6RB2OgLlq0CHKKe8GuN8wCb5fIOKmxymqp+g1WzTgfYh3FOuTmJyG3BL0Zoie3CFen+qPvaTrHTVh30WVB/L9hxbc7/7/8G8tTg3P+FWMMw2ehxVZsOlMttulIdmIiZ+q+TwcHqoMIEAEiQATiE3CVcM1UbFQjJhNxikv4QzjnQxiLjgyX7IUlFH9/9913quVMJG+3HpA/cHcoGLo39Cw9HjyFuFenfdr+/myoeuNxNRD/GWecEX8UbeR49tlnYeXKlVAy7SLoMfZYy1fWL/sKfnvkBsADAnBDmD6JjUWDLr8HCveIffytEK7/93//BwMGDLBcv5WM69evh0cffVTNGstVAN93qj/6dmV63JT6Wtj23n+gcdWP0LR2pfoAJNKgQYPU+aRfEbDgoiDcEPC3ELWr7ERSsDJubrnvrbSV8hABIkAEiEBmCbhKuEqSZDn2JG4EeuONNzD00rN+v/+cRDDqfE7P1K5HgWrJz1TUhxbIPfbYA4499lhbJz2h1bPvKZdD130Oadf09c/eBbVLPoBzzjkHdt9990S6FvWaFStWwHPPPQfdRpVC/zP/YpovlgCychQr+tLmDx5mKtDXP3MH1H6FgSNAFcEjR45U3R/wAAIU/lY3aqHowsMH8DcK1m+//TZ8mlbRQWNhwNk7xXUq+6MHmMlxq/v2E9j0r4egdUdkaLF4J5HNnj0bcGMdRqKwkdoJWlmWE7bQpvu+t9FPykoEiAARIAIuI+Aq4WrnTHcRGzUUxueKQCAwMx5XTaSiKN1NE6dRBSou3euX81lOLmx++zm1CuG3iDFmUbTaSehvikJr3rx5akxaTLtceBt03ed3EcX8cvPp0Fq9BW644Qbo0qWLnSri5sVNW3fffTfk9CyBodOfb5e/7rtPYdPLM00F0J577omb0UwFOh4AgKLYeBRrTvfe0O/UK6HLiLYDw4L1O2Db/Neh5n+VanQBJ5O3qLu6MaznxJPA26XtZN1U90ff/kyNG/Zx3eO3qk3Za6+94Oijj07qJLIFCxbAsmXL1PJ6jD8B8ncZAsINoSG2C0JCgjaV972T84vKIgJEgAgQgcwTcJVwNYs9aRZW6PPPP4e33npLjY3q9Xr3njt37gY9SrsiFX1Lc3v1VXfbCz9TUV5rbQ38etdFEKzZBqWlpTBx4sSIUYsX9ija+4FAAD788ENAYbfr9Y9F+Jvq/UATLV800ux6/c57zgGE94PZxiK0gMYSz2blW90QVv/TEmjetA6C1VugZfN6aK3ZCkpjPShNjcCbG0HBn4Y6tSvoVuHJKwCWVwCe/ALwFHRRfXVz+gyA3B69IbfvQOgyPPKwLisbpazwRWuk8WhZscFNz8/Mf9dK+bHcT/TXm0VMyMT8RJ9a4VtrQdAaxSxGMIgI5xUr5qy+//Hu+8x/nFILiAARIAJEINUEXCVcsbMi9iRaMzH0UrdubZYzkfShl0Kbw88LhaJaoAXXx81SUZf69VZU3BDVJlYj45eawd7+3n+g6j9Pqu4AZ599tqPjEfY3PelC6HHUlHDZmdjAhMvpq/52gbohLBVHsaLI3O2mJ1TBmY6Uif5kYty2L3wLqt58Iq3zM9r4oaAVFtk4ghaFK7oWqL6z6GZg976XZRlPMqNEBIgAESACnYyA64SrJl7V07PMQi8988wz8PPPP2M2YbVpd/qTXqSaWVHtjLHwyUyFvym6Czz//PPQ7eBx0P+sazMqXN0kgOyMT7S8mehPJoTrhufugh1fpsYfOtr8tDM+wjrbsGIp1K9YGha2JmWs4px3YYz1jRMTOaMxZ+30nfISASJABIiA8wRcKVz1Z7rj7nPcCY0bSMSPEQMK1eLD2pbwe5Wf6iilX246TV3CvvHGG9UA/E4mPCjgrrvuUt0Uhtza5kOLKRM77zO5schJpqKsTPQnE+Mm/GrTOT+THS9hmY1llUUXlaFDh8JBBx2k/p4xY4YrYs4m23e6nggQASJABJIj4ErhWl5efirn/EUMmo4nQZml4sOOgeJDJ7TzSU0OR/urM2FFy8TO+2wUQLHGOhP9ycS4ZWJ+On2PCatszSfzoOZT9PyJTChi8eEV/V1Dp/xeLsvyQ063gcojAkSACBCB7CCQceFaWlrao6Cg4M8hX7fxjLGDcLnQ7ItLWF4+/fRTWLp0aThLROilo6eCJ99Zq2gmhEF45/3iQEQsTiemFPIqHu2L2Hmvt/JaOfwhkXZYOYo1kXKjXUPj5gzNVI0bHoeL/uNmMWcxcseRRx4Zc5UFAJoAAD8I3s3Ly7t/zpw5O5zpMZVCBIgAESACbiaQUeFaVlZ2jsfjwVBWEUc44S5rjO05bNgwNfySPuHyOp4Ahf53ZqGX+p6MsVEjw0sZB0BpaoBt816DxtU/QeOa5cC8OZC/y9C2uKMTT1J3r4uUCQGkby/uvG+pWget2xPfeZ/bZwDkRNl575Z+On2T0Lg5Q9RMuKr3z/zXw6ITa8oftEfb/TPhxLgPj3ZjzmIIuR9//BEWL16sRncwJsZYvaIo0wOBwD3O9JpKIQJEgAgQAbcSSLtw1UJVYcD/tsCTAOoSYHFxMRx44IHq6T7o02Y1idBL+tiTZrFRRXnNG9fA+iemQ3PVOtMq8voNhgHn3wx5fQep72fCb9Fq353Ml2mh52Rf9OPWUSzI0fike3623T+3QXPVb5buH2OmZGPOoohFX3eMGfzNN5HH2nLONzLG/ADwfDIHIjg9F6k8IkAEiAARcI5A2oSrJElnAQCGrMLf4TRkyBCYMGFCVLFqJw6mWWxUfZzN5k1rYc09l6nxQfv06aMuR2KYK6wDj0H9+OOPYfPmzarFaPA1M1Xxuv7pv0Ht1x+p7TU76QmPdrUShzPWSU/dDj4K+p91nemo6ttvlsGp96MJIDv8zdvHYcOGDVGPYnWq/ca6RX8uvvhi2GWXXaLeMYn0T3+07LCZc8NxcFM5PtE6sP7pO6D26+gnkTkxP8VJZPr7Bw/gGDNmjHr/4PzHFRCz+0c/vngE7eo7I2MiJ8JfsBBH1r722mvw66+/qi/rysOoI9NlWd6569G5z00qiQgQASJABDJEIKXC1cy6iv30dOkGSv0O1bp6xhlnONr1cGzUaRdBj7HHRpS99sGroeHn7+Hwww+HyZMnm9Y7Z84cQD/awt33hUFX3LvzpKdU+JsWdYfuR5RDT/TN7RLhLeEoEyuFRdtYhBtjxHGsVsqJeRTrgWNgwDk3xC0GHyxUV45VP0LT2pVq/vBStMGVI6qgi3K0bCb6E7fDSWRIpz90IvePvmsiRFkq7vsnn3wSVq9eDbklu6iuNbqEAhbFK1phIw4+SAI7XUoEiAARIAIZIpAy4SpJ0i2hPoXdAUTIqm6HTYQtc55NfezJUaXQ/8y/hLFWL5bVs9z79u0Ll112WUzcM2fOhKqqKvWoUoxeIJLwN23Zugla8cfuSU/dewMefoDhr/AL1njSU4bmgFptuo9ijdbXZJeiRblu6U86xzQ8P7dVqSdb2Z6feBJZ736Q27Ok3Ulkidw/fU++DLqP3umjnpaYs6NKofexZ8KOT+bDFv9L7QSsLMvT0zkmVBcRIAJEgAg4S8Bx4RpNsOrjq/5yy5nQuq0qrbFR1zxwNTT+8j2cfPLJgAHOYyX0nXv11Vehy/ADYOAldzpLPAtKS9eGMCMKs6Vo3KCHKdpStBWcmeqPlbZlS55E7p/CPfaDQZfv3C+V7hBlIl7sVv/LgP/XkmqB7UwCVnPTStdUU4/4Jet2unBTPUSg8xFwTLhKkoTHrT6rHb+qHqeKhwKYHQiQiY1Av/z1DGjdvhmuvPJKQP+8WGnjxo3w8MMPQ27v/jDklmccnxVOLIU73igXFJjsUrQLupCWJmRi/iR0//TqB0NuxY+EtpSJ+x7rRdGKFtiaT+YbBezZHXkTl9GIkJbJubMSZEv+xWmGTtURgc5AwBHhqj3Rq99QsQRrJr/A7HxpNjU1qSf14CatPe59w9F50Lx+Nax/akacqAZ/hby+Ax2t1+2F1SyWYaNNVw7jUrTb++hE+zI1fxK5f1hePgy77z8ZF66iAULA6lwIOqz11SBa0ykg8QhuNGJgurUzWbaduL+pDCJABOITSFq4SpKEglWNFFC450gYdOldcWu18yUYtzCTDGaxJ3+9+xJo+u1nuOSSS6B///4xi8Vd8I888oi6IWjXvzycSBNMr0H/zTX3Xq5GNcBNQkcddZQaqxYTLoV/+OGHgJub1KgGVz8IGJqrsyQ7S9Fff/014E5ysYGuszDK5Pyxc/+IqAv5A3eHXa99xDXCNYaA7XACKyRc1WPGACDtlk+9ISO0KW4ouQ10lk8o6icRSA+BpISrJEnviafr3uWnmroFmHUj3bEnsQ0bX7xfPU7ypJNOUuPFxkpffvklvPnmm1B8eBn0O+UKx0ZCiLNDDz0UpkyZYlpuOKqBwT/QsUaYFCQCyjes+hGa1/2i5kDRUTBkhKWA8k60Tfg9W3Hl2LRpEzz00EOqdV+/FO1EO8zKcAMfbFcm54+d+2fJkiXwxhtvqBsbcYOjSJm472PNia3+l/QbuNAv03oA6VRNNgfK1aK54I2csT5JkoT1o/U1rnDV3MzIL9aBsaciiEBnIJCwcBWiFcUDfjmhtdUsmcXptBN6KVacRyuhl0T92/77Bmx+62nYdddd4YILLgg31az8WbNmwdq1a6Fk6gXQfdzxjsTprF70Lmx69dF2UQ3M6hdRDXApvPhwyZH6o03mpnWrYcPTt0cPKN9/VxhwHh7IYO664FQc1hV/Ph54SzPceuutkJOTE3N8mpub4bbbblNPONv93jc7BZ9orhTpmj9O3D927nsxAcz6p7/v161bB9999134FL0iQ8i1ePOzectG+G3mNa2t2zfjpMNNW2dn+we/JgTRqLBQluXxmeiPzqgx3syPWBPXGHlGH9e7w1m+M8Ge6iQCHZ1AQsJV98GougZEE63R4KUz9qRoQ2v1Flg943x1mf6EE06AUaNGmTYPY7ii1dNT0AV2u+lJyCnu6cgcWHP/leoRs1aiGqRrKTyTS89GqE4sRTsyULpC3MQn064UVu+fzz77DGbPnq3eP0NuehK8uvsnE/e9lTmBvq+rbg3r1bQvrVtpo508bhaumhsBnpwo/GCxa+hrjNZZTHEttHZYUF4iQAQ6HoFEhavqP2WMc5oInnSGKqr+2A+b/v0wFBYWwuWXXw5FRZFB/2tqatQl6MbGRtVFAF0FnEoiFNAVV1yhntoVK6VrKVyIIUsHMqTYdcHOUvRXX30Fr7/+uuOuHMYxcRMf4UqRyfnj5P2Tzvveyj1c88k82PjSA0JEoZUwaw8rcKNwjSJYcdMYnm62Kp6F1soYUh4iQAQ6BwHbwlU43lvdiOU2jEKMYCxXtH7q04svvgg//vhjSuK32tmQJqIaGHdlO8nSbbv4oy1Fm/VZ78rRo/R4J7GEy3IbH7fMHyv3T7Z+Nqx9+DpoWP4NzoGsXrJ2mXBFcYrWVWFRVfkaTzIj4ZqSjzEqlAh0SAKJCFc1ioAT1tZMEG2p+g1WzTgfCgoKQEQfEO2YPn06tLS0wJC/Pg25fQY42rxf77lUPb40k1EN9B2ys/QsDmQwBpR3EpC6FH37BYAboaZOnQoHH3ywafGff/45vPXWW+Ap7ApDbnwiYinayfa4jY8dV4pURcVAvrHuHwwhhw9d6GKTjeHcdFbXjPmGOjGHXSZcRZcWamLVNDRXJoXrlClTujU3N88FgME5OTlHvvPOO7/FGgdJkh4CgAs455MDgcB8J8aMyrBGoKKi4neKosgA8L/q6uppixcvbrB2JeXqSAQSEa7qblHczY0bs7It1S/7Cn575AbVTeC6666LaP7f/vY3aGhogEFX3KuGWnIybXzx71Dz6XyYNm0aHHDAATGLDu/Kdjiqgb5SNyw9GyE4uRSd7Ni5jY8dV4pUzh9x/3Tt2hWuv/76CMx33HEH1NfXq6dl4UNOtiWdr2vGduM7wcwlwlUc+Y1C9fl4Bz04LVwnTpzYPTc39xLO+YUAMAhPtQaAnzjnfysuLn7ltddew7/VZFO4MkmSZmqbyk6QZXmBE2NmVsbkyZMHtra2foQBRfLy8irmzJmzI1pduj6M0efhnG9njL3LGLvD7/d/n2hb7bQl0Tr01/l8vkMZY5UAMFeW5VPEe2VlZft5PB719aqqqou++OKLFifqozKyi0AiwlX1b01kU1a60QTra2H7e/+BxlU/QuOa5aDU14abgCGxMDSWPr3yyiuwdOnS8Evebj3awkIN3Rt6jDsOvF0ifWLt9Gfbe2/C5v881S6qgVkZ6VgKj7aL36w9+l38e9z3pp1u28679sFroOHn79RjeaO5chQO2x8GXXa37bLtXOA2PplwpdDfP7haEKyrCSPcf//94Q9/+EPs+6drMeQPHqbePz2PnqrGJ3Z7Ei4ZocD5tj8b3dI3NwhXZIGRA6z6CjspXMvKyoZ6PJ53AGAfAFgLAB9ihD8AmAgAxQAwu7Gx8ayFCxduT0C4pm2Y7YhFnXDFWI9oPa7HhnLOd2eMHaY1+npZlh/El+12wk5b7JZtlj+acHWibCoj+wnY/nAWga3dLlzrvv1E3YjVWrM1YpTQ0jp8+HAoKytrtzmrtrYWZFlWDwOoq6uLuC6nuBf0PeVy6LrPIQmNerBmG6yacZ5rlsLdsvRshOmWpWi38Um3K4V6//zrIWjdsS1iiNDSivePz+ezd/907w19T8b753cJ3T/puEjnKoCfA7Y/G9PRRit1uEW4WmmryOOUcNUE3GwAOIIxdlNRUdEDwro6evTowuLi4lmMsTMYY/f4/X5ccuM2La52upVUXjtiMVYfJk2atHswGHwNAPblnJ8aCARsHwdppy1JdVq7mISrExQ7bhm2P5yFcBUbMOLFSczE+3XffwbrZuFKFcDee+8NpaWl0Lt3b9Wv1ZhixYlFt4GtW7fCf//7X/jpp5/USwdeNAO67L0zlJad/lUvllUxoI9qoK/fLKqBnfLNpmm068XS84knnggHHXRQ1BmO7cNd/GpAeRPXBafbZ1yK1vMxW4p2un4Bwo18zFwpUjF/9PfPXnvtBUcffTT06tVLnbd2758tW7bAe++958j9Y2d+i7x25gdGFUDxiomEa3q/9JwSrmVlZZM9Hs+bnPN/bd68+TzjUvKxxx7bp6WlBX0k+zLGxvv9/pV60cc5P48xNh0AhJXyE6/Xe9677777g05k3wQAMwDgRFmWw0tQpaWlRQUFBXgthvvqDQBb0E2isbHxloULF+5c7gOA8vLycZzzewAAv0zwe3gFY+yvfr//1SlTphRpPrcRy/4hi/GiaC4D8cS3z+c7gDGGbg0/GMuYNGnS3sFgEC2x4/DU9kTaYqPvrLy8/Pec89sAAI+NROvvF4yxv/j9/vd1Ank3wwz8F7oMRBO0+FDSvXv3iwAATzxB15AmAHjf6/VeoR87/fUhn+anAQD9lUeg+z5a4ltaWi5esGABjhslFxNIWLhin9y4QQvdAVbd8SdAC+e4cePgmGOOcQR/IBBQj2TN6d4bdrvxcTVOZSLJLUvhmVh6NvJy81K0G/iYza9Uzx+33z+J3HNWrsFoAhhVQCQSrlaoOZfHKeFaXl7+GOf8XM75lEAggAK1XZIkCaMaoGVDjdmrE31HaL6wn6M/rCasRjPGflMUZUIgEFiBhUmS1E64lpaW9igoKHgLAHBJ4W3G2Fec8+M0Afx+Xl7eccJHtby8/A+c8+cBoI5z/gpjDIXS6bg5DMXr6tWr7x08ePBRjLHhAIACbwvnHM9SX7N58+b3zfw64wnXUaNG5ZaUlLyO4pRzXhYIBD7V+jIa2wsAKKzRKotpGrYlJOZurKqqur9Pnz7jYrXFRt9RtN6gidY1Wn1eTeh3ZYyduX379jndu3fHL2080Qid6L8KPQQ8rCjKr5WVlR+bCVfse1NT0z8ZY3gc5behtr7MOUeXiWMBoBF/y7K8GDumux7/ZJzzjxhjG0PuFYdqriWvV1VVnUK+s87d26koKSnhipuzBl52l6s2aW1f+BZUvfmEupx5xhlnOMrs2WefhZUrV0LfaRdD97GTEyrbLUvh6V56NsJy+1J0pvlEm1ypnj/b358NVW88ntL7p2TaRdBjLH6nuCMZDiBQG0XCNb1j44RwLSsr6+rxeN4FgOGc86OE0DT2RJKkqQCAy+U3y7J8u164albPOzRLIAqt8zjns0JWvKdkWcaNXtxEuGK+uzjnf2KMHYeWQ61OfP1mzvktnPOzAoHACxUVFbspijKfMcaDwaCvsrJSPWNbE3/YdhSvqiXYzvJ8POFqJrh11ufmlpaWY4Wl0WZbLPddJxq/amxsPF74GGuuDLjUsaWxsbEMX49mWTV7vby8/FLO+YOc838UFxf/+bXXXms2iPKfTcpt5ZyfEAgE0P8ZdCx2iTV30ntXUG3RCCQsXNFVAK0UbhOv65+9E2qXfAjnnHMO7L777o6O/IoVK+C5556DboccDf1PvzqhsmNFNUj3ruxM7eLXL0WPGDECxo8fH3UpOhZkK64cCQ2SdlGm+MRqc6p39a9/9i6oXfJBau+fUaXQ/8y/JDM0jl2LohVdBPCzTHymkXB1DK/lgpwQrlbEmyZohHBVl59jXVdWVoYuBRjKCzc6lVZWVm4yCleRhzG2vKqq6iS9tU4ILcbYv/x+/0U+n+9ExtirIQvn1bIsqydeiFReXn4O5/xmRVEuqKysnJdC4aoKdp/PJzHG5mBoL7Q869ui9fGvwnIdrS12+i7KVBRlamVlJW6eCyefz3cXY6zC4/GcOnfu3KVWhatu7HYTgl9XLEaAwIeOs0U/dOUGZFn+o36jmiRJLwNAhd4ibXkCU8a0EkhYuGI4rN8eug7wgx/Fa/FhE6FX+alpbbxZZT/fdKrqJnDjjTea+uQl00DcvHXXXXdBbu/+MOSWZ+IWlXRUgzTsyk710rMRUrYtRaebj55XJlwpfrnpNHVDY0rvn159YcitpuE8495TTmbQuweIB3Bx9CtZXJ0kHb8stwpXXE6WJOnfIX/J8YqiHF1ZWfmtUbjqxFD3GD1VRbJREMYik2rhqutHrGaofrzR2mKz7ygMJwqOsSq1Klx17VqlKMqkysrKiF3VwrrOGLvO7/ffHWvTFwnX+PepW3IkLFz3fGiuKlq3+l8Ob2joXX5qxsWrnROGEhkEcWgB9j9WcjyqQYp2Zad66dnIKNuWotPNR/DKlCuFW+6fRO5NO9ds9b8EW/wvqZfoT/qicFh2KDqX1wnh6oCrgOkBBEZBE024cs7fY4y9YkZF+Ghq115txaqXQuGqilGtLTeEbgGMLdi2+9iQGGOL/H7/2njC1WLfUbgeYeWQB6vCNV70AaNbCAlX5+7ZTJaUlHDFhqN43fHJ/PCXAFouepWfAsWHObMpyi4cN3zx1n33Kax7HP3/AcRSeLSoBrH6J5bCFyxYAMuWLVOz7nLhbY6GFBJLz126dM/TgkMAACAASURBVIEbbsDPsJ1JuC4MvOxu6DJsf7tDYZp/w3N3wY4vU7MUjWHMnn/+eejm4FJ0uvkgNP38iber3+n544b7x5GJFqUQtLKiawB+bmHCzyncZCoSCddU0o9ethPCFUtPcnNWO+Gq29Q0VlGUYyorK7+IYXGNCJZv1ttMWVzNNmeZbTKLNkLxhKvxoIAofU+7xdXn8/1ee5gQ7hGmBxtge8nimpl7P5FakxauolK0YNR8Mj/8hYACFr8Q0JqRzpTpL143L4VnYunZOPZuXop2A59Mz59M3z+p+qxAoSpcm7COaA/YJFxTNQKxy3VKuCYbDstoDbTi4+rz+YYxxj4AgBrO+fhAILA+Wm/j+LgezTk/XVGUR1AgO2lx1Vkal4mNSpIknQUAeIT7E2LjWQLC1XLf4/i4YlSF0Tk5Ofe9++67P1u1uCbh49ruIYOEa2bu/URqTVq46uMkGq2v4gsiloC1E2fRrIPG68UXz//93//BgAED0KEeGIveTTvvr1+/Hh599FG1GcJVwFi/MaqBnfLN+7ez/SKqgX5XtlV+aMXb9PJM04Dye+65Jz5tmgaU9/v9gJvS2h3I0L1324PJXgdDDLwQbXxuv/12tbtO8sHyjK4c2cYn0/Mn0/eP8R6wOn7RPvyat2yETS+3bb4SSe/SFG1+ko9rIl8niV/jlHC1egBBKI7rP2RZvsRwAAEeWoCxVMNRBSRJugIA7osVVQCtmX369HlKO9hgRlFR0XRx6MGECRN65+Tk/J1zfi/6x8aJKoDhtPCkK2NUgXWMMcnv9+88us6AOs4GMzwmFUNhDdEfQCDaAgAlhmgIGDZqbMh94OSmpqa/YAxanYiOaIudvkeLKoAnnXm93gAeT2uy+z9iE1WcqAIPFBcXXyvYS5IkQn2ZRRUg4Zr47ZrxK5MWrmY9iCZg07GBa/1Tt0PtNx+rzcJTfkaOHAn9+vWDnj17qjvX8beVtG3bNvXwAfyNgvXbb78Ni7eiA8fAgHMil9VFmeufuQNqv1qUkl3Z4aXwg8dB/7OutdINNY+Z60K0gPKxCjXbxW/XdcGNFj038UmLK0WM+SPmb6buH8uTOkZG8fmjXwHC7Ea3ALMiyOLqxAjYL8Mp4Yo1xzjyFQPs48EA8xsbG6eZHPkaLY7rz/rQVWZL7Lo6MZj9J5xzDLe1B2MMz0UORcTaGXpJxHFFoYYxR0NB86u1OK5D8NlblmX0OeVaUH0UsxOwzZzzD2pqah5YvHhxg5FwtCNfRSxaLZ7p5bIs467i8JGv2lK62GmM8Wex7Xg0roQxTltbW6dimKxYbbHRd30cVwwD9gIAdOecn8IYK+KcnxMIBDDiAo6hGs2BMbar1nc5EAjMshDHVWXPGNtPi0cbLY4rCVf7t6lrrkhEuL6HYeesHPlq3LyFvcYlOnQfKD50QkrcCIL1O2Db/NehZnEg4mx1J4h7uxZD8Wgf9Jo4DTxdikyLTEtUAxu7sjO99GyE5Dbh6jY+mXalSMf903PiSeDt0s2JWzKiDLMHZsyAFtZuh020FG+ahKszwxI6YRED/KOjP4aSmi7LshpSKlpyUrhiHRMnTuyem5t7CeccY6/iSUpB3IDEOf9bcXHxK8Iqh3l1og9X567TTrSyfXIW1pmTk4P9xgDiKJBxh7u/tbX1z/Pnz/9V33fDyVn4Fp4edb3f78fv17CwLCsrG+XxeHAX4V4o4BRFOd64c97QB+NpWxs45297PJ67MTasGf+Kior9FUVBqzIK+3wAwGseNorkWG2x0XfjyVl4YtX7Ho/nagyDpW+fJElTOOdPMMb6cc6fCQQC59o8OSsQDAavnjdv3nJRLm3Ocub+znQpCQtXOxEEollARBgtq18qdmHV/7QEWqrWQcvWTdCKPzVbQWmsB6WpEXhzIyj409AWPcNT2BU8eQXA8grAk1+gnoyVU9wLcnr3g9yeJZDbdyB0GY6HccRObhNm6TiQwU5AeeNSdDyedt43c+WId71b+QhXinjtt/u+1agYWG74/tlWBa1bNqbl/rHbn3ifLXZC9OFxr7hxK7Sk+pwsy2fbbYtb8kuSVBoSISiAFsqyPD4T7dIJUVE9Clc8LQrbtMrYJqeFayr7bGdTUyrbQWUTgc5KIBHhqj5J60PI2IGHXw4NK74Nh9AS1woRWzhs/5RYYu20MZm8bhOumV56NrJc9+QMqFuqnr4HGMnggAMOcMSVY+nSpVBfX6+WG8uVw9get/Fx2/xJ5l5I1bVCrNavWBrhu4r1JRPVBI981Xxh1aNAU9X+VJfrMuGKHFFI4zI4JhSt040CNpuEqxa54GQrIa1SPdZUPhHojAQSEa74AaQeU2fH6mqEi18++CVR8+kC0y8f9IfNRhHrNuGR6aVn47i7bSnabXzcNn/c8qEYzbIqxGqy/vM6aysWOdTMKugWFvHa4TLhOh7dBLQd7Gj0EAIWu4GiFt0IVmWDcPX5fBfiJin0RACAtfEiCMQbJ3qfCBCBxAjYFq5YjQijkdOjT2v/06/OSTbklRCx0SyxWH7hsP3C/rGJdTU9V7ltKdzNQigTrhzGWeA2Pm6bP+m5a9rXIoQqviMOCtDnws8EjC1sxxUgWl/0J2jhCUnx/DEzxcRqvW4UrqLtWttQwKIVViS0wqqC1s3RHHw+39OMsXNQtALA/8myjMelUiICRCDNBBISrpp4xfhvZzkdrzWWiMV6xeYutwrZTEc1cLswS/P8jlud24RrR9jVHxe6SYZ4QlXc97m9+joiVkUTsF5xzGsmfUITYRbtGjcLV4OAPdPgRpD1Dw1OjiOVRQSIgDmBZIQrPiGjeC1Fy2v30b4cM+uHE3EYG1d8Y+oXa0XIJlu/3evTvRQer33xhFmycVTjbfaJ175Mv+82Pm6bP6kaHyFUcfs0nrwnTrISH1MoVHFjJLoLoRsA/m2Wkmmf/tjXjiJaNaOC2Jy1SpbloZn48gtFFRA74+OKURTa2W7lzgRjqpMIdFYCCQtX7QMSxSs+Navnm+LyHQalj/Yl4wTkWL6xQsiKtmTaKuumpXBxIIMTYyDKSGQXv5P1O1GWm5fms2FXv5UxEPcsRvYw21Al7lsUqrj8n2rfdmwPRg/QHUqQ1VEEzMZAkiTch4Cfz2n315UkKbwPws1L/1bmLuUhAkTAfQSSEq6iO7qYfapoTXajhFVMwkqDX0DoHyu+II3XC+uNutyYJb6yVhnEy9dZl57jcQmLb+3ACPw7EwdWWG1ntuSzIlKFUMXPCfUhM42RRAxWVqz+1pC4wl3uHSrpP5O1WKrtQlClqMMoWoX/aodkmyJuVCwRIAIWCTgiXLEu7SlbdR3QfzE5sXnCYl/UbPjFiTEn1S/QFd+qVhXjMqRon/qlqW38Ev9PpbXYTj+cypvupWen2p2ucohPYqTFfdawYqkaJznaQ6O419JlTY3WGxPBikIOw17FDIyfGB13XKWJVzyPXr+TP12NI9GaLtJUDxHoZAQcE6468YrCNRz2JJ0W2Ghjp/9SjWWZ1X/JCuuseC3ZyAlumFcdZek5VSyJT3uyeoGK70Zb6hdX6jdRpdOSGkuwGo5+RcGKrgEdzspqxkAzKKBwTad4NT1kIFX3LZVLBIhA5yLgqHAV6LQPy7DvqxB/borNauZmICy10aaAmcsB5u0IorZzTXvqrZ6AXXFqtKKq90Aal/vjjV60o19D15EVMB48ep8IEAEi4HICKRGuJgI2YrkqmdNtUs3T6GqgF7ix6taLWgzZk9Orr+rvqx4ZG2VHdKr7QuUTASSgn9O4QQoTWk7jPai5XaAaRxcPETA50KRTWVhpxhMBIkAEOjqBlApXg4BFFwIRt099SywrFh86wfVWSyFg9f6zekEQb6II8Sqss7hJTC8MSNzGI0jvmxEwE6XxfE6N5YgHLNzRjwmtp9nywBXDuqoeLZrNR7fSjCcCRIAIEIH2BNIiXPXVmrkR6EUsCrriw44JX5JMnEYsJB3Xt27bqLZXiFq0agnxYMWqJTorxKteNLRZbvtGFbnp6B+LMUuofgCn+egfkpq3bITgtjYraSJzyvhwJOYSilNMBcNGOt5+/f2eivnRFkVkqdmJWqp1NRQC6vlsPrKVvqiIABEgAkQgOoG0C1fRFN2mAbTCoitBOOlPx9KL2GweSKN1FjeJtYmRnVEQ7PZPL3SFQGn73eaqoH8NxbD+b7t1UX57BPTiMzzO2jK9XoTi//HhRuSxV0vbqoUYW2ExFW4qHcX3Os6pWkKsvt+RIwTYnReUnwgQASLQUQlkTLgageosse3Ct2STS0EyE8XojqCKGp31Vogcs/Bedus1uiaYCVthnRMiWF9HtOtj5bHbRqfzm3ETolFflz6f8AkV76PV0ygykxGeZn00Wt7149AZ/Kb1m8WiRDEgser0zUHlEQEiQASyhIBrhKuel07Eol+sCGatZhFf6m6KUJCJsY4QV1rcWtEOIXb1AstpceVUn53y7XVCzDvVJ/081T8QCAGK7wurqPp/soarKw949GuMcFskVp2coFQWESACRCBLCbhSuJqIWIxBOE4TsaZCVhwkIKyzWToeaWu2UfjutCi2LVtjEtZGYWU0yxPOqy13x8qTts5FqchMJAvRqL9En08vNoXg1AtTEp72R9Xi6VokVO2jpSuIABEgAh2egOuFq3EENGssilcUsvrjBcNZ9cup2RCxoMPPsigddNJK6pTltrOORar6bWHZX1RNQjVVg0DlEgEiQAQ6EIGsE65RhKw4GQbFbMRGL5Ffb4nFyAVkme1As5i64goCFi2p2FYUqfiDx63SpipXjB41gggQASKQHQSyXriaYbZilcXr9LFVhZjNlviV2TG9qJUdkYDNk7ZQoGLCMFWrKa5qR5wR1CciQASIQPoIdEjhalHMRj2/W+9qULDHfmqcy2gW2lTEqdS3n8p3Pk4q8d1JINb8QoHasmUjNK5Yql4QY+OUKFBvSV2NVlUKUZW+D3OqiQgQASLQGQh0GuEaQ8zq3QxMfWb11+pFrbDS4vsdJWZmZ5j01MedBMyspxYOzdBbUbEwWu6nSUUEiAARIAJpIdCphWs0wrrDEUQ0AyFu8bdpMjv1ioRtWuYwVRKFgD4uMJ40hcnm6Vt6CyoJVJppRIAIEAEikHECJFxtDIEmaPEKo5U2qtuB0VqLfws/WhS2mMxEr41mUdZOSMB4WIUIXYbL+ZjwWFSLqZ041Zb4hVXVYjGUjQgQASJABIhA6gmQcHWIsYmo3U0ncLGWiPizsaqNZr3FazwFXSFYsxVy+w2G/AG7gbdbD4d6QMVkkkBwx3ZoWr8alIZatRlKY31EHF0hVG0IUtEdIUzFb9X3lMRpJkeb6iYCRIAIEIFECZBwTZRcAtfpxK0QsRi+C5NwQbBkuW1XNWPAmAdYbh6Axwvewq4AOTmQ060neIt7gCevQLXqsoIu4MkvgNw+u6i/8/rvCp78wgR6QpcYCaDQbN64BpSmRuDNjdBctQ54Y716IlTr9i3AW5tBaW4CpW4HBBvqAJQg8JZm4FwBwB1S9pOwiOqFKZbyPv5Dm6LsA6UriAARIAJEwP0ESLi6cIxMrLfYSiFyTePUJtUNVfgydfu+Kn6ZF5jHA56CLsC8OQBeL+QUdVdFMfN61d85xT21v3OA5WCeHMjt2Vf9P8vJbbsuJxfy+uwCLC8vbvMSPUDAyiEGvLkZeLAFWlBMtraq/8ffLds2AQRbtddaVTHZWrOt7TVFUf9WWltUscmDraoVlCtBAEVRhShHwYn5UpMwfJQQp8JKSoI0NaypVCJABIgAEcgSAiRcs2SgRDMlSVLNc2+88Ua45atXr4ba2lr47bffoKGhATZs2ABNTU2wdetW2L59O7S2tkJdXR0Eg0H1p6WlRRVdSupEV5ZRdaa5Ho9HfQDAn/z8fPB6vdC1a1coLi6GvLw89ad3797Qv39/KCwshIEDB0JRURHstht6lbSlE088Uf0tyzLdm84MC5VCBIgAESACHYgAfTlm2WAahSsKUNVaqqVE/l6zZg00NjaqYhfFLwpb/P/mzZuhublZ/bu6uloVwCh8UfCiEMa6xN/4Gl6DrwlRLN53A2JkhELSKC7xb/zB9zAPCk38v/6nZ8+equjs06ePKkjxZ8CAAepvFJ94TTL89eNHwtUNs4XaQASIABEgAm4lQMLVrSNj3i4mSZK6Nq23uGZXF6i10Qig0D/ppJPI4kpThAgQASJABIhAFAIkXLNrapBwza7xstVaEq62cFFmIkAEiAAR6IQESLhm16CTcM2u8bLVWhKutnBRZiJABIgAEeiEBEi4ZtegtxOuRp9WY3fo/UgfYDfzIeGaXTcjtZYIEAEiQATST4CEa/qZJ1MjWVyToefya0m4unyAqHlEgAgQASKQcQIkXDM+BLYaQMLVFq7sykzCNbvGi1pLBIgAESAC6SdAwjWFzMvKyroyxq4HgEMZYwdoVX3FGPskGAzeXVlZWWezehKuNoFlU/ZkhSvON4/Hcx3n/DCH5ls24aO2EgEiQASIQCcgQMI1RYM8adKkvRVFmcM5H2ZWBWNseWtr66R58+Ytt9GEuD6uicRxTTYOLF2fXBxdwS8Z4Zqi+WZjalJWIkAEiAARIAKpJ0DCNQWMUUQEg8HPAKArBq8fO3Ys7L777mpg/pUrV8JHH30E27Ztw5prFUU5pLKy8keLzSCLq0VQ2ZgtUeFaVlY2wuPxfG6cb8hgxYoVycy3bMRIbSYCRIAIEIEOTICEawoGV5KkjwDgiEMOOQQmTZqknsgkLKHi9+zZs+HLL7/E2j+SZXmMxWaQcLUIKhuzJSpcrcy3d955Bz77DJ+lbM23bMRIbSYCRIAIEIEOTICEq8ODW15efhHn/B8lJSVw8cUXq8eJmiU8IvXRRx9Vj1XlnJ8fCASestAUEq4WIGVrlkSEa3l5+fmc8ydSNN+yFSW1mwgQASJABDooARKuDg+sz+f7H2PssN///vewzz77xCz9m2++gTfffBPzLJJleayFpsT1cTWWQXFcO3YcV0mSFgHAkSmabxamJGUhAkSACBABIpA+AiRcHWYtSdI6ABhwySWXQJ8+fWKWvnHjRnjssccwz2pZlodYaApZXC1AytYsiVhcJUlaCwADUzTfshUltZsIEAEiQAQ6KAESrg4PrCRJHIu89dZb45bc3NwMd9xxB+arl2W5a9wLAEi4WoCUrVkSFK6pnG/ZipLaTQSIABEgAh2UAAlXhwdWkqSvAWDkRRddBP369YtZ+oYNG2DWrFmY52tZlg+00BQSrhYgZWuWBIWrOt8uvPBC6N+/v9PzLVtRUruJABEgAkSggxIg4erwwEqS9E8AOP3444+HAw4QZw6YV7JkyRKYM2cObs76ZyAQONNCU+L6uFIc10if1mzikaBwfSEU9eq0E044AUaOHBlzCiUw3yxMScpCBIgAESACRCB9BEi4OsxakqSrAOD+wYMHw7nnnquGwRJJhMXCv/H1p556CtatQ5dYuEqW5QcsNIUsrhYgZWuWBIXrNQBwT4rmW7aipHYTASJABIhAByVAwtXhga2oqOivKAqehlV03HHHwYEHmnsAfPHFF4CxNQGguqWlZa8FCxZstNAUEq4WIGVrlkSEq36+TZkyBQ466CDT7ic437IVJbWbCBABIkAEOigBEq4pGNhQZIELQpEFHi8oKFBjuXbr1i2ilh07dsA//vEPaGxsxNfPk2X5aYvNIOFqEVQ2ZktEuGI/JUn6EwDMSsF8y0aM1GYiQASIABHowARIuKZocEV8zb333humTZsWUcu///1vWLZsGb62UJbl8TaaENfH1VgWxXHt2HFcxXinaL7ZmJqUlQgQASJABIhA6gm4VrhOmTKlW3Nz818A4HAAEOufSxhjixsaGu5ZuHBhberxJF5DRUXFcEVRfkIr2LXXXhtx5Oudd94JLS0tEAwGh8+bNw/dCqwmsrhaJZWF+RK1uGJXxXzLz8+H6667LmK+3X333dDU1JTIfEs7xWy/79MOjCokAkSACHQyAq4UruXl5Xjk1BzO+R5m48E5/4ExdoIsyz+5dbx8Pt9Exti8Ll26wNVXXx3RzPvvvx/q6upQXOwXCAS+s9EHEq42YGVb1mSEqyRJEwBgvtl8u++++6C+vh4URRlXWVn5gVu5dIT73q1sqV1EgAgQgY5CwHXCtaysbITH4/kcALr26NEDxowZA0OHDlV5r1y5Ej7++GPYvn07/lmrKMohlZWVP2Z6MEpLS3sUFBT8WbMOjwKAnqJN++23H0ydOjWiifPnz1f7oUtbAOALAFicl5d3/5w5c3ZE6RMJ10wPdgrrtypcDfMNVyN6i2btu+++cOKJJ0a08o033oDvvot4PrI631LY28iis/G+TxscqogIEAEiQATCBFwnXIWv3iGHHIKbTkyHau7cuYC7pDnnHwQCgXGZHM+ysrLJXq/3Sc55RPT3rl27wh577AETJkyAoqKidk1ctGgRfPLJJ6olzJDWcc7PDQQCskm/4vq4ZlPcUuwftXenD64V4arNt6c45xGnW8Sab7W1tYAPS/jgZ3O+pe3Wyrb7Pm1gqCIiQASIABGIIOAq4VpeXn4+5/yJkpISwJOARNxTs9+4K3/z5s0ofM4PBAJPZWJcfT7fJMaYGtNqr732grFjx0LPnj2hsLAwwscwVj9QrKD/4datW+H999+H5cvbXF4VRTnL4/G8DwBDtJ/dAADH6xZ8H61olDoWAb1wDY35cwCwCgBWa79xTuzu8XjUCBR77rknjBs3zrH5xjkvj/KwlHLI2XbfpxwIVUAEiAARIAJRCbhKuAqry0knnQS4Gz9WWrp0Kbz11luYZZEsy2PTPcaTJk3qGQwGvw+FIep/5JFHwtFHH22pCejmUF1drbo74G9M+H/961YKIuFqhVJ25TEI16iNxw1/+NO9e3dAdxpMu+2GzzWg/q1/PR6BBQsWCLeVdYyxvf1+f028a5x+P5vue6f7TuURASJABIiAPQJuE65rAWAgxj7t3Tvstmfao02bNsHjjz+O762WZRmtkmlNkiRdCQB/HzJkCJx++ulhAao2aPXqsChdtQqNZm2v2U05XQug664lUNCnWP3BM7h+/c9itRgSrnZpuj+/XrgOP98HTZtroFH7ad5aCw0bt9nqhBC1QsiaiVus8+WXX4aff/4ZVwkuDQQCj9iqxIHMkiRlzX3vQHepCCJABIgAEUiCgNuEq3o+6s033xx3qb25uRkwzA8A1Mmy3N6JNAkosS6VJEks3eMX/L79+vVTl/q1DWNxa9VbxPD/KBz0r6HI+OWXX+Cll16CktEjYK+LKlT/AEyYd9GZbSfDCuFKcVqzJ06r2eTQj59euI79J54cDOrDCo7/D4++A5s/WQannXaa6h6AeWtqamDbtm2qS414MLJjuRfCFkNobdy4Ecv8hDE2C10TZFleGHcyO5RBkiTX3/cOdZWKIQJEgAgQgSQJuE24fg0AIy+44AJAQRgr4RftE088gVm+lmXZ/FzVBOHoxKnY+FUaOiwAf9olvfDQL9sal3CFtctKk/BkrQcffBDye3eDQx84P3yJmXC1Uh7lyQ4CZsJVtPzTy5+Apm21cM0116huAlaSeJgSril6cWtxBQCXC8QP+lur/5dluW0ZwaEkSZIr7nuHukPFEAEiQASIQAoJuE24vgAApx133HGw//77x+z2V199Be+88w5aif4ZCATOTISRHYEqyscl+/yS7lD9wxr1JeEmYEeYWmnr7bffrmYTljf8PwlXK+SyN08s4frhGX9XO3bTTTc51kG9sH3hBbz1ALrvPVj9LeZ3lMqEcEWrbNKCVpKktN73jgGkgogAESACRCDtBNwmXK8BgHsGDx4MZ555ZjiqgKAidufjF/wzzzwD69evx7eukmW5bf08RtJEqhC4US2oWIQQpz1GDGr7Mh8xSBWr+LpRQOqFhGifsb2J/E3CNd6Idrz37QrXVM839K9tqqpW/Wyrf1yr/hZ/xxC0ERZaKy4HkiRF3PfR7hd8/emnn7Z133e8WUI9IgJEgAh0bgKuEq4VFRX9FUXBeFBFkyZNgoMOOsjU13XJkiWAsVzRMNTS0rLXggULNuqH0apIVQVqn2LooVmZUKAW7z047FMqRCoKBJFUZzydr+mNN94YM2yXcCWw+1sI1zHPX6mWbxTM0XxcKS5qpM9rNvEw9XHlbf0RFteUz7d/XhV3/uOmMaOgjWGhbWedNYpZp+77zv1RTr0nAkSACHQOAq4SrohckqQLAOBx9OO76KKLAAOr6xP6f86aNUvdEMUYO5dz/l8tzin6o0a1pKJIxWVQ9feIQeEl0USHWQiJ8847D/r3jzh7INEiw9dt2LABnnqqLTQtuQokjTNrCrBicU3nfLMLzsxCG0XQCqus6mqAQtbufe/3+5+x2z7KTwSIABEgAtlPwHXCVROviwDgyBEjRrQ7vhJ322shpsSXX7tNU06LVLNh/v7B2bDly5XqW3g+PB612bdvXzVCgPixMj1EDFf8jRvOvv/++/DpRn0OHQ57XzI5XAz5uFohmr15YgnXHx5+BzZ/tiy18+2Q4bD3pTvnmxMk7YhZznkXxlhfs/v+1VdfFYdzLJRlebwTbaMyiAARIAJEIPsIuFK4VlRUDFcU5ScM03P11VfDr7/+qob7ET9GzChU+43d1xFLqtUhbK1thDXvfgYbP/gWWnY0WL3MUr7c4i4woHR/GFj+O8jpmk/C1RK17M8US7imdL51K4R+R+0HgycdAjlF1iIWJENb9Zn9YU3Yb9bMKoth4TBGMm7SxN/33nuvusoSDAaHz5s3r+14OUpEgAgQASLQ6Qi4UriWl5efyjl/0ePx4DGXpoOCQrXfmH3a+aQaM4s4mNFG1on3q79bDQ0bt0NjVQ00bamB5u11EGxohmBTi/qjNLVAa32T2oScLvngyc8Fr/gpSaVRqgAAIABJREFUzIO8nkVQ0LvN37awfw/osc+uO8WqFscTX6A4ru1HsSPFsY0Vx1Xf8+3afGvavAMaN1fbn289ukJBn+6Q36cbFPTvCT118y0T94/wmd36zS+w9t3P2w0yilh0EdI+Cy6XZfmhTvdJnYUdliQJV8Oe1Zr+nCzL07OwG9RkIkAEXEYg48K1tLS0R0FBwZ9Dvm7jGWMH4XKhkRF+cR1wwAGw6667wpdffqkup4uUW1QIRUP6Qrc9d4FB5b8Db0GuyxA71xxyFXCOpRtLimVxdWN7k2lTa10j/CZ/ATUrNkDd6k3QUrtz1WLPPfeEww47LGKlxVgXY6yec44fBO/m5eXdP2fOnB3JtIeudZaAJlrfM5R6K4lXZzlTaUSgMxLIqHAtKys7x+PxzMQoAnr4uIsa/UVxiXDChAkR41JXVwd4vjoeUVlfXx/xXn7PIhh27jHQa+TQmGMZbGyBNe98CjtWboDaVRuAeb3QdXAJFO85AAZNOkS1hroxkXB146g416ZsEq54D61999Ow8EQKXXfr23YPVeADZF5UMFuW/AwrnpkHzdV1EXnQV3yPPfaAo48+OmJTJh6gsGzZMvj888/Vk8JMROwORVFuDwQC9zg3GlRSogQMovU57eCKW7XySLwmCpauIwJEQCWQduEqQlVxzi9ijIWPxyoqKoKRI0fC0KFDVcEqUrQwUuL9hoYG9bjVDz74AFasWKG+vO/VJ0QVr/W/bQHcWIVL+2apy8DesM/lU6Cwf0/XTRESrq4bEkcblC3CFe+hH2bOgfoN7UUkAol1D2396mf47u9vqdzQsjpmzBjo1asXoD+7iEsbEX5OCwcmPgfEkbYYEm/Lli2AETh0nxUbQ58pjwHA806f7uXoQHfgwoyiVZbls7G7oWN9bwn9JvHagceeukYE0kUgbcJVE6z44XWWvnN42MCUKVMA3QGSTe+99x4sXrwY0PI66q6zwFuYF44Di2XXr9sKX93ykup3ijv/R48erQpl/FL85Zdf4H//+58qgtFadND0U6FwQNuZ8MY4rnpo6Xzfio9rNsUtxTGh9u6cX7HiuIbFmeFpM53zD9tQt24rfG1yD+F7uAqiv4cOvPUU9R4S909rXRN8ft1z0FJdB0cccQSUlpqeomzrYwCtsXPmzIE1a9pOstMSRhzBUFsoYPE3pTQQiCZaRdUkXtMwCFQFEegEBFIuXLUPKxSrYTNqr5FDYOs3q1TL6imnnOIo5n/961+qCN3j9PGwyzEHRZT99Yx/Q83ydXDwwQejBcC0XjzYAI+TLR4+EA646Q+Oti3ZwsjimixBd1+fDRZXK/eQLMuqL3rxnrvAATf/MQx9XeBLWPnSwpTc93hkLYrXbnv0V12ADCJ2uizLuGRNKUUE4olWEq8pAk/FEoFOSCBlwtXwdK0G/sdIALueMBp+eOQd2PzpMjj11FPVDVciOXGE5cqVK+GVV16BksP3ghEXTwqXvWHhUlj+zDzo06cPnHvuuYARC8zqCwaDavB/XIbc87wy6H/Ufq6ZFiRcXTMUKWmI24Wr8R7yer2qxdx4/+Lu//A9dM4x0L90fzWLuO/xYXW33XaLeqRzIp8HaO0V9/2Q34+FTR9+Bxs//E49plZLaIWlne0pmLlWRSuJ1xTApyKJQCck4Lhw1YVAUS2sKFhRrKJoFenTK5+Epi074Kqrrgr7tkVjbzfcEW7emjlzplrvIX8/L1yssBRNnToVMMC5SGblf/fddzB79mz1dK2R109zzbQg4eqaoUhJQ9wuXM3uoWj3p7iH9CsXn1z2uBq6C+97PBkPk9372wheXG9234t4sRsXfa/GjdUJWLLAOjSD7YpWEq8OgadiiEAnJuCYcNV8WDFmn+q4hsJx+Pk+0zir4rjU66+/PiXo77zzTrVcPC5VxGn99IonoGlrLfzpT39SN4PESlVVVarFqKCkO/zu/nNj7mBLJA4s+tiufSfKjmxDVAN9+VZ8XKN9sTv1YEDlRxJwSngJEXfS/7N3JWBSFGf769mbvbiWG0EEBUQU7xtQ2ZkF8cYj3mdi4pHfIybRJJqY/OrvkWgSjbeYQwVDgsLOLKCgKB6AqIAKiNwCu8Ce7DUz/e9b2zXU9PbMdM/0nFv1PMOw0911vFXV/fZXX73fRRcFxi77zWAHZbTjx2gMWBm/Uc0h4QUykfM+8GKq4QcSu+45j57ATpabuKK/BYcjrdrzYHg4H2Pp8xo99vJKiUB3RsAW4irewIwsrHqAk/EAs1JmW1sbPfbYY2yT1snP3mLr+IikalAwqDcd/tNzDVUNpMXV1q5IuczMWFxjGT+xNjiaOeTIzaZTnr+NFW3l+mjqKr6whroe7gOb3/zA27q3MVuTaZLuA1GAHUY9AIYLUb+Vb5SDlRv/D0qSvEYBvrxEItDNEYiZuIo3nmHnn8TcAiIl8QEWSu4qlt8feuihIKsV/vjsvlepcUs1XXfdddS/f//AEqVRObC4vvDCC1Q0rB9N+N0VkZpj+njzjr30mW5HNvf1g4/exx9/HFA1wI7sHoOCLcOSuJqGOi1PjERcjVQxrIyfWEHhcwg+4mVlZUHyVfp5tGvXLnrxxRep8KAyOvrBK7sQ11jmtyibJeZjNO+N2gzrK3xgN89Zxg9LbVELg8Ok5BVIKj5cOgL/N7RwS/JqAXx5qkRAIhCbjqvL5cKb9STuFgCfUDOJE1dOIs1cY/Yc/sDE+XAV4Gnd39y064O1NH36dBo3LvyGqy+++ILmzZvHNmZhg5ZdifsITpgwIaSqgcfjYTuySw8bTOPvDVY1iBdxbWlpoTlz5jCR982bN7PmQvHh0EMPpXPPPZcKCgrsgiAt80kUPpGIa6zjJ1bwrcyhL7/8kt5++23m2w6XIaRkzPtwbYbf6zd/q+TWV1hemeaoTKERsGBpZS8DXLe7I0douIbEWCCvm9xud/gIMrKDJAISgW6NQNQW11CkVe8zZ6Qz+fVTb1HNp+sZ8IiWM3bsWGbBgbYq9FzxbSZxMXJ8g7B+/fXXgWhafY8bRWNunR6wrG6bv5y+e+09GjJkCF1xRXgr6syZM2nHjh004vJJNKh8gi06rt+/8zlteHkRUzW44YYDm8aM2vncc891qhpcN4X6TxwXKN+Mj6tVXdQtW7bQI488Qt9//70h5MDrnnvuoUGDBrHjVvNP9/MTiY8RceX4iTv6ox0/rP9i0IGNbg5NpMHOY9jY+SoB877PcaNo7K3TA2PZ6P4j3vSaq+voy9+/LsmriRtuBJ9WHmAAurncyiqSV+Y+EIqUulwu7I+AbKIkrib6Qp4iEejOCERFXF0uF24wL1m1tHKgvY0ttHXep7RryeqgGOV2dEROUQEje0OnHUfZRZ07l5Fa9zXSip+9xIIPVFRU0JFHHmlYHCLywOqJ4AXHPnIt5ZYW2lEtWnX/P6lh4046//zz6bDDDgubJ3Zkv/XWW120ZO22uG7fvp3uvvtuam1tZS8LJ554YiBqGbRwuesCLK4PP/wwDR482BYsImUiWjhRDyQEigBu5513XmBHeqR8Yj2eaHzCWVy5tTWW8RMrHmbnEHSQoeWqn0PJmPdm2gzXgS8efI2T12ul5mtX1CKpBwjEE1brYR05BEXJ4oYOzV0gKCiEcC0KhjuBDBphZuDKcyQC3RSBaIkrE2+EVJRZ94BQ+Nau2czCr7btbaTm3bVMLsfX3MYIJj7+1nby7m9ll2f3yCNHXg5l8U9BLuX2LKT8fj0pr3cR29DUc+wBXVh9mTvf/ZLWv7SAEZ8bb7yRxUMXfeQaGxuZmgCInN0arh/f/iy17Wtk5fbp0ydQNSNfP1hbmaqBTtLLbuJ67733Miv1McccQ2eddZZhyE2QeJB5WMV/97vfxX2abNu2jeCraNYCHM8KJRqfcMSVS8jFMn7swEo/h7BiIvqcNjQ0BObQoTc4qf/pB2TwxPITOe/NtBtuA1/87yycKi1+OsAikVacLhJXEH+936pmTYVE4sHiJi1JWs2MTnmOREAiICJgmbjyG1KqaZya7dbPH3yd6tdtZ9Y7WK/ENHv2bNqwYQOVjh1K439ur34r9+/7+c9/HrGq7e3tnaoGeTl08nO3BpHcpVc/wf5+8803I+YT7oSFCxfS008/bcl14eabb2YEN14p0RbOVMMnHHH94Ponyd/upbvuuouys7EhPnQKNX7s6jdTc2j0EBr/y4vtKjIh+YC4anqvcrOWhrgZ0qoRV7YKh1C7brd7svYbdx8I9F+H32vgmSNJa0KGtSxEIpBxCERDXJkvEjZcYOOFFR1II/QSfX3zzn20/GcvscAHP/3pT4OqBLLo9XrpuEevY1ZcJLvq99mv/k6Nm3czVQP484ZLUDXAjmyoGhz1uysCO+jM+Ljq8w2lM8qtiVh6j+S6sHbtWua6YGR1tVPHlNcJIXmnTJliCFFVVVWQBdjO8sUCk4GPoY+r5pO68r5XqUlTxYh2/Ng1/8LNoSeeeIIgJwc3G6yA2DV/Qs0XO/MXrK4B8pVxd3wLDTJLWjWSCmsq1/HGUv8rmqoAfuPhvgNuAJK0WugIeWrKIOByue4jIiw9Xuh2u/8dr4qdffbZg71e7wdEtDU3N3fq3LlzG+wo65hjjskpKyt7moiuUFX1bI/Hs9COfBOdRzTEFU6HwxGVCkvZ6ZZq126hLx+azTaF3XrrAWsm2oGIW/CvPPK+S5h/qZ3pm7+5abemagACGC6tXr2aqRqIO7L5+Uuv+SOpfj/97Gc/oxNOOCHqKt50001sAxiWns0EZACR7tevH7PSxiOJFmDILYVLPJxoPC3AycBn586d9JOf/IQ1XVTEwN98R//ZZ59Nhx9uvPzOMQs3fuzoOz6H4Pt8222dGq08Pfnkk9Tc3MysraWjh9hRXMLygK/rp3c8j/K6vbuAFdLKO0hTEMAmLE5Uxb4LWLHjSVpdLtcFWJAiona/339BVVXV26EG0EknnVRQWlr6VofgxZlEtNROgpCwQdsNCnI6nccrilJFRPPdbvcPzDR5xowZWfX19ZcoinIvEWFTSRYR7SGif/r9/gerqqp2m8lHf046EVeXy/VPIpqqqmq5x+P5RGuL4nK5/kRElzkcjor58+cvjwaHZF8TDXG1zb813o33NrXQdvcKqt+wkxo37SRvU6evLBIe/iABYkKYV/h88pRT0oOKDiqj4lGDaHD5BMouPLDZy2rdt1euoI3/WsI2OJlRNYCPJ1QNBjuPDipqxS9eIYjQQ4v2r3/9q9VqBM6/7LLLmGXszjvvNLX0/PjjjzPf4H/84x9RlxnuwmgsnGPGjKEHH3wwLvVJBj7XXnst1dfXU+GQvnT0H64Kahff0R/r+LEKljiHmjbvDtpMCfzPOeec8HOoqICKhvdjc2hIxbGUlZ9jtQoJPZ+79IhL2gmtQAoUFg1p5dXWyCtUBSZqBJZZX7lfazxJK+ogEFf8Obu6uvoHK1asaDeC1eVynUpElURUJIlrCgy8EFWwSlwnTZpUlJeX97yiKJeoqrpLUZR3sD+biPAwHacoyjafz4eXmhVWW50BxNVqk1Py/KiJq9lgA8lq9d5VG2n9iwvYZi8xYUMWNErPOOMMZnUVE+Kdv/POO7Rp06aArBY/jk1go64vp95HRicx2FbXRMvvfpF8LZ2qBuPHjzeE5vPPP+/ckd0jj459+JouqgZNW2ros1+/SqpfpdzcXILPbCiFhHDYg7CinWZcF3bv3k0vvfQSww3uFPFIybBwpgo+2PyGJXaMP8Wh0Il//THbiCgmjOPlP+scP1OnTqUjjjgiqvFjpe/YHHphAWHsignzBioPkydPZhsczc6hvF5FNOpGJ/Uah03nqZcQVQthYZG6K3GNoNMKn1WQUh5cANGwTCsAxJu0ot9EiysR1auqeqbH4/ncYLTB8vQMEUGb0N9x6UfS4pp6cxI1skhclYqKil+pqvqAqqoz6+vrf7Rs2bJmrWU49gNVVV9AdLe6uroLhGOmGi+JqymY4n5S1MSVb86KpJOYjOP7Vm2kNY//h4E3atQoOumkk6hXr17Mr9VKgttAXV0dLV26lL799lt26eF3nU+9xx8gr1bax7U4YbkEYSwqwov+gQRVA0TsYqoG15fTgInjuuqm4m789Tb68uHZpPpwvyUaMGAAXXzxxTRx4kTTOqtY0l2yZAlNmzbN1NLz/PnzGVHBUjZ2kfNkl04rt3DecccdpizAIHrA8e9//3tc6pMIfCDSjxcCHvQB4VGPfugaKhBccER8v3/nC9rw8kLW7ljGjzjpQ41fkFY+hw455BA65ZRTmGQayraSMIegs/zBBx8YziEr8wflxqJDG+l6kFaQ1+5KXMOQVr7xyqjrTW1kSwRp1RFX+NhiWfm3bre7y7JMRUXFIaqqwq2hXlGUYlVVt+iJ67Rp08b4fL4/atZjLBVsUBTl15WVlW9oQ5HhoVn4blMU5WYign8MrHvLHQ7HzfPnz/9SBG3q1KlH+P1++FsdS0R4IG0joseLi4v/MmvWrDZdG34l1v2cc84pbmtrm09EQ7Ozs095++23twukDm9cH3VcDxmyGlVVT/V4PN/PmDEjt6GhAf5HiMaDuuEtdLbP5/vlggULduiI4VxFUeapqvpbIhpJRCB8L7e0tPw8Ozu7d3Z2NnYGTyMiYIGlydvcbvcisX1myhPbQUTYBY0dy4F8FUW5vrKy8iPBz1P/pvuvUC4DQr/uV1V1MjAwqB98U7EiUOF2u5da6cNQxBVjID8//wEiupqIIBsUDucuLg/6Zf1QPq5mxppQR7HpddxlIIQLAQwiGJuPatgYjk1tfDIXBPj5EhF2uOP+AAsGxjLGBMgXW5mPV4qauKJCqWh1hTvA8nteovb6/cwHFGQuVIhIK7/DEvvpp58y+a1jH76WaVRGk7geJ6JSQdVAlMP697//3alqMGYokxoLl/bv2EMb/76Y9q3ujHSFhN3mRx11FF111VURNVfnzp1Lr7zySsB1IVwIzldffZXJU2EpW+9eEQ0GRteAsILAoQz40oarDzavxdsCHC98QFbfeOMNRuLwgoIEKytk3Mb+z7nkyAmvGGDX+AnXb/o5NGnSpLD9YXYevfvuu7bMIbvGXNBd/YAcFvu5u1lcTUTEgpUVD2ZstkKCXisssPBnDau9mijSqj1UmY8ryI+qqj/Cby0tLeWLFy+uFfvb5XL9T4eLAB7S2GzzQ/0mGJfLhdjl8H9t7LBXMJ00jWQhPOS9brebxRWfNGlSz/z8fDyo4XYAf1r8H8tpIDCqw+FwcT9CIU9FVdXXO4juLiKC9AY2PbxQXV19M9waBKuxFeKKG0e2qqq1iqJsdDgcFxQWFu5taGj4GxEh5rIb7hBaPV0g4X6/f0pVVdVWgfyCfNQREfxJvUR0uqbJi6V29HNLB2H5RFXV/oqinAFsxPZppDVieQJxPU5V1WZFUbYQ0UoiGthRR8jW7FAUZXJtbe2O0tJS7NIFnr8golUdpPApv9+/paqq6kOj+4DL5YLv0hxFUZ6trKzEi0SXVFFRgc0td/n9/js8Hs+bFvuwy+Ys4frTOsjwx4qi/FdVVYyfs9EXPp/PWVVV9V04y7EZ4mq2nuXl5eMcDgfCg6KdR3W8IP2voihft7W1vbto0aI9RsTV6XROUxQFfoAYm7O1PuFj8+Xi4uIfCi9WIK4XqarapCgK/IbRF9jwhL4DYQ28EMTjXs2emVYz7pDDCjDpaAMQWC3Tyvk7PCvp238sJsRwv+SS4JCpVvIxOheEA8vrI68+kwaeaRzAIFIZ4o7s22+/Pej0P/7xj0E7siPlheOcwGLDDNwHeAKJHT16NB177LFsh77eUrZ37162OQ0WMbguhFt6hpYrloefeuop01HNzNRdPCdaC+ctt9xitShT59uFD/BFIIdFixaxlxJOVtnkcyhs2XzM7edEJKy80naPHyMwtntW0sY4z6FDrpxMg6ZMMNUX8T5JUBMIFNWdiGuEiFg8ohUjp/z+D3yE60KqMCSStKLzRNKnWb0e1m/S0ggAyFmJ3++/3OFwYDNXYPf29OnT+7a3t4PotbW3t0/Hw14gqfNg8QSxqqys/La8vHyKw+F4VgtnC0sluwlrv/9HUZSZnEA5nc5XFEW5yO/3n1dVVbVAl+cov99/RlVV1eooiatXVdXzPR7P+3wQO53OaxVFeVpRlJsqKytf5XWrqKi4XFVV9Oujbrf7lwKh2pOVlTVl3rx5G5GH0+kcqCgKrNLY3PSP4uLi6zh50fLGTsbH3W733dr5psoTiOvJiqI8UFRU9PtZs2b5cEusqKh4SFXVn+HFiAcCseIqwK2Nqqre6vF4/mzm3mGlD40srtpvD2jW+D+YwDkqi6uVempzwWhzFuZI0O9Tp04d4Pf7F6mqCkvxVI/Hg5cIEl5ErlJV9RqPx4MxxK+/TO+KYTQmzOAfzTlRE1dYBXHDB3k94pcXp4zCwFd/fptqPllHl156KR10UOhgBNGABdIK8lp28mga/SNYyq0nCK9/+fCbjAjqSReIYbQ7srEjetfiL2n3h18R/q9PIK4INztu3DiaMGECI7QLFiygZ555hrlQIIyo3l9RdF2AiwD8guOVRAvn5ZdfHrYYuAcgJG88LcCoQDT4INIXFBJAUhFMAcQ1KCkK9RjUm/oeO4qGXXiyZTjFHf16VYxYxo9Yka/+8jbVfBznOXTSaBp9c3RzyDJoYS7AXPnyD2+wOcPvaTi9uxDXSBuxXC4XU5HhgQN0xBW/47ihCkOiSaueuKqq+paiKFjKflfcpFVeXn62w+HAcvGj2dnZf9HLDjmdTpeiKHM7LH836aOoaSTl16qqnuPxeEBuDZOw1PshX9YOtUQ7bdq0Xl6vN7+kpGQPiGGUxNXjdrsv5aRJU0yA9bevqqpTPB7PXl5RoW7f1NXVnVdSUnJEqF37Wp3PxVK+6M+sJ5NWyisrK8vWXB6G+f3+U2D15XUzans0xNUOuaoQfRhkcRVIeJneNUF7AYK1fndOTs61bW1t2BhmqI5gxuJqZaxZIa5Op/NCRVHg/vIwXmTEcpxO55HaHFqBsQKfYK2usNA64dLBz7fST7Hew6MmrpDD4jd8kFdINx10PqzjwclOnUWjxurz//jWv7HNJHioW/XHiwQmNs9gJ39+WSkd91inZFO49mFH9jb3CmowUDWAJBb8S8UE8vbNN98EfkL42sLh/agkzI5so/LxEK7+6Bvau3IDNW6tYdHH9AkWWfjYgljhM3DgQJo+fTqVlpYGToXrApa0ocDw29/CmNA12aWjKlo4XS5XWAswtFwhxfTnP/+Z1Vf0ue0y/lQ1puNc7QBat+IOevg+/+c//yFsXAPhz8nJYb6cRknJclDxiAHU++hDWChiMZkdP/od/bCmo7/iMX4+vu1vbFNjXOeQFhUu0fcHES9xMxaPUtedVAUikVbt4ceIKyfyInHVjjMLo57oJ4O0avXhcli/qq6ufrisrAzWpcl8k5amYxn4LScnp0ZPXEP4COqndkDH86yzzirtyOcWVVWx0QvWEodwcsAfUyMIWI6Fj9Df8ekgA6v0G4SiJK5BVrww/qFiO5gEWGtr6xizhIpfrCcpVspDHnpfXZ5vsoir2T7UW1z1LwHhNnvF6ioAjMzWU5sLpiyu3GIMf1W3240XtkASiPkg7jcd6gUsLYgrdCZBkHa/v4Y2z1nGGpoKPq/8wQOdUyS7Ng/xnnzkkUfYf/U6m/q72p7PNtKGl4xVDUaMGMF8b2F1FesHYgw/QCNVA+zIHnn9lKCNYYYsyeDHhu920r4vNlHjd7uYiL2RRZZflpWVRQ6Hg2m71tTUkM/nY9ZYhIWF72k8E7dw4oUDWq5iSF6Um0gLMMoDKV2+fDnbMAdMIPyPkKb79+8PCQNIanaPfOoxpA/1PPwgGjjpCIKsmtXExg9UMQx29PPxo8fHrvEjziG75w/y+7//+z9Tc8gqZlbOF6JkBfmUdxfiaoa0ag8/LBVDScDIVYBv2nrZ7XbD55WlZJFWrewAccXGJtG6qi2LcwsSs8IOHDiwXwjiCsvTwx16lwcsCcIAUxRlaWVl5TbB7/BYRVFehZXX7/djQ1Y/h8MBi+f74kYibQPM48BT0xYFiX3D5/P9nG+WspO4dvj57lQUBbqdXTbLqKpaU1NTs6Rv374T7CKuZsobPHhwfgKIa8DVINJ9wUofhiGuAct6qPJiJa5W6qnNBbPE1fA85GG0ITDtiSvvoC1zlgXIazjra6QBZMdx/uC5+27mdmN7MvPQ3fv5d7TmsTms7JEjR8akagAr3ocffhjYkT3u7guo1xFG+t7WmgryWrtmC+1d+S3t+ezbwAa2SLnAUgsSB9IEayfcDLDrHBZQaIyCdEIqCSkaovurX/2KEKlLb+FEfnPmzGFL8OEswOHqDyKKhOV8uGTA3WDXrl3s/wjGACsqyB/0bSMlEHyQeqTS0UOp3yljmAqEHUkcP8D25JNPjmlHv9XxkwpzyA4cjfLAvQqWVv7ypn/Z7g7E1Sxp1R5+IK0gr/rNWSBe+B0pZSJi6Umf6M+KpdyOTSpYTg/4vRrt3rYieeR0Om8BMYS11ePx8I1r2MTKIx8ZEhrNf3C0ttv/ChBkh8Nx5vz583faSVzNRF6yQqj4nApjcY0Y6cmIDPF8bbC4ss1Zou+t/j6g35xlpQ+TaXG1Uk9t7polrnB/wMbLLhbXioqKElVV4RIziCtZZAxxBUjwd4WcDH8gJIvAJvuh297YTCt/MZNZyk488UQ67TRsNIw9Qbrqk08+IVheIU4fTTAE7Bbf7l7OAjKEWnoGeYNvJqI4gUB28dGMoilYRgfZxZI+3BPwf570WroIuYvyce6QIcGRl7Zv305+v58RZOQpJtEKinNgnYV1T9wMFUXVA5eAqMNnGtZOHvkMYXCDAlYIYvsIHKHXYjVTfiqMn2TPITM4WT3H6P4F8lrlAAAgAElEQVSEsNXwaxVTphNXK6RVIBNQD4DMklEKWLaSaWkNR3y4goCqqncoisIc6LnSQAjiyi3Jz7rdbigThJT20TZcnauLToSNTSM7dt6/12Gtxsa1H2gE+gxVVas9Hg929/M8sckN4tjYqcuIgx3E1el09lYUBRvAhoXRsmWw2UFcrZQXT+IaSQ5LcxWZTUTYsMF2v5vtQ40MmvZxRTvb29t/7vf7m+rr658w4UsciHJlNC6t1NMKcY3Sx1Ufkcuq3q7VW3jQ+VH7uPKlcnEpkW0Qen8NwarBEwgsfF/hA4sUTx1G5M8fPJCEQnQp1I+nULI9Zo9DhgkSUkhG7cfvfEc2rI4XXXSRreXPmjWLSUYdctUZNOgsqFwYuELopCJ4/4QTk0dgAbgugFSKMlQgg9x1AVZJMWUX5lHPscNY+Nm2vQ3kb/exqErQloVIPvJRvZ0WSbtTJL/aUOU5srOIFIVFb8KSPnyIc0oLKbsgh1RVodq1m8nXHGxtBbGOBh8utg93gSDd2xD9w+ucCuNn6VVYySS6+uqrmXuE2flhZn7Bwj1z5szAHIq3jmvtV1tpfZgXan35mUxcoyGtvO+1iFiwKBoGIEgF0qo9rINcBfCbQGZ6ExF0DO9xu93QJBUtowFL4dSpU7FpCDHcyxRFObeysnIJx8HpdMIScVlra+vPFi9e3MgtcIqi3F1ZWQkCqmKjUklJyTMdUkgIf8d8XMvLy/spirJYUZQ8cec+bgdaIIRr+Yav8vLyYxwOB0jnyrq6uuncb1KU6DLQcTXaqc5IlqIo/6ytrb2B56NtpHoImq2VlZVVdhBXDXtT5cVAXIM2oIW4zweUCQwCEGAsIJoWHuKBAARm+1Bso7j5K4yqAC8LygtQb4BKA15a2sWNXOXl5QdnZWV5VFXtx1+Awq0ERBprwpyFxbXLJqpQqgJE1FMrn4lZR1AVSG/iajR49L6vOIdbYPuddnhcFQjW/mku7VmxgVULpANhKbGbHsvaEFAXNx+FI1SwPGKZHt9YYsamKW7V63vcKBpza/DGGJ7XV0+9RTWfrmdSXHarGmCJe/bs2VR24mE0+sfBG7vCtUUvJm/n0rM+IEOo8eBtaCZvcxs1f7+X/O1eRnDx974vN1F7XRO1N7Sw33kqKSlhQSP4iwdIEV4cRMsqNE9zigsop2cP5vublddJSPF7Vn4u9Rjch4UbjZSSjY9Yv6//Mo+qP/4mqeOHj+FkzaFI/RXpOL//iC4BuMaMD36mEtcwOq3wO4LmKCekS/Q76SPhnSqkNRRxFcjhTVg651JWoYgrfnc6nRcrivKi1naoE3ysqip0Kl0du/Q/8Hq9F2iamNAYBcmElBAsNltVVT2jw32gl+bDuowHNhBIE8TpX1FVdZ2iKAiScEqHu8WS3Nzcc+fOndugEUuoHpRDFxRuBIJ2KoThN5shrpqVF7vaUe+1ILCqqvbU9GgHaEL//3Q6ncfF6uMKnMyWd8455xRZ8XEVSD82vi3E0rXH40HUM8Ok1eNlIoIaAoTOYfmGFQV9BR/ngLaqNmZM96GRG4lOX/V9TccVLzh4SH/r9/vPho6rNg4h0fVj9Ac0cQX9U+igBoIEhCCupuupjWG4sTyFsjqI8pLs7OxHIXUWQcfVB41h1LtDy/U6TWPYSMc17Ygrc9aHQL5+mU0/ikIRWFzX/9SxEa+PdMM0Ou5tbKGt8z6lXe+tpvaGYCthNPmJ14Ak9T99HA09+3iCxdEo8R3ZkLqKh6rB008/zYg/VB3MJP3S86mnQic79vTee+/F5LoQbvMRrNWnn366YThRuExwH1WxFdFuXks1fD6+/Vlq29fIpNKSNX4SMoemHUfZRdaicEUatbjfcB9Wfq7VF+ZMJK5hSGsoFwD4s8JvFd9hUyqR1jDEFRvGcOOrJKJ/isv/oSIUIS+DSEI7O7Qun8Kyr7h7XIuwBU3TEyDcr6rqOw6H47d+v/9FRVEKOuSETsNGLk2nFAoHvyciiBjjIbITdWppafkNLLgc7ClTpgzKysoC6eARpVjULlVVzyOik8wQV+SlkWAI8SPggmFUL7ssrmbLs2px1fr1HFVVn+3Qpe2vquqLHo+nU9YnRJoxY0ZWfX39JYqiYIwjChj804D1v7xe7wMLFy5EoIVAMtuHFiJnQft3pr4sLcIWgleI0aYex4uOqqq3hbO4orJm64lzNUKNgBCIcLVPVVUnNFqtRM5SFOW3RUVFr3D9Xq0vDH1nU11VgBFXM9YLPirwQIGP2a6la9m3/qFSOnpIXEgsNFObd9VSS3U9te6pZxI/WAr2tbazD2SivPs7oxfBH9GRl8OsduxTkMuiZOX3LaW8vsVUMKAXi24UKfEH31133dVlwxNfSuV5RPO3mc1hYh3NLD1HWx8j14VI+OC4aOGEzyi3AGODl5FrR6j6wX913759LJwoyCySGQtwKuOTauOHz6HWmgZqqalLyBwyM4bEewuUTfTW1Wh87AV5rKBd8lbqk2rnmoyIBesUlsMRBpP7shpqs4rtSzXSmmrYy/pIBCQC8UEgGh9X9pbOw5Ja1WE0soqgaXjQGFlireavhynR13Piceedd9oSalYf+vTRRxGlUPCxjRD+jC89X3zxxcx1IVwoVbOhO/l58LeN5Lqgx18MJ3r88cezzWtWyzU6H764K1as6BKSN1L/pxo+qTZ+IuGXjOOhXAEwL/BCLbojWamfIJFlWkonPrdle3KNEBGLBxbgMldwGeA+rLwCIXGQpNWePpK5SAQkAtYRiIa48mgppnzGQlWJW2Hrvt7GrCViCkVirTcvsVeAFC69mvn8Eyyu8Uh64hqpjE9uf5Za47T0jJ37LPJWn2I6/okbI1WFHecheUGiQabtSsAeJJptXrMQTjTV8BEtrnZhI+ZjdfzEow7R5GnkdsRfePPKSqnn6CGGAVDMliUGI+BRosxem4rnRdqIpQUSYFZVg41X0GTFypqh5VmS1lTscVkniUD3QcAycQU0LpeLyYXk9S7yHvbDiuxIvq6R4IxEYvmDKV4uBZHqZ+U4Jx5XXnllVDqm4crCJrFXX2XhgiMGQOD5iBY8K+0we+5jj2Ejrfn6iBbOoUODpYjMlhnqPARuePPNN6nMQjjRVMMn1cZPrH0S7fWcqNZ+vS3IvYiTVaiU5GkR+6Itg18H9yVYW7UU0CSNNd9kXW+CtHJt1sWICS9YWjmRNQwsoN37YZXFcaS0xypZfSTLlQhIBKJHICriKt7AYB010kOMtkp4YLVW1zF/WE5oxby4NRYklv8/2rLicZ1e1QChOSEphF3yUDXAt5mlcSga1NfXM2UDrmrAJanCqRro25TopedImOo3r9npugDFAaub11INH/2O/mSPn0j9adfxcERVJKt2v7yi3E/vwL4alqC5CWH9tE4ul4tHuwplMeWrZth8hQ9TFID1Vbu3c+J6f0coVwiTsyQtrWk9LGTlJQIZg0AsxDXgEwXL64CJR2RDr9Vundbm6jqqh9Xl620hiaxokS0ZM5TERsVbJ1Kff3tjC22DqsGS1UzX1M4E3dH+E8exePd8R3ak9uktinaH8NRbXCP1f8Lro6phdVQTXp8IOq6pNn4ija9ojrdqL6eY09BZxbc+8c1VGE/wW+Up0viyclyM+JdBpBX3ZRBXfAcRTxFjHQkVSWvAFSyVImLZeR+VeUkEJALpjUDUxFV7A+cagGwnKlwGYH3FQydeKZxbAS8zVayyyVA10OOeakvPcmne/MxI9R39ZlvCrak4f7MQnES8ns9ZHrDEbN7RnIf6IMqfoHCSMSoC2n2ZW0zxpyF51fxaOcHlllfcz3k86cB10tIazSiT10gEJALxQiAm4sor1eHoH9ADjEaGJpbGiUTWyLUAeXMiDWKdqi4GsWAQ7lr90vNhhx0WCMiAYAxWAjIgGAMPyLBu3TqKxXXhjjvuiEuTH3+8M+oTj2wWqZBUwydSfVP5OHfz4RZUI/9UcT7a6adqFhedlTUksTObX6qeJ96TI5BXBB8Qw7mCxEJNAP6v0j0gVTtY1ksi0I0RsIW4aje4IDmVRBNY3od4eCLBmhLKvYCfizrCzYBZe1LUZzbWsQkxebgu7IxTQIYBp4+jIRbE5LnF9YorrgiE5DXj82vGFxaRtaxuXks1fGLt70Rdz18SsewfiqCK84yHfLbbR9Vsew0IaxBBM5tPOp1nhrwK927SBxyQltZ06m1ZV4lA90HANuIq3ADh6A8LLFtyikRgregsGnWLmeu5Tx172IbwlRXzFjd9lYweQgUCwdXXwUz54UBO5PV86bltbyM1765lYvIIu4pADKYDMvTrSXm9iwIBGazW/6sn36Ka5esZjAjJyy3AfOOaLRbg4w+lMbeczcqwUr9UwCeVxhfmS0t1HbH5g/9rgUT4y6G+rnxlQySpep/zRLcPrgkIUCDUGYQVrgGBTUeZfLs3S171GEjSmsmjQrZNIpDeCNhKXDkUmv9U0BIUJ7DJsrgYdZPoWmCW0CIfLv+VqVbaeA7pQDjRBG1ei2dbMiFvcYWCk9NQLjdGL3d8tSJWSTw7sQyl+dpRRsjNSnaWn2p5WSWvkrSmWg/K+kgEJAIiAnEhrgYEFpsFuNM/s8JCgYBbZlKpS8QHOeplhtDiPNGPlpHb0QgL3fk7d0dIpXamQl1SYfNaKuAQzzroiSnKwtI+G9tC+GWjOohjmo3jviUpKUHH644gAvqw0prcU7exsIYaS2bJqySt8ZyNMm+JgETADgTiSlx1BBYuBLDC4jtA6ozCvNrRsHjkwTefsG9t6dSMdUoktpzEikQAxyW5jUePZXaenJRC91g/JvlvkRBIN3Kqb08Y6ypcAh5wu90vR8KguxyPRF4lae0uI0G2UyKQ3ggkhLiKEBm5EXBiBxILn9IBpx0euCQanchk6LhyUttcU890ZPnOavgIGulUhho2nEiIRFYkufDZzNc2lCGPdMGHt9eKzmZ3bB8fP5x4YlxhPDF/U03/NJSPqdGYEscTwqKy8SNYTtNx/NRrGy8NpLWY/2pHyNZX9BuN0vs2bV/tQ5FXSVrtw1jmJBGQCMQXgYQTV94cjcByHVgeQjDIEovl9lR0J4imS8JZx5CfWQuZvmyRmIiWXU52xd9AhsW/o2mHvCY8AiKpRJ8icWsov5KTUN7v/Byr2OpfcsQXnEyy4HOrKvAJQ1aXcAknqzh2t/P15FVz45JhXLvbQJDtlQikKQJJI656vARLbJA/LCda6eRSEMtY0BNc5BWw3mpSX9GSXKN6icEiQhHbAEEyCCxhFGyC58PLi2dAikhYh7JOclIpkkkxL7iCiInnE4qYRqqH2eNGZBTXcv9S/D+VNkKZbZeV87hlmUXWQtS8rr643LIqyaoVYIVzdeSVH5ksyX+UgMrLJAISgYQhkDLEVWyxQGLhDxvwieUkFt+wxKaSQkHCekwoKByJ4j64OF0kw+Lfyaiz1TJB5KwsjVvN3+7zQ70IBP2uLdUzQiqt4KwLuFU1jCasJKs2D1aBvGa8pq3N0MnsJAISgSQikJLE1YDEwqVgokZiDYlsqKhYVnQ8jfoh06/nPpVou7i0zbFA+9s066MRgTT6LZI1M5HjPZS1N5JVmF/H+x8WT55EqyiOQ+c3VMr08RNN+/iGxgjBCyRRTeREkWVJBCQCEoE0QSDliaseR80aC/IKIgtCG0Rkcb4oQdX/1LEZv7SaJmMtqmqC5CTT1SCqSsuLAgiYWPbn50qiKseNREAiIBGQCEREIO2IawgiCwLLrbJBG71EK5kMHBBxPMgTJAJRI2DSkor8QVLxWUxE0k81asTlhRIBiYBEoPshkPbE1ajLzFhluWUW36KbQSbtxu5+w1m2OBEIiFZUlBfGL5WTVHxDpmqz1FVNRA/JMiQCEgGJQOYikJHE1SSZ5VbaLqeLrgYlhw0mRVECEYOkDikxXVGe0lEHVNbfXP8x2a7qOqrXIm1FIKh6S+pmWFXlLvXMfXjIlkkEJAISgWQg0G2IaxgyK7oZGPrMiteKpBaqBvpQr8noRFmmRCBaBIyspybk1rDMz62o+JbL/dF2gLxOIiARkAhIBCwh0K2JayikhOAI3G+Wk1t8GyajiFeS2Foai/JkmxEQZdBELWALEbhEX1RJUG3uH5mdREAiIBGQCFhHQBJXC5hphBZX6K20Id0OxOz15BbEFsmI9Fqoljy1GyJgFIkNMGA5H8lAtD8USl3IqbbEz62q3RBd2WSJgERAIiARSFUEJHG1qWcMSO0wgeCilC6yXaGKDmW9xflZBbnUVttEPQb1ocIhfSi7pEeQz6k+z2h0NsU85PXBPr3xwre9fj81bdtD3v0tRCqRr6WNoHMK/MVgEhYIKa8qJ6b8m/meSnJq08SX2UgEJAISAYlAQhGQxDWBcAvklpNYaNEicRcEU5bbLlVWFFIcCjlyskjJyqLsglxSsrMop6QH5fYspKy8HMovK6Gs/DzKysum/P69yJGXTYWD+1JWfk4CEcjconzNbdS0Yw/5W73kb22n5l215GtppZbqemrb10i+Ni/527zkbWwmb3MbqT4f+dt9pPpVIhX01HLiFlGRmCKTJfhHboqyjKe8QCIgEZAISATSAAFJXFOwkwyst6glJ7mGOrUxNQPEFyNBAfnNZiQYn6weeaRkOdgnt7hH5/8dnX/nlHb+7cjKIiWn83dEl3JkZzECTVkOysrKovwBPcmRG5kcRxtkwEw4WH9bO6ntftq/ex+R10d+r5/8Xl+nRdPvZ8f8Ph+pPj+11+1n/ye/yv7Gee2Nzez/vv2tjGji42/3MsLJiGd8EuSjODnlVlJJSOODtcxVIiARkAhIBNIEAUlc06SjeDU74oszpvTmm28Gar5582ZqbGyk7du3U3NzM+3cuZNaW1tp7969VFtbS16vl5qamsjn87FPe3s7QcbK7/enWetTu7oOkHr2EqBQXl4eI+6FhYVUUlJCubm57NOnTx8aMGAAFRQU0ODBg6moqIiGDYNXSWe68MIL2bfb7ZZzM7W7W9ZOIiARkAhIBJKAgHw4JgH0WIrUE9cuOqqqyogTT2aOb926lVpaWhjZBfkFscX/a2pqqK2tjf1dV1fHCDCILwgviDDy5n/jN1yD3zgp5sdjaa9d1wITEEk9ucTf+OAYzgHRxP/FT69evRjp7Nu3LyOk+AwcOJB9g3ziGit4h+sfSVzt6nGZj0RAIiARkAhkIgKSuKZXryoul4uZSUWLa3o1QdY2FAIg+hdddJG0uMohIhGQCEgEJAISgRAISOKaXkNDEtf06i9LtZXE1RJc8mSJgERAIiAR6IYISOKaXp0uiWt69Zel2kriagkuebJEQCIgEZAIdEMEJHFNr07vQlz1Pqz65sjjwT6/qYyPJK7pNRllbSUCEgGJgEQg8QhI4pp4zGMpUVpcY0Evxa+VxDXFO0hWTyIgEZAISASSjoAkrknvAksVkMTVElzpdbIkrunVX7K2EgGJgERAIpB4BCRxTTzmsZQoiWss6KX4tZK4pngHyepJBCQCEgGJQNIRkMQ16V1gqQIRfVzN6LZa1XmV51vTxY0WL0lcLc0FebJEQCIgEZAIdEMEJHFNr06XFtf06i9LtZXE1RJc8mSJgERAIiAR6IYISOKaXp0uiWt69Zel2kriagkuebJEQCIgEZAIdEMEJHGNY6eXl5cXKoryCyI6XlGUI7WiVimK8rHP53u4qqqqyWLxkrhaBCydTo+VuGK8ORyOn6uqeoJN4y2d4JN1lQhIBCQCEoFugIAkrnHq5GnTpo3x+/1zVVUdaVSEoijrvV7vtAULFqy3UIWIPq76vKSOa/fQcY3TeLMwNOWpEgGJgERAIiARiD8CkrjGAWOQCJ/P9ykRFZaUlNDRRx9NQ4cOJZDIrVu30meffUb19fUoudHv9x9XVVX1tclqSIurSaDS8bRoLa7l5eWjHQ7Hcv14AwZbtmyJZbylI4yyzhIBiYBEQCKQwQhI4hqHznW5XB8Q0cmHH344TZw40bCExYsX09q1a3HsA7fbfarJakjiahKodDwtWuJqZry99957tHr1aqvjLR1hlHWWCEgEJAISgQxGQBJXmzu3oqLiZlVV/9qrVy+69NJLCdJI+PAle/7t8/notddeo9raWhy70ePxPG+iKpK4mgApXU+JhrhWVFTcqKrqs3Eab+kKpay3REAiIBGQCGQoApK42tyxTqfzI0VRTnA6nXTIIYeEzX3dunW0cOFCnLPU7XafZqIqEX1cpY5rsE9rOuERDXF1uVxLieiUOI03E0NSniIRkAhIBCQCEoHEISCJq81Yu1yuHUQ08Ac/+AH17NkzbO579uyh119/Hedsdrvdw01URVpcTYCUrqdESVy3EdHgOI23dIVS1lsiIBGQCEgEMhQBSVxt7liXy6Uiy5tvvjngIsCL4C4D/G+v10vPPfcc/tzvdrsLTVRFElcTIKXrKVES13iOt3SFUtZbIiARkAhIBDIUAUlcbe5Yl8v1ORGNv+SSS6hPnz4B31ZejLh0XVNTQ2+88QYOfe52u48yURVJXE2AlK6nRElc2Xi7+OKLqW/fvnaPt3SFUtZbIiARkAhIBDIUAUlcbe5Yl8s1k4iuPOOMM+iwww4Lm/vXX39N7777LsjGTI/Hc7WJqkT0cdXnIXVcM1vH1eVyvUpEV5x55pl06KGH2j3eTAxJeYpEQCIgEZAISAQSh0DKElceBYiITiSiCRoknymKsizKqFMJQdXlct1BRI8NGDCAzj///LBlvvnmm7R7924Q1596PJ4/maigtLiaACldT4nG4up0Ou9UFOXROI23hEOZrvM+4UDJAiUCEgGJQDdFICWJazpHAZo6deoAv9+PaFhFkydPZlZXIzmsNWvWELQ1iaiuvb39sEWLFu0yMQYlcTUBUrqeEg1xFcfbpEmTaPTo0XaOt4RCmc7zPqFAycIkAhIBiUA3RiDliKs+CtCECRNoyJAhrIsQdWrVqlXRRp1KWDdzbc28vDym5dqjR4+gspuampiGa1tbG36/we12v2CycpK4mgQqHU+LhriinS6X64dE9EwcxlvCYMyEeZ8wsGRBEgGJgESgGyOQcsSVRwEaO3YsnX766YZd8/777xMslhajTiW0m7m+5ogRI6i8vDyo7MrKStq8eTN+W+x2uydbqFhEH9d00i1Fu2V9D/jgRktcNfLK9FxtHm8WhmZsp2bKvI8NBXm1REAiIBGQCERCIKWIq9PpvEFRlOd69+5N2CUdLkH/dN++fVaiTkXCwtbjU6dOPdTv93+Tm5tL1113XVDezz//PEEKy+FwHDZ//vx1RgW7XC6u64pvfIYREfrrNzgf/rEyZRYCInHt6POXiWgTNH61bzR2k9vtxm9dUrjx9sILL1B7e3vY8ZZMJDNp3icTR1m2REAiIBHoDgikFHHlVkpYKA8++GBDXz1uoVu/fj0tWrQIffS+2+02Ns0msQddLteZRLQwPz+frrnmmoBlsb6+npHO1tZW1O6vRLRbI6acoJoJRCCJaxL7Nl5F64hruGI4ecU3/381Ed2NF6UZM2ZQUVFRYP688sor1NLSgjF4usfjeT9e9Y8230ya99FiIK+TCEgEJAISAXMIpBpx3UpEQy677DIqLS0N24K9e/dyDVRYoQ4219z4nDVp0qSe+fn5dxIRlv3HEVGg8gUFBYQ48jt2IKCW+dSzbx47uWdZHuH//O/FcxAoSVpczSOZPmeKxPW8Gw+h2prWwAetqK3u/DuSxBlvcXFxMfsvrK0grkKqV1X1c0VR3snNzX1s7ty5DclEyeVypeW8TyZmsmyJgERAItBdEUg14rqfiApuuOEGysrKCtsnWGrHEigRNbrd7s4ndAKStoQPq+hErbgLiWgsEQVVOBS5AJnABxuzamtrmcuAmIp75dK514+gkeN5uFgERursJuT5wNUfBxHXSCRGHk9PHdf7Z0IFjvV6oP/x1zef7aX/Pr+R9jcEjxvMl8LCQsKL0v79+6mhwTQX9RERHMZXdrx4LdEKxcvg4gRMJ1aEy+VK+XmfKCxkORIBiYBEQCIQHoFUI66riOjIiy66iEWdCpf27NlDs2fPBplb5fF4uM6rLf1tQE4ndWykwidsgnqAw+GgwYMHM3KKNHDgQPY9aNCgkNfCbQAuBMuXL6ctW7aw8664a7RAXjUKY0BcI9VJHk8fBESL6wHieqD+61bto38+/g37YdiwYXTMMcdQSUkJQU3AKHHyim98vv/+e3ZaXV0d7dy50www3BUB3yC17O9QfrZmMjQ6x+VypcS8j7b+8jqJgERAIiARSBwCqUZcWdQp6J9GigL0zTff0OLFzCj0SseD9JpoIIuGoLJl+7I8GnJIEX28YCe1t/pp5MiRhMhFdqRly5bRF198QcU9c+mWh4+kvIIDhlwji6sdZco8UgOBcMS1pclLT93zOTXVt9NRRx1FJ5xwQsyVBplduXIlIYJbfo8sGnVUL2rYxyTaaNNX9eHy5361mIAxE1oebS5R8z5m4GQGEgGJgERAIpA0BFKNuN5NRI8gCtC5554bEhQ84OfMmUPV1diPQne43e4nIiGokVQeVjWsBZWT0+GjS1i2+Oa+prycZe7vyfPPzcy6evbZZ0cq3vRxtG3+/Pm0bds2qrhyOJ0wZUDgWklcTcOYlieGI64feXaS+x+bEjremI+t5le76ev6Tn9b7e8QAHex0JpxOXC5XHGb92k5EGSlJQISAYmARCAkAilFXMUoQNBwRRQgo/TVV18RtFxDRZ0yS1L5pqfhYw4Q1GFjiknRfEpRQBedUVLZ8TeeWk9rP91D06ZNY2TCzoRAC9B6HXdiH7rw5pFsdzivSyQfV6mLGuzTmk54GBFXXv9Zf15Paz5JwHj78ciI47+upq0LoQ1joe1indWTWbvmvZ1zUOYlEZAISAQkAqmJQEoRV0DEowBB1ueSS5/w2JAAACAASURBVC5hm03EkKmNjY00a9asQNQpIoImFt8sFdKSCpIKgsq+R5ew/8eS/u+WFWzZ9uqrryZIXnGCYcd3c3Mzvfrqq6yuP338gPuutLjG0mOpf204i+tjt62khtq2hI43q4gZWWhDEFpumWWuBiCyVue9hWhzVpshz5cISAQkAhKBFEYg5YirRl5ZFCBouU6ZMiUIvnnz5tH27dvxG3/4ddk0ZTdJNeq/+6/6iP180003xaV7n332WZavuElHEte4QJ0ymYYjrskYb3YAY4XMqqraQ1GUfkbz3uPxRBttzo5myDwkAhIBiYBEIEUQSEniKkYBgng/NFCxIxofIz1UENWjTiuzxZJqtl+SQSQkcTXbO+l5XiYSV6OeAJmFJZb7zRpZZaHKASWOUaNGse+XX36ZrbL4fL5DFyxYsD49e1jWWiIgEZAISARiRSAliWtFRcXlqqr+HdJSfr/fsI0gqkedWkbDx0B2SmxGsO6lXgfTrr85cb3xxhtj7QPD65977jnN4ord4+Z9XPWZSR3XzNBxTcZ46xxL8Z9PtZrP7PovaumDeV0DdYDENjU18XvB7W63+8m4TLpukqluD0AiW83CF5vZsJfISsmyJAISgfRCIOnEddq0ab18Pt8diDqlKMoELBfqIcSDC/JY0ETFxqxvv/02cEqPohwaOLwHDR1VTCc6B1B+j+yE9AAnEhdccAH17dvXVh9XRAVDWFgk6SqQkO5MiULMWFwTOd7iCQrkvT50f0/bNjTSzs37aX9je6A4aNQeccQRgRUWrj8r1kdRlP2qqq4lonler/eJhQsX1sWzvpmQt0ZY39X2BCSzSXDzmmy3HnAyGyTLlghIBBKHQFKJa3l5+XUOh+NPRFSkeyhR79692W59vV4lNi599NFHTC5KF8aSukadMg9kW4uP3n97B23/tpF2bGqirCyF+g/tJMSnTBtIuXnBkbxef3IdfbV8LysAG8gOOeQQFtoVgvA8OpaZ0rk4PAIQIKjCxo0bA+06/IQ+NOMnowLZSFcBM4im7znhiOsbT62jtZ/Gebwd34dm3HJgvAFJzIul83YECCZ+GzBMmxdTB1JufvgId0a98c1n++itFzdSY90Bssrn0ZAhQ+j4448nBPPgCXNk8+bNtGbNGhaoQ58URWnw+/0PejyeR9K39+Nfc5fLBdKKPQEgji/Hv8QuJWATLT68DpK8JqETZJESgXRHIOHElS9Tqap6s6Io/TmAeFDBn23o0KGBaFNmwOVRpyCkHi7qVLi8dm/fT6/9cR3t3RUUzz1wSdngArr09kOpz4CCwG/NjV72QP9sSXWQtchMnSOd06M4h46d3I9OrhhI+YUHLMiSuEZCLr2PhyOucR1vRTk0YWIZnTptEBUUHRhvmBev/2k97dnZbAis0byI1ANi9K+DDjqIjj766LDRv/T5gcRCWQQrL4gAVlNTI77Y7eq4pzytBSXhMlyRqtQtjrtcrt90NPT+DtK42O12T05Wo7X7P+qCoDH3u93uB5JVF1muREAikJ4IJIy46m5YAbQQbGDixInMSsllr/hBq39/+umn9PnnnzPL64//MJ4KCrND6rDyMqp3NNNzv1lNba0+Ki0tZUuUsPSCREC9YPXq1ewBCcvSTQ+Moz4D87voXH63tp727Gqhhr1ttHd3CzXUtlNrs4/aW30s3/ZWlVr2d8aWR4SinLwsys1zsO+8AgeV9OqMxlXaO5d6D8inEWNLxYex1HHVdGwBSjrpslqtbzgdVz4gVFLpuzXCeMO4q7M23hCVrVe/fCrpnUt9+ufTiMOF8abpFNd830zP/jp4XsAaijpitUM/L/oO7HypQ/1C6SDDHeCvv/iCWVoR/eu4445j+UU733F/gAUWEfR27drVWX5HWGRFUUBaIbWFqHosvF53T4K19eBkL9Frz4Lvkk2iu/uYkO2XCKQrAnEnrtqbPt6usUTE0sjxPWnDF7WMIFZUVASImdUHvdH5iDoFwqmPOhWqg1743Rraur6BxowZQ6eeeqohMVq6dCkLi3nQocV03X2HJ62vpcU1adAnpOBwFteEVEAoRD8vAsS5kxiyPz/44ANau3Ytc6e5/leR54UY/Wvq1Kki0QyUHO2LyVtvvUU7d+6kwYcUMXcfIYHEPuB2u5OxNJ7obgtZXsd9mL0hdFg4437Pj9Rogbhio9bBkc6XxyUCEgGJgIhA3G5iwtIUK49LVk06fwjxKEB4eEHqxs6EqFPQfETUqYt+HOyvpy9n+Tu76O2Xv6OePXsSNr1AxcAoQdkAm6VgeT33hhE04fR+dlbZdF6SuJqGKi1PTBXiunLxbpr74kZL8+Kc60bQ0ZPCz4tEzfuzLj6IVr1fzT6Q3tIS8+vsrkvTqURc0R+pVp+0vGHISksEuikCthNXl8sFx/uXuIUVhBVkFfJVPD3xP59R3Z5WuuqqqwgRsuxM2Lz1j3/8o0vUKaMynrt/NW3f2EhnnnkmQfQ8XNqwYQNbkkTErWt+MdbOKpvOSxJX01Cl5YmpQly5tdXKvDCzGsGjfyVq3nO92FVLq5lurEBgu50F1ixR1FwKhpu1hAouCOKci2hJNVuftJzIstISAYlAXBGwjbhqyz8grCySFQjreTceYqizev9VH7NG3XDDDbbKSHGf2BdeeIHl3yklFVqH8rHbV1LDvjaaMWMG2yAihpbVh27Fjv85c+ZQr7I8uv2xA2FYE6FzKXVcQw/TTNKpNSau8ddR1esgP/7Tz6h+r7V5cSA8cej6cgm5xMx7ft/srA9I7H+e+1ZPYLvNrnazRNHseRxdl8uFez5cwYJSJJcEq+XE9SkoM5cISATSCgFbiKtmZYXUCiOsegurHhHxARYPtJ5//nmBuIYuwUo92tvb6ZVXXmGbtH757HHxqHbEPKXFNSJEaX1Cqlhco5kXObkOuvf548PibyXfaDrSzLyH+8A7b2711u9tg3xCt3EfMEsUxfMEY4QVC6wpX1qz9YlmHMhrJAISgcxGIGbiKvqygrDiEynxB9j1118f6dSojgdbXENn8fS9X9Curfvp/PPPZ7qx4RIsrv/5z39owEE96EcPjo+qXrFeJIlrrAim9vWpQlz5vDjvvPOoT58+YUFDsAysRAw4qJB+9OARpohrsuc9rK8gsIvnbOP1zXhZJrNEkZ/XocgA3yns/EcyLaFltZxIltnUnrGydhIBiUAyEIiJuHL/pgNuASWm2sCJKyeM4Zbo9Uv2kf6GriMIJpIYdcqoYnP+toE+/6CGJk+eTCNGjAjrKvDNN9/Q+++/zzZmYYNWItMBEfgG2rim01fvyCOPZNHEzj33XBYAQab0RQCBNED+1q1bR1988QVryCHjSmnIyGI6JUqR/1jQmPO3b+nzD6pp0qRJLLBGuPmJOr/33nvMhx2uQeFSqsx7Xkf4vf77bxu49RUbt66NBbdUvtYqoRTaYpq04hqr5UjimsqjRtZNIpCaCERNXEOR1nA6joAAx2c9tT4QBSg/Pz8QdQparkVFRczfNBJBxXEIkUPHEd+wiH733XeBqFNjj+tNF996aFgd12WV35PnX5upf//+NG3atLAP6Llz51J1dTU5Lx9GJzkHBnqzi3xPGB1L3v5QOpdGx3dt209vPBlaBB7amvfcc09AnSFaOSHeIHn9Abkn1h+C/FM8/kbQjEceeYSFNzVKZYMK6NKfHgh+YWZ+WRlfRuN32fzvqeq1LZbmhevyYXSic2BYHVcx+le8533I8aybn/uqW+il36/NePJqlVBq+FkirZK4puZDXtZKIpBpCERFXF0uF5zxX7JqaeXgJSMKkFHHQQj9ybtWsSABp512GrNgGiVE6fnwww8pryCLbn3kSCoqtVcJIdSgqtnRTM9qwRFA6sePH8+0M5FOPvlk+vLLLwmRhGBxffjhh5kubiYk0QKJlxEkqD4cdthhhOVrkJ5MSNAbvvvuuwnR38L1Lwt+cf846jsoMZZ1bFh86mefR5wXWIWAxnHnvDiKikpzwnZLqsx7fSXhOvDig2s4eb02EzVfoyCuEZUBjDrbajnS4poJdzLZBolAYhGIlrgyB3zIQkEeKpa0cU1dmKhTfmpv9QtRp7IpJ88hRJ3KouKeOQeiAOmiTpmpF9eshCzXhRde2GXZff/+/fTvf/+b2traEq7hKorAn3TSScz699JL2MRLdN1117FvEGoERxg7diz97ne/M9PklD4HUZkeeuihkBZIvYU5pRsToXL33nsv6zsEv4jUv8MOK6Zr740s8m8XHive3U1vvbSRydVFnheH0ITTD8jdmalDsue9vo5wG3j5f9fi56gIm5k2J/Mcq4RSq2tILELJZlktRxLXZI4KWbZEID0RsExc+WasZOqZ2g31iw+uoS3rGphVD/6uok9fVVUVIajBwWNL6OqfJ06/lRPqXr16seAIPDTmiy++GCCuvJ48OMLNN99MZ511lt3wJCw/vQUSfrwDBw5k/QFCm0kW5oULF9LTTz9NVvrXjMi/nZ1lZl4MG11C1/4ycfPCzvbp8wJx1fReM26zllVCqSkuINohlBe6yIYJm7hwjIXVFdVlIhFSs/WJZ3/LvCUCEoH0RCAa4sp0+7ARozOoQOJ1JvW6k7H+vWdnKz31s1XMunTFFVcE9eTMmTPJ6/XS7Y8exSy7iWovt7aeccYZNHx4Z7RcI4srft+4cSMLjmBkdU0nnVO9BdJoSuktzOnUPrE9vK1W+nfYYSV07b1jmC7pgRS/+bdnZ0vIefHqq68SJOLgOtNngOjCEL/6dLY5fvkLVlfLvp2pfvs3SxR1qgKQOOTkNSjqmBB4AKF0X9EILtfxjrjRzWx9Ug1Xl8v1cyL6naqqt3o8nmdSrX6ZUJ+pU6ce6/f73R3vQh/V1dXNWLZsWXMmtEu2wT4EoiGucDoc/tPHJzDN1kxIG9fW0cyHvmK+kz/4wQ+CmoQoXPBBvO6+wwnRgRKVHv/pSiYCj2Xa0tLSQLFwFQBZQ1SjYcOGsd/37dvHdqX369ePWfHSMYkWSKhNhEtw3aitraV0tjDfdNNNbEOh2L/wV541axZrOncFEfv3gMh/YnqYz4u8vDy6/PLLDefFNb8cS8NHx+YulJjWRC4Fvq5/vOMznJhx7gJmiaKBjuvVHYDcrxFT+P92sa4aIBuwwoZC3Wx9Ivda8Bkul+ufRDRVVdVyj8fzif56p9N5vKIoVUQ03+12B9/sTRTmcrl+TESPqKp6tcfjeROXnH322YO9Xi82H2zNzc2dOnfu3AYTWSkVFRWTVVX9PREhog0epk1E9B+fz/fAggUL1pvIIyNPKS8vH+dwOFgfVVdX37xixYr2jGyobFTUCERDXG3zb4261jFc2NzkpWXu72nbhkbasamJWpq8gdwgiTVx4sTA31iifvfdd5laAU+FJTlMy3XoqGI6oXwAFRRCx9z+9OD1n5C33c/C4mZlZbECUB9O2rCZBxG/QGJhEYYFDMQbRDsdE7dAwlWDW5i5KwRvD//722+/ZRJM8A198MEH07G5dNlllzG/abF///WvfzFVDLgPYBMaby/v39y8LPrlc/EJfiHOi52b99P+xgPPCrjQQBpL7A9Y+MV50aMohwYO75wXJ1cMZIE60jFxya5IS93p1jazRFGLhIWAA5N5GwWt7iBCqm3SBbFFtES4FCAFyG04jMzWxyrO8SauRvWxSlxnzJiR2/GSipeBe4iokYgWEhF0DkcS0Un4TVGUayorKzt1HWWSCEgEghDoVsR13ap99NaL31FDbVsQCCB82PRz3HHHddmc1dzcTJ988gnB/xKkQkzFPXPpnOtH0Kgje9o+rJ6570vauaWJERgxOAIE3//73/8ywgpCC59WqApAuxaE77HHHrO9LonI0MgCGarcTLAw33nnnbRp0ybWv9gACCIIIgtyCOsm3FZ4Qp/HM/gF5sXcFzYSVDbEFPW86JXLNF2hRZtOCUEJEBYWqbsS10T1V3cmrhUVFZerqvqSqqrLvF7vBYsWLdrDcXc6nacpijKHiHY5HI4z58+fvzNRfSLLkQikCwJRE1e+OSveOqZ25Y+H8z8f/4b1y0EHHcQE/KEXKxIEM50GcoEl3c8++4xt2kK64q7RNHJ8J3m1S2eTi8CffvrpTOdWTDt37iSPx0N+v5/9XFhYSE1NTWxj2U9+8hNGfniKtw6pXfkbWSBD9YdoYf773/+elu198sknacmSJUy3GDrESA6Hg7kO4DcxbdiwgQW/gE/5uTeOoFh1WsXrv/lsH/3ric55MXToUDrqqKOYNBfcA6wkuNNgXqxatSpoXhxyRGlw/9isc2zX/QFtBWkFeZXE1UrPR3duKhFXbqUloguJCH5KkHssJCKEVrvN7XbD8slWGl0u133wccW5ubm5C9ra2uZ3WExP1aGwNJTLwKRJk3rm5+djGXyEqqpnejyez3XXKi6XC9aH21VVvcbj8bzKj0+dOvUIv9//KBFhWRATFPV7vLi4+C+zZs0KWGPMtkdrywOqql7M3R60slAHlOsS6zht2rQxPp/vj1r50L7boCjKrysrK98Q8GGuGkT0IyK6teMd8ERFUX5ZWVn5MBYNKyoqpqiq+n9EBIkUPKi65BHKneOkk04qKC0tvZmI/oeIEKKztWPj4JKsrKyfzps37yuOk3h9x23tBSJ6kohGExHezP/b3t7+Y/FlIboRLK9KJgJRE1dU+sAGrWQ2IXLZcAd46p7Pqam+nY444gg69thjI19k4gxYYtesWUOwvN7y8JFMz9Ku9GHl91T1r83MbxXBEfQJPp7cEsyPwUI2ZcoU5qdrlZDbVe9o87njjjto8+bNzAKJpfJwiVud09HCDMv97Nmz6eOPP2a+00h40YAGLzZqcbcQsf1vv/02C37hunw4negcEC3EXa5Lx3lhW+N1GQkbs9gRaXGNF9Kd+aYgcb1IVdUmRVFg/fywgxDCcRsSLSCsFW63e6lW7wBxra6ufqtv374TFUWBAPhvO4jaHlVVH4Kva01NzRIj38zy8vJjHA7HAiL6tK6u7jyjjUdOp9PlcDj+pqrq0263G/mR0+mcpigK/MAUVVVnK4qyhYguJiJIerxcXFz8Q05eNeIasT1Op/NIRVEWdQ5395WcfFZUVAzpIKzvE9G3dXV101FHl8sFF4a3NNeGTkd8ohl43+0ghPfyevKyiYgRaQ3PRysrK5+qqKi4RFVVbOSDFTlkHkbE9ZxzzilubW2dqSjKOUS0ugPzf6qqehQRTSciLIVOd7vdyzSsuB8zq4Kqqh8oirKrw2f2eA2v2dXV1T+QvrPxnePxzD0m4orNItickeqbtD7y7CT3PzYxaSWn0xk2QpaZiF2irx/ksnbs2EEVVw6nE6bYRypYcIS7VxHCvZ5yyik0atQow3rD8gsrlz6BuEKw/5hjjmFkNtVF+//0pz8xv1UEghg5cmTYyGmwQEL4Hv7It912WzznR8x5w70EJPWdd95hPqGwjOsTgkkg+IVRaFXovC5btozye2TTLQ+PtzX4RTrOi5g7xCADYVNW4GimEtd44BdLnnbjHI2Pq3bNZaqqzqyvr/8RJ5NOp/NaRVGeh1XT7XbfrSeubrf73/jNio+ry+W6gIjeVBTlmcrKSlgPI6apU6cO8Pv9i1RV7QNrpsfjWclYY6ev7N86hGWuEq2zZtujWTBBRkFUJ3s8Hha+r7y8/GyHw4G23eN2u5+YPn163/b2duzyb2tvb5/OrZWa9XgeyKuiKJMrKyu/DVV2eXl5ocPhmKeq6mhFUSa63W62zDNt2rQRPp9vgaqqraqqTqqqqtptRFwrKipuVVX1j6qq/rWkpOROgaRzQr2xpaWlfPHixbXC9V5VVc/3eDwg4SS0Y5Cqqqd7PJ4NEcGXJ6QkAlETV7gKwEqRDuR11l/W05qP9+Atn5FXOxMsaCCvR5zcly78EXzr7UvL39lFb7/8HbOeYqd9jx49gjKHbyTUBOC+MOWSg2jf7hba8GUd4UGsTyCuffv2pXHjxjEiyzdA2Vfb2HJCSN1XXnklpIVZzJ1bIK+99lo8NGIr2OarQU5hCV+5ciXTntX7RcOLAxGwIG2FTX5m+xe+1EdP7GdrbRMxL8ad2Icu+vEoW+ttZ2aYK3ARwL2M39OQv92Eys46R5OXIHMVzeVxu8ZunGMgrrBoOisrKz/ijTUiUKKrQCzElYh+5Xa7Te0sdTqdFyqKguX4h91u9y/FzhCspiu4BVfDwGx7sOz+sKqq53g8HpBTqqioeFpV1Qv9fv8ZVVVVq2EBVhRlLhHdpI8qp+Hxa359qLJhMdXcKoZ0WHlPq6yshJsDEtwH+iqKklVYWFg9a9Ysnx534dphnCALGMCtAbJk1/I6CNd73G73pdySjGsijY+4DXSZsa0IRE1cIYf18h/WMpIE8gr/u0nnw+0kfjqLnS23nv9jt33GNmTBj9Kq714ktLF56/XXX6deZfl0+2NYubBev3C6nC/8bjVtXd/IpK/gwyqmRYsWMX/C4GAQKtXWtNHqj/bQNyv30c6tTSz6mD5lZ2czX8o+ffrQ6NGjmZUT/rT6lCidVCz/33rrrYzocQuzEfYIMwoLJDak/fnPf2ZSYaJPb6Lqv3v3bkIoYBBU+HbCzQHuG0YpK0uhQSOKaPTRveiUaXhxOjDtoulfu3RcH7ttZdznRVcJL3vnRyzzTXQP4C/gmhxWxhJXu4lipPtjqOMp6CrQRUIrVYgr90WF/63b7QaBDCSB1MGKeCqspqHImVF7NOmpdxRFeRMW4PLy8n6KoixWFGWrQIS5e0S47r4QRD4cMdQ0cH+vqmq1w+F4Fi4PxcXFX4v+uShAX0/Bor3J7/dPq6qqClq2EqzYP4cvbTjJM0lco52xqXVd1MT1/pknMtK6eM62wIYGENdO8ppaiUvcXHMNfO7tTy+/DA1uImBidxJF4I00Zo1F4INrsf27Jvp8aTXt3rqfdm9vpv0NoWXxQGix2QtKBiC02MCGzWyQCoO/bTzTggUL6JlnnglYmEFOxQQLM3bXw8KMTWjwCY1nAjmtq6tj5BSWdfwfLwr4DpUcWQoV9MimsiEFNOLwUjpmUj+ChFqoZEf/RotBOs+LaNvMr8N9Cx8k8cWvu8thxYqr2eslcaVHuftBJMzCkS2BuA7Nzs4+5e23395uhbhq7gL/UVV1KJbqHQ4HfGaxpH+Px+P5M+qmEWdYerHBqnMnpy4pirIUVtQIxJBr1z6iadc6NBmw51taWn6zePFitktVTzwjae9y4sqt2JK4RhpR6X88JuKK5oO8YicufwjAcgHy2hlVKzWS+IC2axc8bxnywxI3UjyIqygCD4uxWP/XXnuNWSijEYFHvyFe/I7vmmjbhgZq2NdOTWEILW8viC12v4PcwtoJi23//v2ZBRQbjOCSAN1PpGiI7n333ccsmdzCLLaXW5jh7vDAAw9YHlwgokiwkIKAwloO/+Rdu3YxHPF/KBbgeKSUla0QSGqf/vnUu38BjRxfGtVSfrz6N1L92Xi9qnNVVHyhs3N+xPOFzkz7jM6BlRWuAdydBvcpbDLlSRLXaJG1dl2ciWuXZXJeuxBWVMOgBfGwuAqbs96vrq6+yGiDkH5zVjiLa0VFRYmqqljiHxQNcQUumh7vX+ByChdX3BJEH1Aj94hQvW3WognCXFJSgl3Sv4CLBhFV1dXVXQD/YqsWV6fTebGiKK9L4mptDqbz2TETV954bnnlDwQQWDwQYM1IdkoXyxJ2eX+oBUcwEoEXgyMAU8gphRKBx+5zbOixmtB/m7+pZ4R267oGamv1MzH61mY/+bxdXQ7M5J+Tk8PILnx0sWue/9/oWhBH+IZi+R+EWEwgmCBWIMjI0yjBKguZMJ/Px/RR8X9YpaNJ2dkOUhxE+YXZVDaogHoU59ChR/ak8af0jSY7Fuwi2f0rVjxd5kVUYOsuwrjmrk04FOoFWxJXO9COnEe8iGtFRcU92s5+BELoXAoTkkbSEJo2YPG0YqGM1cfVhBwWiCTkou7gG66i9HE15foAaJxO50hFUd7TVANgcd0rkmoBs2fdbjdkrpg0mFEKheWUKVMGORyOU7OystbNnz8/sJtY22CGjWAn+/3+KVVVVSts9HHtEh3NLLGOPILlGclEIGbiKlpo9NZX/oAQCaxdOqccNDM6jg9c/TE7ffr06UFi/nYAD9/Mt97CxsxOi2u07QsnAg+iBnUA/dI5LIbLly9nlsIuwRE0EfgRh5fYqqO5r6aFWpp8tG5VLbXu99K+3a1Ut7eVmurayedXye9Tqa3Fzwimzxvy/hYT9JH8bkNlDispCDE2SIHUOxzElvFL++ZRbp6DvWQVFGXT6KN7B7IwM76CdHND6JSmYv9ykpaIeRGYrwnWcd1X3UL/fX4j23zFk+jSpO9fSVxjmpqmL44XceWkR1GU3T6fz1lVVRUIewjylJWVBU3WMTqJK7ssrjsURXFVVlYeGGwGiHC1AlVVl+oDEAiyU4EABFxVAO9bWijbNcg2gqqAaeJ6zDHH5JSVlQEDSE1B0/EGkfRPnTp1mN/vR3SvMkVRzq2srFzCm4WACR3uA5e1trb+DEv9oYgh96UlovUtLS3TsPsfeQjKBuOFzWBdwvIKqgJPlJSU3INNXLhewMtIVUASV9MzMr1OjJm4GjU3FIE9sIErsSC9/qd19NWKvaxQvpQNrVBsTsIHgutmEoTisYyMb8SZx4YcThjHHtebLr4Vcn7WkxgcARG8uAi8VS1WHhwB8liwWiKJwRGs18yeKzAe9jd4qXrHfkZq29v91LC3jdpaffT9piYWsQnHEeKWJ5D0nj17MgKMBHKIiFkiQc/OcVCP4mwq7plDgw4uIvxd3DuXcnIclJvvoH6DezAimmy5tlTt3zeeWkdrP419XvA5Yfe8iHb08fsPXJhEhQ1+/wk3HrorcdWsar/RMH8gjLUy7DkamXgXrsNut7vTrHxD0AAAIABJREFUZ8ggxYu44lbhcrkQShU79rGJh4dT5bqsCCxwn9vthr8mDyoQE3HlfqJEdCbKU1X1vfr6+ieMNFoBhUY4YVW9Bd52HfzNAzH9DjmuEYqinKBppQZ0SXGNoOPqU1UVy+Lfdmi5XhdGx9U0cdXyv1JRFFiotxvs3Ef5WI5/UevKtxRF+biDeEPnFkEKPuAEPIxFE/6tv1RVFXq3iNyDyGG1iqLcpLXhherq6pvhOmFCxxVlQ1JsnKYlG0rHVRLXaG+iKX5dNMQVN6VJ1/xibEQ3AP3mLWCBhwYsW0edWhbxeruwa2700tJ5O+iz96rDbkyKpjwsH084vYxOO3sQW1K2mrAM/9dffMHI2/jx42nChAlWszA8f8WKFbR69Woq7pVLP/7DeCqIom62VCREJojY9NaLxmFGo7Uwn3v9iEAEs3jW3Ureqdy/iZgXp04bxF4eEpGMXphRLve5N/MC042JKyyTw7V+2mREOl0uV8RzNOLKCGE4BYM4ElcUrZSXl5/kcDh+rUW1AlkFiV3q9/t/W1VVBaH6wHJQrK4CKFDzXUWAgMNAXv1+/3n63e+6OcA3Kv1vxxL9MbB0akTuv16v99cLFy5EgIGgZBQ5S1GU3xYVFb1iFDlLs85+wjMJt2mpoqLiEFVV8Wz/OJQ4v0H5Ozu0ZZ8SSXq4pfgZM2Zk1dfXX6Ioyr0aTuAfaOeTYvQvi5GzPD6f764FCxasN9NO6SqQiDtx/MuImrhaURAIZQHhMlqwhJh5qNgBBzYk7dnVQrXVrVS3p5UaauG/6aP2Vh/z54R0VMt+LysKy8k5eQ62jJyTl8UiY8G6h7piebnPgHwaMTa2eOwfeb4n9z82M7/Ns87CC6x9Cbv04UYw9arhdPxZ9gVHiLWGdlsgEYQBu/6RUsHCLOKTLv3L50VdTSuzUiZ7XpgdY5HuLVZUTmChxcYtRCJyu93Xmq1DOpwXiSi6XC5mkNDastjtdgdr73Uuy0Y8J0WIazp0iayjREAiECUC0RBXLBXdf0BCxpou46r3d9OmrxsCElq83pzEDh9dTMPHiGTQWv6x6Dp21iWx5XER+PLychowwF5yCdK6cOFCChaBT2z79HiKYUYPP/xw5rtrR4Kv79q1a9mLxS0PHyWE301ue7tb/yZi/kCnGCRz09f1Qb6rGEddN12Z7/+X/3ctz89wY48d4zRZeZggrtAKvFqzuqL9i/V11dwJwp4jiWuyeliWKxHoPghEQ1yxnMQc3q1YXfWQwlKCDROrllYbPnxghR0+uiRh7gTJ6vLHbl9JDfva6NJLL2XBEayEnDUKESpej81bs2bNotI+efQ/T9jjghArTjzMKEg6wu/a1V6oB0AuKx7hd2Npc3fr31iwCndtKMsqJ6ux+s8L1lZkebDb7d4Ur7YkI99IxNXOOpkpy8w5dtZJ5iURkAhkDgKWiav2Ro2385dKeud6L/jhyOxYJa84iYUFBQ8QMXGfWJBY/v/Mgf+AluZVV10Vl2bNnDmT5RsPjdloKpx4C2Q0tbTvGu4z2V361y7kOFFFflwjWswb9xzcE6y4AoSqmxhBq0NlbrKRtdGudiUrn0QSRTNlmTknWVjJciUCEoHURiAq4qqRV2jhXWO3Xms4EotyM43IdjdiI1ograomRJpK0G2dPXt2SlmYu1v/RuqjUMcjEVU+77krQLTl6K9DuTzMKziykW+nXWUlM59EEkUzZZk5J5l4ybIlAhKB1EUgFuIKlwGQ10mwvB49sV82rB/R6phyiPTXQ4dx89cNzJ9Nb401IrLDxhSTIsSCt0uHM1T9Ys2fE5srr7wyLqPk1VdfZflyi6vd/WO1/Qlvr6raqmNrFb+EtzfBOqlW+5/jJxJVvWwVn9c9y/KYVVXcvGkV/3D1E8O+ZjJp1QwNEXf623UDMkNKzZxjV31kPhIBiUBmIRA1cdVuhiCvcNa/H39j+Q7BBuKpEBDON5Y/8Hhd0sG9gBObadOmsfCpdvl8Ih/onr799ttBxDXZw1ckcpF8dKM5nmquEd2tf43GF5+z7NtgQ5WeqMbbtx31gHqAEJQg41QE9P0QiSjarOMakSRHqk+y71OyfImARCB1EYiJuPJmddyEmNIAfwDFulHCLFxcXBwPIDwQ+QNSfz2INKw3bLkxxXxl9SLww4cPJzE4AgIkmEkQf+cfRPOyKziCmbKtnJNoC6SVusXj3O7Wv2ZIqnifYC+ZCdyEqbOyovj7O/RGH4hH36dSnpGIohmNVjPnaAYNSVxTqfNlXSQCGYaALcRVu1kFXAcSTWDFPsGDExqtonVHjJ7Dz+VWYb7Jgz1Ax3RuAEtkggj8B/N20Mo4BUc4+vQyOiWBIvCRsBMtkL17HwitGuk6M8dB2OfNm8dOTZXNaJnav3ye8RfGUC+N/F7Al/0TSVLFMWNAWKEaYCj7ZGaspds5JohrRI1WqeOabr0u6ysRyEwEbCOuAnmFiDUssCwKC9dnPbD717yuYifksZ8P3Ue+LBjOMis+ZLl1FuX37JsvyHLFXh8SfHDF9nWKwDdTw9522ru7RROB97KgCGaDI/Tql0clvcXgCPGrbzT98/qT6+ir5QfCjMLCjNCuCLsL63JhIYLcdCbuKmD0N6zLTU1NLAQvCOuWLVsC4WAPP74PzbhllHZZ6rQ/Hfu3tgbBOtrYigZSqKV+3kfiJqpOkopwyuJtJrH9AcKq86EFYYVrQMZbWcVHlgniaqeOK/Y+IORrlyAGvE6R6pOZj1vZKomARMAOBGwlrsJNKcj3VSSwybK46MEycjPgltpQwBq5HODcWOXA7OjIdMkjEGZ0STUhHKqdqUdRDk2YWEaJDDNqZ/2TlZdoPTVDTsUXPMxnNgcSuNwfCadQoV87rusWbgFG+KQaUUy1+kQaU/K4REAikDoIxIW4GhBYvM3zONgG0W1SBxC9q4FIcMPVUiS17P/8o/nWpk4LU6cmqRZ+N3WQsbcm4pgOjGf4hGsuNWbGdSoSVH29YVk1CGjSLS2semxSjSimWn3snXEyN4mARCCeCMSVuOoILFwIoEDA42EHNFmPOrUs5a2W/IEv+s+KhCBSJ4k+tdxCJVquEu1bG6m+8nh6IGBEStlvWmQ6M63gL10iOeWbGc1cn8xzwlhXQVgfcLvdLyezfqlStuCfmvSoYC6Xi0dfzHg1h1Tpf1kPiUAmIZAQ4ioCpt20AhJa/Bj3jRs2upgmnNYvcEm0OpE8g0RcX7enjRUHUruvpoXqatoYcbBCbDmJZd+ClZZbbvnx0rJc6tU3P63wga9qoD/SRGc0keNHjw/GT2A8VbdQYHxFMab0L0eBFyhtiR/zLd36Z/NXnbrOBhG1mHW1I2TrK5kWsjXWh46g/JJ0siiQ6G7ruhFrf8rrJQLdGYGEE1cOtkZguS8sXAkCSYyOBWmtTEh6Ess3u1glt3qcONENIr6am4KeDIt/ZwKmqdwG0ULPSKhGOnmdxb/xwsPPsdombi3Fddxiyl92MsX3mltV0cYwZHVJJoZqtToeQp2v3W+hHIB7Lgj+Yu3briLM5sPdxja53e6DzV4kz5MISAQkAhyBpBFXfRcIltggf1hOtvAQTgeXgliGlt4dQSQ8RsdiKUt0TYCFl6eg3zVpMCM3Bv1vYh5GecVSV7uuNZJF46RRLEM8T39NoB9qOskm66MYiKdR2zi23PIe+Lub+E2Lm8VCqBhwy6okqxYmh3aPZdEOLVwWj1MlaY0HqjJPiUA3QSBliKuIt0BicYMNusnyhzgssam0kznR4yWIXOk22QRZ8zSCZTe5squ9dvn2GpFSu+oYTT4i+eQvX/qXAqNzoikrE67hVtUwcluSrNrU0dr9FffVYTZlaTqb7iZDZhoYeaJEQCJgGoGUJK4GJBbLWxM1EmtIZHkggZ59c2n4mFIhi8TqRtqhO5sI3csDRE9lOp0B62FNS0B308i6yCyMgrUxcJ1mdTyQzwGLpOnRGOcTDS3HgrWZF29kdT5wLJfhc+AclXqWdfocd/4mx1uk8ct1ldkGshAhYLVlbPirSqtqnOeFzF4iIBGQCKQTAilPXPVgCtYCEFkQ2i7LXqI0Vaa7F6TTYNPX1U4rqV2W23TGMxXrbmLZn1dbWlRTsQNlnSQCEgGJQIohkHbENQSRBYHlVtmgjV6iFY1vVoGLAd8AlmL9IasjEUhbBLgEVwRLKtoHkso3CEmLatr2uKy4REAiIBFIPAJpT1yNIDNjlcV1orYqJ7Ppol+Z+KEiS5QIdCIgWlEZCw293M9JKr6x7L9Z6qrKUSQRkAhIBCQCsSCQkcTVJJnlVtoup4uuBsMO69S55BZaVeqQkiLEnk+ETm666YxmCj4gqPuqW2jz1w1sjkQgqHpL6mZcIiWqYrk9y2slAhIBiYBEQI9AtyGuYcis6GZg6DMrXiuSWm6lxfFM0cyUU6R7IWBkPTURChbL/NyKim+53N+9ho1srURAIiARSBoC3Zq4hkJdCI7A/WY5ucW3YdJrbzIyq/nSSmKbtPHdrQsWtX+DAl4gGIJOQi0EUKIvqiSo3Xo0ycZLBCQCEoHUQEASVwv9oBFaxkOFzWARSS0vQk9uxUhHOEf611rojG5+qj4gBf+bE9RNX9WbRagLOdWW+LlV1Ww+8jyJgERAIiARkAjEHQFJXG2C2IDUQtxb9KM1Ha0mlPUWVc0rcFBDbTv1HVRA/Yf0oMKS7IDuamdTpI5oJB3RVDzeVN9Ou7btp9b9PoLfcFuLP6CXKwaUsEBI+cjmxJR/M99TSU5tmvgyG4mAREAiIBFIKAKSuCYQboHcchILLVpuwRUtuZZqpShEikOh7BwHZWUplFeQRVnZChWW5FBRz1zKy3NQaVke5eVnUU5eFvXun0d5eVlUNriAcvOzLJUlTzZGoLXZRzU7mqm11UftrX7au6uFWlt8VFfdSvX72qi9zc8+zY1ewrk+n0redj+pfpVUvGtYT9wiKhJT5LIE/8hNUdYBlVdIBCQCEgGJQOojIIlrCvaRgfUWteQk11CnNpZmMOLL/iHKyXEwEuxwEOX1yCZHFlFWloN6FGczUuzAsSyFCktz2N/sk4PfHVTaN5cR5uycLMrSruszII+ycyOT42gDCJgJYuBt85G3XaW9u1vI51XJ6/Wz77qaNvL7/eRrVxmRxKeprp19g1Cy37wq7W9sJ7+PqHW/l/x+Ir+/k3TCuI3/xylBPoqTU24llYQ0TmDLbCUCEgGJgEQgPRCQxDU9+ilQS5fLxZjSG2+8wcgmlpW3bNlCTU1NtG3bNmppaaFdu3ax73379lFtbS15vV5qbGzsJGk+H7W3t7Pr8LdM9iEA8o4+wScvL4+R+aKiIiopKaGcnBz2W+/evWnAgAFUUFBAgwcPph49etDw4cNZf+C6GTNmsAp1xHSXc9O+rpE5SQQkAhIBiUCGICAfjmnWkSJxtavqIL4guq2trfT9999TW1sb+9TU1LBvEN26ujpGevln//79jPjyD37HuZwQ4xsf/J4KCaQwKyuLkUNOMDm5xN/8U1hYyP6Pc/HJzs6mnj17Um5uLvXt25d94zqQT3wPGTKEkU+70sUXXyyJq11gynwkAhIBiYBEIOMQkMQ1vbpUcblczEwKi6tMmYUAiP4ll1wiiWtmdatsjURAIiARkAjYiIAkrjaCmYCsAsT19ddfD7gKcJcB+d3pOpGuOGD8SOKagFkki5AISAQkAhKBtEVAEtf06jppcU2v/rJUW2lxtQSXPFkiIBGQCEgEuiECkrimV6cHWVzTq+qytpEQAHG99NJLpatAJKDkcYmAREAiIBHotghI4ppeXW/oKsCbwJfI5d+dCKQbHqizdBVIrwkpaysRkAhIBCQCiUVAEtfE4h1radLiGiuCKXy9tLimcOfIqkkEJAISAYlASiAgiWtKdIPpSkjiahqq9DtREtf06zNZY4mAREAiIBFILAKSuCYW71hLCxDX1157rctSuD5z/VK5PB6MQKrhA+J62WWXsUrKAASxThV5/f+zdyVgUhRn++vZ++ReQEBQQQRFEbxPiLA7C2JilD+J8YwnSTzzG40mUXOYmBiNmsQziRo1+aNRg8rMLKB44oEgoCCCyA3LsbAne830v29N19DT2zPTPdMzOzP71fPss7sz1dVVb1XPvP31W+/HCDACjAAjkI0IMHHNrFnliGtmzZet3nLE1RZcXJkRYAQYAUagFyLAxDWzJj0s4ppZXefexkKAI66xEOL3GQFGgBFgBHo7Akxck7gCKisrSxRF+QkRnaAoyjHaqT5RFOUDv99/T01NTbPN05tKBTLVcJ/7HZ4wAWshETssrDeXy3WrqqonOrTebC5Prs4IMAKMACPACCQXASauScJ35syZ4wKBwFxVVUebnUJRlLWdnZ0z58+fv9ZGFzjiagOsTKuaSMQ1Sest0yDk/jICjAAjwAhkOQJMXJMwwSARfr//IyIqKSkpoXHjxlFFRYU4044dO2jNmjXU3CyCrU2BQOD4mpqazy12g4mrRaAysVq8xLWysvIIl8u1xLjeENHevn17IustE2HkPjMCjAAjwAhkMQJMXJMwuW63+10iOuWwww6jSZMmmZ5hyZIl9NVXX+G9d71e72kWuxEirv/85z9DrgL8yD38kXum4oE1EI+rgJX1tnTpUvryyy/trjeLy5KrMQKMACPACDACqUGAiavDOFdXV89RVfUv5eXlVFlZKcilWUF0zefzUWNjI6mqeqXP53vCQlc44moBpEytEk/Etbq6+kpVVR9L0nrLVCi534wAI8AIMAJZigATV4cntqqq6n1FUU48+eSTadiwYVFb37RpE3344Yeo847X6z3dQlfCIq4W6nOVDEIAxPWCCy4QPbbq4+p2u98holOTtN4yCD3uKiPACDACjEBvQICJq8Oz7Ha7txHRULfbTWVlZYimhkVd9f/X19dTTU0NerDR6/WOstAVJq4WQMrUKnES1y1ENCxJ6y1ToeR+MwKMACPACGQpAkxcHZ5Yt9utosnzzz8/ZsudnZ308ssvo16L1+stiXkAERNXCyBlapU4iWsy11umQsn9ZgQYAUaAEchSBJi4Ojyxbrd7OREdPX36dOrTp0/U1hFxnT9/Puos93q9Ey10hYmrBZAytUqcxFWst2nTplHfvn2dXm+ZCiX3mxFgBBgBRiBLEWDi6vDEut3up4noouOOO45GjRoVkgpIiYD+98aNGwnuAqqqPu3z+S6x0JUQcX3uuedCrgLyOLmbnv8PIpBpeKDPcWhc/0FEFx5//PE0cuRIp9ebhSXJVRgBRoARYAQYgdQhwMTVYazdbvdNRPSHAQMG0NSpUyO2DgL7+uuv0969e1HnJq/Xe7+FrnDE1QJImVolzojrzUT0uyStt0yFkvvNCDACjAAjkKUIMHF1eGJnzJgxJBAIIBtW6eTJk0XU1aysX7+eli1bhrfqOzo6xi5cuLDWQlfCIq4W6nOVDEIAxPW73/2u6LFVV4Ekr7cMQo+7yggwAowAI9AbEGDimoRZ7nIWuKrLWeDRvLw84eVaVFQU9gi3tbVVuAl0dHTg7Fd4vd6/WuyGqVQgUw33ud/hiROwBuxKBXCM2+2+mogeScJ6s7gsuRojwAgwAowAI5AaBJi4Jgln6a8JL9eTTjopjLguXrxYpOIkokVerzeynqB73zjimqT5Sodm44m4yn4nab2lAyzcB0aAEWAEGAFGIIQAE9ckLYYZM2YcHggE1iAKds4554SdBRZYfr8fP4fPnz8fsoJuxe12S40BfuNnJPYbEdEdqIzNWVyyCwE9ce2a8yeJaAM8frXfGOwGr9eL17qVaOtt7ty5Irofbb1lF5I8GkaAEWAEGIFsRYCJa5JmtqqqapqiKPMLCgpo5syZobO0tLTQwoULpUzgL0S0UyOmkqBaSURAzz77bGjXPD9yD3/knql4YJFIjWuMZSnJK37Lv3cR0c25ubkEa6zi4uJQE6+++iq1t7dTIBA4s6am5q0kLXlulhFgBBgBRoARSDoCTFwdgHjKlCl9CwsLf0REeOx/FBGFDFxBXJFHftcu8ArrZfCgXFEZvwcPyhG/4TT/7Av14nWOuFrHMlNq6iOuN80ZQDt3dVKt+PGLIQT/7uyWjS3S+CR5RXS/ra1NX61BVdXliqK8np+f/4e5c+c2ZgpG3E9GgBFgBBiB3o0AE1eb8689wkdU9Ezt0POIaDwR5eibMqZ6le+BTJSUlIiIa2Njo5AM6MuAfjkE0jLp6MLgy6oKQ9LQnzO+s0n8jYgrl+xCAGvmwgsvFIPy/OvgbvOPFz5cup/ue3gP1TcGwgbvcrnEJsDCwkLav38/IbJvsWABfkZES7tuvN7UjoEkYZHF47kaI8AIMAKMACOQMgSYuJpAbUJOp3RtpMJP1ALSgMfUFRUVoUe1AwcOFMcMGjQo4rF4jNvc3EyrV6+mHTt2iHq/vHUQHTexKOwYcFg9cc00g33ub1DSIIsRD7wupQIh4qpbASCtd/wuGLkfOnQoHXHEEeImKD8/33RtSfKKtYW/d+/eLeo1NTXRnj17Yi1nvC+lCPgNUiv+j6SztdIg12EEGAFGgBFgBBJBoFcT13gIavDRfS4dMSaf5nobqbVNpeHDhxMyFzlBzFasWEHr1q2j/v1y6PH7hlJxkSs0v0bimsjE87Hph4BpxFXrZlNzgK68aRvtqw/QmDFj6Kijjkp4vSEyi5slZHArKXbRCZMKaU9dMJK7YlVrNICkrhZRWSa06beUuEeMACPACGQtAhlPXCsrK0sURfmJoignEtFkIoI56gpFURb7/f57ampqmjF7GkmVaVWjRlAlOT16fIGY+AnjCzStaVB3ivKyp5EefWovDR48mE499VQduVQFoZDFKBmw8v+7775LO3fupO9f1o9mVZUxcc3ayy98YNGIa0+sN6mphcZ25apWobWVr0WYkm4RWik5wHXqcrlu7cqtcBIRHasdv8x4nfaSqeZhMgKMACPACMSJQEYT15kzZ44LBAJzVVUdHWH8e1RVXaeR2m5V5Mano8cH9aQgqEePKwhpSsWLOo2p/v9f37+b3vmghU477bSoMoB45qW2tpbee+89OvOUYrr12gGmGtdnnnkmnqb5mDRGAMT1oosuEj00alzv/uNuevv91K63SOu/drcksAcIbZQI7QZFUfKIqFxV1QN3Ybp5UBRlbWdn58xI1nBpPGXcNUaAEWAEGIEUI5CxxBWk1e/3f0REJdCW9uvXj5CRau/evaYQgqQigorfgqBqZDVevC+4Zivt3eens88+m+DV6mTBDvB58+ZRxcBceupPB4WaNpMKWIngJhoB5uMTi6BbxS9axPW7c7ZS3d7Urje7a9osQmtGaHG9YiMZHDf27dsnrltIbwOBwPE1NTWf2z0v12cEGAFGgBHoPQhkHHHV6VKfJqIRZlOFnfvYFNXQ0CC+GI8cW0D33jXY0Vmt/nZwd/83vvGNpPipvvTSS+GRNy34KzdnccTV0elMi8ZMI65az3pivTkBynW37aC169vF9YiNZNgoJjeJGdtXVXWnoii3eL1eJF/gwggwAowAI8AIdEMgI4ir2+2GJhX2U6baVBDVkSNHii9HuYsfIwURWLBggdhFfeM1/alySqkjS0Af+Tz33HMdadPYiBXimqlG+9xv84QJWAPd7LAMxDWV6y3Rhe19vZkeeGwPlZWV0VlnnRXSfsPhAL7GcDaIQmShl8Xmr6fYmivRmeDjGQFGgBHIHgTSkrjqNlKZEtXcXKLOTqJx48bR2LFjo87G5s2b6eOPPxbSgHt+XkHCxV8/6m4aVmvv6yNgyVgOSAuL4vnniKga10h+sbJP/H74ZjmTKF/YZrqefD+axjV16+1gR64P4PijO2pp1Zo2OuGEE+iggw5IXowYg8hu2LCBvvjiC+Fu0NwS7lGrs+USLgZMZJPxicNtMgKMACOQGQikDXHVkdVLtRSoIQShS51+ZklIm3rhnK20Z69fpLYsLY0eRYVc4PXXX6chFbn09wcjf3nanS5JJKZOnUp9+oQSZdltxrR+fX09vfHGG0HiKo3oWSrgCLbp3IgVqUAq11uiWF30/a20u87edYprHTeY0MuuXNVGK8RPN2suRGMhJ2ASm+gk8fGMACPACGQYAj1KXHVk9U49bpKo4rXvnt+dFOqjTzKiGOk3MlS99tprVFToohefHO7Y9PzyD7vovY/2i/ZgAA8vVxBYyBbkj5VH4tIcHr9BWLdu3SryyqOccXIx/eT6YAIDFL1E4R//+EdStLWx8OT3gxHcZOCAOe7mKqDNvXSxSHS9QTYD/1az9XbaicV0+40H1luiF0s812lhgUIvPRUuXQeJBYGFJdf8N4W7nb4wiU10oqIc73a7EUiQMi3URNZAFJlZTSanWMSJKZI4Edw0I8AIhBBIOXGNFFk1RlWjzdEPbtlO6zd20Ne+9jUqLy+POp0yennYqHz602+HODb1jU0Ben5uA/neaKaGxvC0rYmepE+5i6rPKqPzzi6j0hLzBAS8OStRlNPv+GgR12Sut/KyHKqaWkKzzymnstID6y1RhH5wyw5av7Hd1nV66Mg8+vM9QyOeWjoXLHizWfjKGqKxksRCFyuTJCQ6jF55vNvtvqNr4GEBBQtAoD5jbwEorsIIMALxI5Ay4qoRVnwY4g5eFElWp51ZIv4WJYJvamiIqkr3/qWOFr7dTJMnTxaRzmhl06ZNtGzZMiE1uGnOAEvtky6BgJX+LPu0jbbt6BBfpDt3dVLdPj+17FeptS1Ara34rYZ0e9DwIapUWKhQYYGLiosUGtA/lyoG5ggMDhqcQxMn6FK96vAwRlzjn3Y+Mh0RAHG9+OKLRdeMPq769S/X2074qe60v96QlQ1rDWtu2JDciOvN6vUY6Xq59y97aOFbzTRp0iQaMcLUACQ0LGjRly5deuA6le/E+Dyo3dlBC95qoWdeqNeYG4CyAAAgAElEQVRPKW/sinOBaxthgzqlYJFYhmVI0+rhfURjjfKuy9gZIs4J4MMYAUYgJgJJJ67anXvYB9uF5/ehCk23GrOHJhVefK2BHv/HPurfvz+dfvrpEZsAEXjrrbeEJdbVl/Sjb1Sb+p/H04UeOYaJa4/AnrKTmhLXlJ3d+RO98EoD/fVZe9fpVRf3o3Nn2L9O9ZFYg5wAxOsuJlKx59ckyjrV6kY4jcgiM6EMTNzp9Xrvin1WrsEIMAKMgD0EkkZcjR+CMrpqplm112USxv+X37Cd9rcGaOLEicIKSxb9LvqvvvqKVqxYIXYqP37fUOrXN8fuqdKqPhPXtJoOxzuTbcTV7Do1S5ixceNGWr58uWPXKUgspAQgsPhbK0JGwGTKfNkaPq+B02XxLHBDoILJazwg8jGMACMQFQHHiat25/13KeIHYQVZxaN6J4tnYRM9+HidyFoFrSuy8egLsvHATQCbs5z0cHVyDHbbYuJqF7HMqp9txBXoz1vQRA89Ye06veHq/lQ11RmvZZxbbuoCidVpYTkCa7gstA1Y+MxGiRhl1eResh7kAKY6YsN3AMsGMutjiHvLCKQ9Ao4RV92HGrxXhYbupjn96ehxBSEfUoGGQz6qaEr6RA4dOpSOP/74MLA/+OADqq2tpWOOLKTf/qziwHsOnj84HjVp4zO2ryeuTz+NxGFcsgkBENdLLsHT1mgaV2s+wyFcUrg+I13fP7pzp/BzjXadOu2zbBw/SOx9D9cZCSxIWq/exKV9bn+l4RUx0mr8fNe0rxHx00VwgW+vxzmbPqd4LIxATyPgCHHVC/qTFWE1A2rr9k664sZtIupaXV0dsilCXVhg+f1++tsDB9HQwdrGr55GO8Hzm0VczR69wq5JFn4/PAFBOuORjRFXrEN5nebm5tKMGTNCaxPrFNdpZ2cnPXH/UBo2NC/BKyT24ZAPPP1/+zp31/nxodDr5QNutxsbsRBs2OD1eg8xQ9CEtMpqUUmprm147j6lHYTz9OqbhdirlGswAoxANAQSJq56bRQ2XTmhYbU6ZZ982ko/+dVO4aPqdrvDDvN6vcIP9d67BtORYwusNpnW9TjimtbTk3DnTCOuCbfa8w1YuU5/d0cFTRgXLvdJVs+lBlbnRNArtZiGaOshZoTSQFpBOKWPq/w7InnVjgUxlsfIKYUHbESpQbLmndtlBBiB7EAgIeIq76hDsoDxyfviaWoO0IuvNdLna9to7fp2wv+yDBs2TFhj6cuSJUto27ZtoZf69skheESOO7xAuAvo/VHTfSphp/Xv/zaIsS9bGcwidOSRR9KYMWNo5syZVFAQJOaRjPHl+Ph988QBPY1PW1sbvfrqq7Ru3Tr67LPPRHeOnVAo1iq8VWGflilFf51+uaEjzOPYynUKT9nRhwSv0/POLqeiwuSNHbrX3/9pj4y+xr0hKVPmxthPXdDBlLgbSSsisl3HQGyFguisJKWxyCv0L0JCppFYSWTZ9zVTFw/3mxHoQQTi/laISFot+LDa9Un9cFkrPfBYnfBH1RdEWisqKmj8+PEh8ibfBxlYtWoV7dy5M5SJSr4HH8sbrupPxx9blBRfV7vji1Z/89Z2uuv3e2jrjg7TZYIc8Ndffz0NGTIkaRmdkpUpittVRKa0Bx54gHbs2GE6vyMOyqOf/+9AGn6Q9hg9CdeXU+v1w6X76Y+P1tHeemeu0wH9cuima/rTpGPMfY0FYAniAR/Y/71zZ68krzoSGom4dpMRyGO63BkUQ0QVmbOmWvkuc7vd2OAFIgsCy9FXK6BxHUaAEQghEBdxlbtQUxFpxZfhHb/bJToMcoYoY2lpKUEvZ4f4QDaAVJeff/652LSF8stbB9FxE3Vfimm2MDZv7aDrbtshEhggjezo0aOFvRfKhAkT6Msvv6SWlhbhqHDnnXcSSGw2FH0EElZJKLA8M0aYM32seCJwxx13EMYbbX6RrviBXw+mEcOSrwGNF1P9dTp48GA6/PDD475OsabXrFmTsusU0oH/vaNWktdesQteLxMACTWbd7fbjU1b0KSGCKmeuOIYHXkNqxdrHRmcB3qlVCMWRvw+I8AImCMQL3EVj4vu+XkFYTdwsgoeO1550zbaVx8QpG3cuHGOnAqPY9evX0+IvMLftbjIuTSXjnRQa0S6JoC0HX300QQNJB4po8yaNUv8XrlyJW3YsEGQup/97GeijiyS2GfS/1u2bBERSHlzYcQTO9NvuOGGsAhzJo1PPz+/+tWvaO3atYKUx5rf8WML6A93DXZyeTnWVjZcp5AN3PKLncAk4iYlxwDroYa0gEPQtiIY7cSPrfEaiWsiQzFEbHvFDUMiePGxjAAjEETANnGVuqiQfU0SkXzZ00iPPrVXyAFOPPFER8+0ePFi2r17N33/sn40q8p+ph5HO2PSmPf1ZnrgsT1UVlZGU6YE5WFmxBWvv/HGG9TU1ETf+973QnWT3b9ktG8WgRw0aJA4FSQf2RRhXrRoEf3tb3+zNb/XX9Wf3F9zzufUqTnMlusUxFXze82qCKBGWJFu27hJCkvA1lidJK44uSHxgekGMafWKbfDCDAC2YFAPMQV+qRLb5ozIJhUIIk+kb++fze980ELnXzyyTRgwABHEd+1axfB6/VrpxXTzT8ceKDtNPF5ldFWbDpDlFESV9gHoZx99tmhPkMnuWzZMvF49vbbb3cUp1Q2JiOQo0aNoqOOOsr01IgwQz6QLWO1M79wx7j3zsHht5tJvP60RRfTp/g3D+6htxYn9zo985RiuvW6gY76QBvHp4u6WtZrpvL6iOdcBmIIPSnSsIYcAexaUzlNXDXyKr5TNKcBWGdxYQQYAUYgIgLxEFfonkY9+dBBIslAMsu3rtwqdiXD6sqoaZXnlb6cxt+x3kdmrfnz59OQilz6+4Pppw29cM5W2rPXLyKoiLrK8UEqgL+PO+44QWjxd2NjI7355puC3N93333JnJKktY3+IwIJ/TLGLL1ojfMaCATEWGWE+cwzz0xan5LZMOQOe/fuDZtfaLAXLlwoTiulIPr5rRiYQ0/9aVgyuxVX23Kt6q/TWNef1feByYIFC2jQgFx6+s/JvU6hdb30WuFEYuvxeVygpeAgvb92tIxYdrqSJOIK0grymrCzg9vt/mbXFoD/GMaE3YJriOi++vr65xYvXrzfzpj1dc8+++xhnZ2d7xLR5vz8/Blz585tjLcts+NmzJgxIRAI/J6ITiMipJtsJqJ3XC7XHfPmzftAf4zb7X6OiGaoqlrp8/k+dLIf3BYjkM4IxENcU6JvBWjV394ksNNHF50EU+pFPf862MlmHWnr6xdvpvZ2VSRWyMnJCbUJ0gaiis08SHWLgkQLHo9HOCs89thjjpw/1Y3IaKs+AhmpD9kQYb7iiitEOmL9/NbU1AgHDNyo6Am5nF/YYr301IhUT03M82XTdSrHEmnDUkww0qSCwaPVMf1okogrtFBwMEg40i2Jq6qqnyiK8ok2HfALPJ2IhhPR0kAg8I2amprN8UxVMolrdXX1t1RVFYkaVFV9XVEU7CIu7yKu0zQS+1Ov13uPln8SAR0mrvFMIh+T8QjETVyTnWxAb7afDOKKSJZ87J6OxPX7P95OX23qoDPOOIPKy/HZFSwNDQ309ttvi0grMoZNmjRJENa33nqLDj74YPrlL3+ZkYtSH4FE1DVaAQYYbyZHmH/605/S5s2bxfwi+g+pB4gsIs2VlZVibvVzjvEeOjKf/nzPkLSb32whrsiqdd/DewS+WUBcoWmFT2rCUUz9gjNzGnBiQTpFiHUR1595vd5fyb7Nnj07p6mp6UZVVfHae/n5+V+PJ1qaLOJaXV19mKqqIO/wPZzh9XoRIRZl+vTpB+Xk5LxMRIfro6tMXJ1YedxGJiIQN3E9kFtcNWjgnPtffiHCZB/F6V3ypsQ1QV/IRH0l5fH3/mUPLXyrmSZOnEgwbtePv66ujt5///2Qg0BRUZGw+jr11FPpyiuvzMR1SJdeiqeFJBIqyBJpvpEi1OfziYxpmRphfvzxx+ndd98lOXdyfqdOnSpe0883nBaWL19O084ooR/N6Z+0602cNI71X/2dYPAKN5jJcLUIu07j6J9Vn1qQVpDXLCOutjZf9cSHhy46nLBEIxJx1cYF79lHoKVVVfVCn8/3bzneKVOmlBYUFFzXFeWco0Vm27qW9BKXyzVn3rx5K88555yy9vb2edojfD1M7+glAzNmzDgxEAj8oiuCDA0TIr07VFV9qKGh4f5oEoWqqiq3oihziegFr9d7gXEepAWloii3qqqKu1pjhKJeT2qnTZvWJzc3FzcvFxMRNohgYb/g9/tvmz9/figzjyS/Xf28hoiu7bpnO0lRlNs8Hs89s2fPzm9qarpQVdVbiGi0Fun9TFGUmz0ez3wZ+UVfUbexsfEHqKsoCuxPcAd4r6IoxaqqXmeUM8ycOXOc3+//o4YTxrNOUZSfezwezMkBa5yeWJB8zrRHIG7iipElO+oqiasx6ugEqjJqh7bSMeL6n1cb6Iln9lG/fv0EITUWaDxh64VNZrKAyIH4zJ4927bPbSStcKpeh5XXpk2bukWYzeZazh0izL/4xS9s+fmmajyRzrN9+3aaO3euiLDiZkMWOGdAJqGXhcj3QHChh736kn4i61u6lWy4TnUbs7KFuIov/0yIHKeQuOLxOmQJ2OH6ktfrvQgkacqUKX0LCwsR0YSuFH6D+PtoIoJ1mOpyudy1tbXLBw4ceKaiKIcTEYjpHlVVfwut6+7du9/8+OOPO3SP+pFN5O+qqtYqigISig/wv+/atWsO6pldv5WVlZNdLhfI4OrW1taZixYt2qevV11dPVxV1dMCgcCneN3lcmH3KojmxC6C/BtFUT5vb29/Y+HChXu0qDDGcCwRvU1EPm1sIMfr/X5/VU1NDfaqSLnB+UTUjv8VRRGEs7S09NHGxsZHNeL7rqqqz2mE9DJYqquq+l2fzye1xLgh+DUR3aKq6i5FUV7X+l5FRPjAajFEik8moleIqKkrCeTzWt3ZRAQd1O1erxe4cmEEIiKQEHFNdgKCX/5hF733UfDLHaQMBvt4bI6IFDSe+LFSYGiOHxCF+vp6AnmAlhDltBOL6fYbda4CVhpMQR1szLrihm0i+QA8PkeMMNc2wgf0iy++6NYjYAN/0GOOOUZsAEKSgnQuMgKpjzBH6q+MQJ522mkErWg6F8gAPv74Y3rnnXeEGwLWobHAQQFzZVZA5uGkAK/hJ+4fSv36HtA7p8u4pftHpl6nRtKKcWQC4Ys2/9ojfdhf2bKY0qV5lT6vdpeZ7UxYOucDxzSuXdL/MKmAHITZo/7KysrpLpcLmwMgqwApFaRfe/1lRVGe9ng8iMTiqYLp5qxZs2YVd3R0YIPZaFVVv+Xz+dahvhaJfJGITggEAl+rqakRxNNYtHoginj0hCwzd5WVlb36/PPPB7+oTEoEqQBI5J8QQVVV9Safz/egHI+OWL+ya9euC0CitTa+o6rq0w0NDdfIqLC2SexZaILLysqukv1wu91jVVV9U1GU5fX19d9A/aqqqmMURcGu0i86OjpmgTxr+B2Sk5PjU1W1QhLXWbNmDezo6PCCKOvrajcPuKEYoSjKVI/H86Xdhcf1ew8CcRNXSAXwgQ/yikQEyXAYaGwK0PNzG8j3RnNYznMnpgc50aumltD/fL2cSkvSMwHBvAVN9NATdULviM060LLqCzIuwQ8Uj86/d0Ff2l7bSR8vb6Wduzu7QYRjITkACZ4+fTqVlGDDavoUbC77v//7PxFhPuWUU0THjFIB2VtEIPft20cXXHCB0IOmUwE5RTQVj/bhS4s50hdFIZEBa8IRBXToqHzL83vD1f2pamr6ebhibKm4TmefU05lpc5fp3ASgH8rfsvPNIypFxNXaU2VyGVlS1erI9kJyxpiSAX0xBNPpU599dVXt0YaqI6kvicf38ejcXW73T/tii7+b6zd/5ArFBUV/V5VVei9cIcKN4SPiej++vr6/xqlBmbEVYvMIsq6q7W1tVIfuT355JOL+vTpg0jn0ZJEa23MVBSlyuPxvB9r0nWSCQSThKtCdXU1Iq2IknbbBGjso04ScZXX6w2zPtNw+rmqquf4fD6QWy6MgCkCcRNX2GHJD3yQVni6fvf8PknzWVy2spW27eig3XsCtH1nB9Xt9VPLfpVa2wLU2orfKjW3BMQgS4pdhB3YhYWK+I1oFbJkDR2cSwP759CwoXk08SgtApkGPpjhGrzwtBA331lLn37eJqyvsBFL/wgakTxkmApLBqES1e7upP96GmnpilbasauT2tq6S4ZgLwbyCqKIrFuHHHKIIIw99Sgdut3bbrtNbFRClBgk2yylr4xAIur+29/+VkTg7aT+dWp8kGgggQXmABF8RIERzTcrubkKjTk0n04+rohmzyoP82GNZ37D0oak2fpdtqKVttV20O66AG2vtXOduqi4SKH+fXNo6BDddXpkQUwf2WjXTzSfaf1mLHyG4TMti1wFsNEHj8VtOQrITVLx2GdJHaYd4q87JmF9K84bL3GFJjQvL++HqqriEQ5sZvR3Sf+0SFyVysrKk10u1891dlbyIyFMgxqNj2hRSfQDj+WhLUVfdiqKcpHH46mRx5oR16qqqhMURalRVfW/Pp9PZkkLnU4jh/DyPdfr9c6NtsFLI7qQOtxERGM1Mi3bCml7o7VhfE87f6wdxOd5vV5EqbkwAs4SV+hCEaVY8GYzPfNC8As72ZrX3jiHW7d30hU3bhOa1aoqSIYOFGxQQrQVj5BBxiOVL75sp5o3mmj5qjbaU+en/a1Bgm9OsnKFBEMSWkgUQHCRFGDgwORKKhA9fvLJJyNGmEFqYQeGMV9++eV0+ulwuEleATEFGcXu/9WrVwtHB1hx4Xe0UlToohHDcun4iUV0dmUp9e0T+fG+E/ObPASyt2VdlqywG78sIq4hiymNvCLpQMyS6O5+O8cbfGZtEexIA7FBXEM+rDqN63GKovxDVdVXAoHASiKqcLlc0Iq+bYW46h7Fr1FV9WEiWtxFhnf7/X5sTro6VsTVbEwgse3t7TcoinKDtsFqutfrhZTA1A4r1vh1xFGQw0ikUyddgA4YOtQXA4HAktzc3LxAIPAPPOqXEdc4iOttyBiveet2G7aiKO94PJ4tMRcrV+i1CMQdcdVvaHr2hfoQeQ2LvvZaWJ0b+CefttJPfrVTaHynTYOd34GCBAqwUPr9nYPpqCPCZQTRerC/VaXFS1roo2X7ReR689ZO8bi30x97MycINPSysKxCn0BwkZZ1yJAhgvBCkoBNUyC58bhA3H333UKziwjzscdib8GBIiPMRxxxBN1yyy2229+zZ4+IKGNjGwgoHuMjWoroKUgxSCrew98gx7GKy0XUpyyHBg7IoSPGFNDgQTk0Y1opgbhaLcmYX6vn7o318FmFSCtuulGMN9vZQlw1YiMf+1vWndohnmbrx8rxOh1tMJe1zbSz0datBeLWbXNWVVXVDxVFeQDRVp/PB8xEsSMVqKysrFAUZZGiKC15eXnuV155Zbdsx4pUoLKy8pScnJyD5AYr4xjdbveNSKAA7avX64XNmSlxtRBxxbFwG4hKXOUjfUVR7vd4PLdKnayZVCAO4oqIK0dVe+MHsENjdoS4oi/Qu973cF3oC4EJrP0ZamoO0IuvNdLna9voyw0dYbpeM6nAJ598InSUskC3O/qQPBp3eAGdO6NMSCbsFJBXECmcf8OmDtq4pUPILzo6VfJDbRVHkRnPXC6X2FSH39F8WlF//fr1gpT2798/7IyQE4B4HnrooVGJJcgnMmxhIxTqg9zHW1wKNgYqYlNU3/IcGjcWj/yLadSIPNva6J6e33gxyIbjzD6fbprTX0Rb9SWbiKtGbkSmQ22MMQmsFeIZgzjGdDNwu916Ha0jkVYdSZSZs7ptzpo8eXLewIEDn1AUBRZPl/p8PkQO8STrKUVRvm6MiFZVVY1WFOUtLTGCsKiKpHHVuQJ4jXZWbrcbmbCujBZx1frwnUAg8M2amho4G4QVXWKFp6UEwEGNa7fsWzrdahjBrKqq6q8oCtwPWuLRuOqkIY95vV5YcMWOlmTDBxCPwVEEEieuOo2dUTqAnoLAQvsKDawoSfRhzOT2P1y6n/74aB3trQ9niIhqIqKJKCOimVKjibEiYohH2HikLV0S5OoY0C+HbpozgCZNMGoE4/fZhda2vqGTNmzupK3bO6ilRaXN2zpEhq/m/SC3QYKL38ksegziOQ/IaG6eQjk5CpUUKdSnPIeKilw0aICLhg/No5Ej8mj0IfnBDYcOrddMmN9Mvn5C68AwXys+a6X7HolyQ22on23EVSOvIIqINAoCG23jWQqJK7qC6KElCYPV6zxKAgJ4kv5UVVU8pn5Ln4BAPj7X/En/gG8p6DvLy8sf6bKPgg+qmcZ1m6Iobo/HI3RDuk1R7YqinCUfdVdVVZ2uKMpLRJQbjbhWV1dXq6qKeh/7/f7Zeq9V3WP7i/WEO8LGqpCrgKIo13g8nicsuAp0I65VVVXnKYryb1VVnywvL4ergF9L4nC7qqqI2CKJg9icpXMVWKO38qqsrOzmKjBjxoyRgUBgARENws2Cx+N5U84tsOqSD3ynra3tx4sWLYJVFhdGwBSBxImrSbORCCzI67QzS5LiQJDJ8wtSc8fvgn6s8PPEZik8dtdnT7IyPkQWEWWERdbOnTvFIb+8dRAdNzFoaJ/KgugifjZu7qDm/QFqbg7Qjp2dBJnCPo2cd3aqwgmhsVmlFi2yK/sIwo7Up/qCVLd6gp6Xq1BxsSJ2mx80JI9ytAAzNKVFhYrYjFdc7KIRB+WJOnCP6AkHiWyc31SuJbvnkp8/ekkA2rCiwc9G4irx02yn3vR6vYi8mpZUEFe782mnfqSUr6qqfk3zIX3T7/dfYDDhh2croogw6l8Mb1atfj9tQ9JiSdK0DUvQvZ7VtQFrQVe9t7TkAq2aDdX3Nf9WeJnCw/BEIoIuBR/C0R6Pg3DC6B+ZvTp1KV/16WoXtLa2zpZOAZrE4SEiWgWLqtzc3Htfe+219QYfV6+iKOgnblzOjuDj2o24zpgxY0ggEIDF1RFEBAuv5UQEuxeZH32bzpVBqa6uvk1VVViJIRsJotSIVEHbhrSPYRvTqqqq/kdRlL9p8/qKoigfqKqKum5VVd/t7Oz8prTUsjP3XLf3IBAPcRW7VWGBZXzMZoQtEoE9enyBILCxju8N09DQ6Kdrbt5Be/f56bDDDqPDD4e/deJlzZo14pE7Iq+P3Du0RwhbtFF88PF+euCxyBHmsWPHmtp/ff755xEjzLCM6gmSHm2cvXV+E1/B9lvA543UsMqjpWTJ6g1zNhNXK4hmC3E1jBWedNhs9YeysrIXzbxRtUxOiE4Kogni6HK5fhEIBP6mKEpRl0/p6TKKqskC4HGKnfYLAoHAN2pqapq1yCh24P+vRoKxweg3yHSlKAqyRJl6y+r7Cv9URDQDgcBZXcf01SyxkP71vvr6+uf0lljapjJ4v55HRHtVVa3y+XxL0V6EzFnPBgKBn9XU1ASjGhF0svI9LdUsiDHSGeYiGhwIBG52uVy3Ayd9BDlK5qzjQEqN0WbNJ/ZeuxnGrKxhrpP9CMRNXK1ELyR8+EJZsapNOBBAa2b8UpkwvqDXktiXPY306FN7hRzg+OOPd9SO6qOPPhIk7/uX9aNZVemTccksAgn9K6KsduyqsIGqubmZ1q1b1+MR5kgfFb1xflP5sRkpuhqPxl5nj2XLhzSV4032uTKduCYbH27fFgKIIv+LiKYHAoHpNTU18KTlwggkjEA8xBX6ljtD3qE2fSRrd3bSs/8J7uzVF3zRiEjsGSV09JG6DRM22xdSb/2o0vz43zywm95a3EInnHACDRiAJ1XOFZBWkNczTymmW6/TrKx6GJ+mpgBd+aNttK8+IDZZIbLqRIHWd8OGDcIH9PH7hwrvXlF6eP572/ym4vqDTzFugo1SAEw3bqjDoqs25l9nkeXohiEn1neq2mDimiqks+c8WrT1t9Do+nw+JD8QRYtMz+uyY9toTIaQPaPnkfQEAvEQVwj8RZ5jO1FX4+BkFHblqtbIJLYXyAkunLOVkN4VVld2Na2xFgxsnd544w0aNCCXnv7zQbGqp+R9GYEESQdZd6ogUrtkyRIRYZ5zaT86x50eEebeNr9OzafZ54XeM1q+jxteedMrEqDEWfTJCOymSY3zlGl5GBPXtJyWtO6Uzgf3NOz9U1UVWa+OVRTlfE0jfDEnFEjrKcy4ztkmrhihtLQY2D+n8+YfDshNVKsai8TKL6ZslBRITZ3b7U5KBiikUkXR++725Co1RiDtSANiZciCT2u3CHNPDha7jb+9SfSgt8yvU3BLCQAkRnp5EdqXMoAKLWNfoudE+4i2amVqtM1LiZ4r3Y9n4pruM5Se/dM2rc3p2ogFv9nhML3p2gy2xOVyzZk3bx70xVwYAccQiIu4al/EwosPXyJmfojx9hBfWPJLq3aX3/RLC5KCCeMLheF7oqQ53n46dZwkNtXV1U41GdZOuhHX3haB7G3zG+8ijkZU9WTV6ZtXnPfSa0NeyIu8Xu/UeMeQDccxcc2GWeQxMALZjUAixBWSAeEPiMir+2ulueJRnUO+lxL22p0dtGJ1O0FSEInIhkVkxznnWyr64PB4jO3pI3LJWGpdWVZEs6GIa5LHEwsvHq+zs5xu8xtr/vF+7W6/uDldqUVTEVU1FhlVxethEgAH168+459mMt+rSasWkIiZQCDaCk6U+Dp7dXBrjAAjkI0IxE1ctQ85kNdLuv4WKegQ/UT0VRi3J6lEkxXIUx4gsukflZVE7pRTTqHycljeOVcaGhrovffeCyeuzjUfV0spJ65x9dK5g3rb/JohJ6OpeO+ZF+pNwZXXrExY4twMdG8J/UGWP50Eode6CGmDgz0AACAASURBVBjRSZR4Jnp8Mued22YEGIHsQCAh4ioh0IytBXmNx4YmESj1RNYsIiv7FCTW6Scx+PX9u+mdD1oEBLCDQmpXGO8XFhaKJASwiYql7cT7sIXCZiwkIIBR/44dO0Jm/aedWEy336i5CiQCtgPHSiJXVVVlaVx2NbDdIpAO9DmRJnrT/EqZDyKpKGb6VP31iIQkTulUrc6RIcqKw+7syiR1l9Xjs71eLOKp7W9AtqsNZlmvYh2f7fjx+BgBRiD5CDhCXNFNt9sdkg70BIGVUOHLU35pRpIXyLpyRzK0sj2lmW1sCtDzcxuoZlET1TcEHJ3xPuUuqpxSSrPPKReZo9Kh9LYIZLbOr7xh3Kl5NBs3UOnXmv6xv9MaVatr2oSwgnzB9ipiFimrbWdTvWjEUx+g0LB70jh2Jq7ZtBp4LIxAeiLgGHHVkVekloPXq8iL3S0C2wM+olJTh4hsLDIr+4zoLMqEcQU0uCJouRPMXZ88n9hlK1tp244O2l0XoO21HVS3108t+wPU2qZSa6sqfje3BMltSbGLCgsUKixUqLDARcVFCvXvl0NDK3Jp4IAcGjY0jyYeVdjjPqZGzeOv7ttN734YHmEuLS0V0WUZZbZyqSCyvH//fvEDSURtbW0ownz6ScV02w3St1YlUnTLPInzJ/odpf1Mm18RQd3ZKTSpIKiSrMqbQ+M8SYkQIqni2kFikW6a8+RdP2b4y0xauj6DsEIawFFWkwstBnG9VNvXgCNNvW6ZuFr59OI6jAAjkAgCjhJX2REt+hrSvuoJbE9FXMxAkl/EeM8qoUXdEKnNEmeDRBaQ3WNlBNL3RjMhHaqTpbwsh6qmlqRVhNnJ8SWjLf0TCklOI0lu9OfXa1LT6ZpGH81STWt9Z1lAjEUUi3i63W4EJkZ5vd5u0VY0Hev4ZKxhbpMRYAR6FwJJIa4mBBZ36iICK0ksdgrLyEw6Qa7/IrdKaOWYjKQ2+HrOgWhtOg00DfoiI5AgSjt3d2oRZkSWA5YjzCBQFQN1EeY0GFc6dcFITNE3uYs/2uN945oWOIunDulrQYckAsa00tBicoTV+opMlHgmerz1nnJNRoAR6K0IJJW4Gggs7tQRhcXvEIEVaV4zJEOW3HwiiJb26NRKdEpPAoKSgyCZlURAvp9MN4beusCzedySlAbXZfialGs11vjlmsN1mAnk1DieKNFVENa7IkUGY+HSW993u93IioggwyFmm6+i4aJFY9/QNm4d0lsx5HEzAoxAchFICXHVD8FMRiCJm9j1P66Apk8pPXCIg76NotEktRcitTs7haYS0gMUvRzBylRKIiEJrsQmRHJVCmlukzmeUF+ThBe3ryFgwBe+xVg/ejIq1xHIqVVCqr851F9f+DsscpqB87tidZvwgDWx1hLR1S7S9ZRd0mXl2uwNddxut0gsk+BYe30ihwTx48MZAUYgCgIpJ66yLxqBlT6wYR+Ueh/WdJQTxLOiokXHDhCToCOCnaInukGCkiMOl9Ez42vyPTvn4LrWEdBvXDow58FoqCySlMp51/+2fqbgHMv5NEbxQ5sJ7TSYpnVj+MBKsvomOwQkPoE6dxh8NofkXTZaZk9cG2BxVUaAEbCPQI8RV2NXdZHYMD2s/GLOJEmB/Wk4cISR4OKdA9Hb4GYmu1G3aP3RyxMOEKEg+ZVFvo5InbFIomxW33h8IrjEe2ykHfDG1xHN1Bc90ZSYB38fqKefq3j71x3P7mQUdfSykkxPcxwLK70fbAQvWCarsUDk9xkBRoARyFIE0oa46vHVkVjoYUOaWNTRW+6k227mVK+RSNE99ENqcPVkKxlEK9ljxnxHIp/JPnc87Ue6EdC/btQ269d1POfMhmNkVDVS0gK5yYqIOLKaDRPOY2AEGAFGIE4E0pK4mpBYPLI6UyOxpkQ2lBVrYA4dfWThgSa6afhS6yPZXVObXueXmspQVFEl4dsZKqpKO7X/zQhk8LXwZdQ9mmlfAhHneu52WKQNbwdeDxqvGiPHxuNC0WahMT4gx8D8Dq7I0+GVXvObjuuvdnencDYIJi9oDbkcGCaPo6pOXQTcDiPACDACWYRA2hNXI9ZaNBbkFUQWhDaMyMroldzclCmOBVm0phwdCkgwuy04CmlKG7Pw2F/2h4lqSmeGT8YIMAKMQGYikHHENQKRlRsJQGZNd8TKDV84vqfSu2bmEuFeMwLWEJAOGhbSwIpc9103nUi3yo/+rcHLtRgBRoARYAS6PePNEkisRGVlZBa/QzIDThaQJSuAh5FMBPRRVJwnii4Vb4OgosCmaiP7qiZzZrhtRoARYASyH4GMj7hanSITMhvR7kVaCUH3CF9Z+GqGMgZloO8l+h8q3H8xn4yHhkCU9SAI6s5OWrm6TVSOQVAlSZWR1I2aET2iqlwYAUaAEWAEGAFHEOg1xNUMLZ2XrNz8ZaqZ1R8bRmrHF4Y29WS7RZEjq40bSTsEzKKnFuzW9FFUjIkf96fdzHKHGAFGgBHITgR6NXGNNKURCG1UQ26zjFdSS4vzMLHNzgsonUeltz9DpikUmfzAAjk1RlCZoKbzZHPfGAFGgBHoJQgwcbUx0RqhxRH6zWDy75hZZozkFsQWRZ/tinfQ25iQXlzVLBMb4MDj/ODvYMphC0W/UUqQU+0Rv4yqWmiCqzACjAAjwAgwAqlBgImrQzibkNqROoKLs3Sz7Yp06kjRW9QvLlKobq+fDh6WRyNH5FHfcpdBs8k+omG2shni47uv3k8bN3dQU0uASCVqaVVDaWL1KWJtEFK5vCQxlb+F9pTJqUMXPjfDCDACjAAjkFIEmLimEG4duZUkFvZdKDJaG1d+cOw1crkUys8jyslRqKTYRbm5RH3Lc6h/vxwqLHAJ03yQ3oJ8Fw0bkksFhS4aOTyPigp5CTixBFr2B2jT1k5qaw1Qa5tK22o7qGW/SrU7/bS7rpPa21Vqa1epsSlAzS0B8vtVau8gCgRUkSMgjiIjonpiKiOm5PV6eVNUHKDyIYwAI8AIMALpjQCzljScH5PoLXopSa6pT20iwwDxDf4olJ+vUI4LRBjRXRfl5iiUk0PUpzxH/AYxxu9+fXMoN4fE+7m5wdcqBuZSXp5CebkkXsPPsKE5lJ/nitm9eCUSVtLBtncEqKOdaFttJ3V0qtTZSdTRgYxgneT3E3XiNT9+iPbu84vXQCzxG/UbGwPifZBTvBYIELV3gHCq4u8kFdhHSXIqo6RMSJMENjfLCDACjAAjkBkIMHHNjHkK9dLtdov43GOPPRZ6bcuWLdTS0kLbt2+ntrY22rVrl/i9b98+amhooM7OTvF+IADi5Rf/B0lX8lhXhsHqSHddLpcg/8EbgHzC/8XFxVRWVkZ5eXnitX79+tGgQYOosLCQhgwZIt4fPnx46PxXXXWV+Nvr9fK16ciscCOMACPACDAC2YQAfzlm2GxK4vroo48KggQCKku8/2/dulUQ3Y6ODtqxY4f43d7eTnV1deJv/DQ2NgrSix8QXhBhSX7xP35wDF6TP/L1dIAY2OTk5ISIpZ5cgmDKn6KiIvE36sqfPn36COLZv39/QT7xU1FRQQUFBYJ84hiUePHXzx8T13RYLdwHRoARYAQYgXRFgIlrus6Meb8Ut9stwqT6iGtmDYF7GwkBEP6rr76aI668RBgBRoARYAQYgQgIMHHNrKURIq6IuHLJLgRAXK+55homrtk1rTwaRoARYAQYAQcRYOLqIJgpaCqMuMpH0/w7KJnIdBywfjjimoKriE/BCDACjAAjkLEIMHHNrKnjiGtmzZet3nLE1RZcXJkRYAQYAUagFyLAxDWzJp2Ja2bNl63eMnG1BRdXZgQYAUaAEeiFCDBxzaxJDxHXRx55JOMfjWf6o32n+4+lyBrXzLogubeMACPACDACqUWAiWtq8U70bBxxTRTBND6eI65pPDncNUaAEWAEGIG0QICJa1pMg+VOhEVcLR/FFTMCARDXOXPmiL5yAoKMmDLuJCPACDACjECKEWDimmLAEzydqVRAtumEAb4TCQ24P0EE7M4HjmGpQIJXCB/OCDACjAAjkNUIMHHNrOnliGtmzZet3nLE1RZcXJkRYAQYAUagFyLAxDWzJp2Ja2bNl63eMnG1BRdXZgQYAUaAEeiFCDBxzaxJDxHXhx9+2PajaLuPrrl+MLGBLMnGA+dhjWtmXZDcW0aAEWAEGIHUIsDENbV4J3o2jrgmimAaH88R1zSeHO4aI8AIMAKMQFogwMQ1LabBcifCIq6Wj+KKGYEAiOv3v/990Vd2FciIKeNOMgKMACPACKQYASauKQY8wdOZSgWcNsLn9oISgVTjgLXBUoEErxA+nBFgBBgBRiCrEWDimlnTyxHXzJovW73liKstuLgyI8AIMAKMQC9EgIlrZk06E9fMmi9bvWXiagsurswIMAKMACPQCxFg4ppZkx4irn/5y19S/ig71Y/Oe9v5sBRZ45pZFyT3lhFgBBgBRiC1CDBxTS3eiZ6NI66JIpjGx3PENY0nh7vGCDACjAAjkBYIMHFNi2mw3ImwiKvlo7hiRiAA4vqDH/xA9JVdBTJiyriTjAAjwAgwAilGgIlrigFP8HSmUgHZZqRH6/x+EIF0xwd9ZKlAglcIH84IMAKMACOQ1Qgwcc2s6eWIa2bNl63ecsTVFlxcmRFgBBgBRqAXIsDENbMmnYlrZs2Xrd4ycbUFF1dmBBgBRoAR6IUIZCRxraysLFEU5SdEdIKiKMdo8/aJoigf+P3+e2pqapqzdC5DxPXPf/5z6NG3HKt8FM7/BxHINDzQ596gccX163K5blVV9cRedv1m6ccSD4sRYAQYgdQhkHHEdebMmeMCgcBcVVVHm8GkKMrazs7OmfPnz1+bOhidP5Pb7R6ltYrf+BkJLkZEd+B12GFxyS4E9BHXrjl/kog2ENFG7TcGu8Hr9eK1jC295frN2AnijjMCjAAjkOYIZBRxxZee3+//iIhKCgsLacSIEdS3b1+RnnPfvn20ZcsWam1tBeRNRHSc1+tdk274a4RUT0bRRfm//B2z24i4cskuBLCOf/jDH1oZlCSv+C3/flM7ULyWjgS3srLyCJfLtcR4/aLfe/fuDbt+A4HA8TU1NZ9bAYPrMAKMACPACPQeBDKKuLrd7neJ6JShQ4fS6NGmAVdau3Yt7dixAzP4jtfrPT2VU6mLkk7RIqQ4Pf7W/7bUpcHl+aJeRXk+4W/8JpXouQ/E2EgvFehtRv3ZOl7Mq5QK3DD9YNrZ2E47G9qptqFdzLn+b0uL6ACplQS3R8mtlet33bp1tH37dgzvXa/Xe5rFcXI1RoARYAQYgV6CQMYQ1+rq6jmqqv6luLiYjj32WKFfNCuIWi1dupT279+PSOz3fD7f352cS13E9EwdIbUcKZUkNERGQU7LDpBTSVjNx0Y068FPQsTVyXFxWz2PgD7i+ur1EyN2yIzIfroVDxlIkFwbBNcYuQ0RW6/Xu8hJRKqrq69UVfUxm9fvlT6f7wkn+8FtMQKMACPACGQ2AhlDXKuqqt5XFOXEcePG0cCBA4U8IFLkbdeuXbRmjVAJLPJ6vVPtTlEEciojpxGbk6RzwvDSYISUiCYMKw3+Hh78nUhRVSauieCX7sdaJa5Wx2EkuHpyu3JLkOjGKDJSi98gtXHLENxu9ztEdOrYsWOpoqLC6vWb8qcmsQDh9xkBRoARYAR6FoGMIa5ut3sbEQ2dPHkyFRUVRUWtubmZli1bhjpfeb3eQyNVjoegykipJKJOEtNYS0FPXP/0pz9FJO7Z+ig928eF+Zca12gR11jrxOr7ZsRWvhaD2MpILaKylgit2+3eQkTDJk2aRIi6Riu663ej1+uVmxStDovrMQKMACPACGQxAplEXFXMw2mnxZa9+f1+Wrx4Mao3eb3eMvyhkdRLtLlE9DRiBNWMnEqtaU+uBY649iT6yT+30xHXRHuslx0gWmtBhtAtQislB263O57rt8Xr9ZYkOg4+nhFgBBgBRiB7EMgk4rqciI6eOHEilZQEv8si+XRih/KqVatQBTuZsDPZlKSaEdQJw0rQcGiGpSRB90KPvW+MuGbPMuSRAAGstWuvvVaAISOu6bT+RMdUlWobO0I62pVbm8TfUSK0Mjrbh4j6YVPl4MGDo16/iLh+8onQci/3er2Rxb68bBgBRoARYAR6HQKZRFyfJqKLxowZE/riw2zB/qqtrY3q6+tDP2azCJIqtad4vO+E5jTVq4WJa6oRT+35zIhranuQ2NnMIrRmhBZWdgUFBdSnTx8qLy8XlnayAIOdO3cKdxBVVZ/2+XzyKUlineOjGQFGgBFgBLICgUwirjcR0R9KS0tp1KhR1NDQEJGoulwuCgQCNHlUOZ0/uSIjSarZ6mLimhXXXMRBZDpxNRuYJLPzVuymt9fuo9zcXOrs7OxWVRJZkFnYYTU1ic1jN3m93vuze9Z5dIwAI8AIMAJ2EMgI4up2u6coijKTiG5UVTXHOEB86eHxI6I3sMH68ssvqaQghx656AjqV5JnB4+0rsvENa2nJ+HOZSNxlaDsbemkq55aTfvb/eLGMy8vT9x4yqclRvAURQkEAoHnFUV5xGlrroQnihtgBBgBRoAR6DEE0pK46jZSmW6igrYVSQj69+8vyKrUunZ0dAg3AUR0rp82gqYfOaDHgE3GifXE9aGHHuqm8TX58he6yUjFqBHm48MRSDU+mKvrrrtOdCIVrgLJWKPR2vSs3EN/fn2ziLpCq44bToy5vb1d3HC2tLTQhg0bzNas3PQlXAyYyCZ35txu9xtaNr/LGOvkYs2tMwKMgH0E0oa46sjqpdqHZmg00KeeNb6/8ER9+r3ttHp7Mw0YMICOOOKIsBGvXr2a6urq6OgRZXT3Nw+zj0aaH8ER1zSfoAS7l80RVwnNzf9eG/P6HTukhC49dShh4xc0siY6WRDZJ5nEJrjgIhyuEVcEDQTOXq/3ruSciVtlBBgBRsA+Aj1KXHVk9U591yVRxWsXnDgkbFRb97XR1U+tFlGbE044Iey9999/X2hbH790PA3tE0wAkE3FGHHNprHxWIKuAtkcccUcy+s3JyeHTjzxxLBp/+CDDwhWdo9ePI6G9SsIvQedLMgrLLkWrKozLhUmsQ5fPCafy8CYo68O48zNMQKMQHwIpJy4Roqs6qOq0Xb8L9/cSLe/+KXQyIG46jNoffjhh0Im8LvZY2j8Qdln/xhJKpDtxvy9ZXy4hI12WPFd1ul7lLx+ceMJ4mp2/f72/NF0lJZxzjgSudlr4eo64StriMZKEvuU1+uVNlzpC0aa90z7rJayAY6+pvl8cfcYgd6CQMqIq/YheEfX4ydIAUQRZHVcfyEDkOlS4RMpfVSb2jrppaW7aM2OFlpX20JNbf7QvCDt6+GHHx72xffFF1/Qnj17QnX6FufSIQOLaNzQEjrn2IFUWpArfCjT1adVdDxK/8wirkafT/4/mApYlkzCwyzimo4+rlavH/31u37XfmrYf8BNwMr1W16US4cNCl6/506uoKI8V7fro7a+jRZ+vpeeex+WzaECkgU9LAgsfnOJEwGOvsYJHB/GCDACSUMg6cS1K2OOJKuh1I0XnDSEKsryadr4/hEH9uH6enro9S20t7kjrA4irfB9HDlyJOXnh8sBsDkLmzv27dtH+Ftf+pfk0XXTRtBxo8qTBqbVhvd3BOg/S2rp8x0thC90lEO1L+hvThpERfndjBNCnHbWg8KYnbA5i0t2IWBVKhDv+kklWrh+H1y4mfa1hFtfxXv9DijNo+vOGiEs7syKPhJrkBOAxN7VlToWmlgucSLA0dc4gePDGAFGwHEEkkZcNcIa0q5KKYBRs2o2oo++aqC75q4Xb8E5YNiwYQTTcjxetFMgG4DdzubNmwnZtFDu+vqhEb/87LQdb91Ne1rpV69+Rdv2tZk2cXD/Qrr97EPCNH6yoj7i+uCDD4ZcBXrLo/RsHyfmOZbGNZH1E++atXuc/vrt168fDR8+PO7rFwlGtmzZYuv6BYmFlGDhqqCcQCv8qNvmRBrcXXC0MQPhIq/XO9Vms1ydEWAEGIGEEHCcuMJzlYj+Lp0BQFi/c+KQqNFV/QggB5jz9GqC7yO+8EaMGOEIQdu4cSNt3bqVELl5+KIjqDhCVDMhNGMcvHlvG934zzXU2hEQVkAYn7TzArHetm2bINqIuN73rTE0on9hWIu8OSuZs9PzbceKuG6ua6Ub//VF3OsnFSNMp+tXamBBYnVaWI7ARlkIkTbMRjhkg9frPUT/nnb8KJZopOJq43MwAr0TAceIq/aBBcIq7spBWG+YfrDtrFUvL9tFT7y1VaSDHD9+vKOzsmrVKmF6fvWZw2jWxEGOtm2lsZufX0urtzWLZAmHHnqo6SFfffUV7dixQ+j6fv8/YyISV0RcuWQXAiCu119/vRiUmY9rousnFWj995Nd9Pib6Xf9gsT+cf4mI4Gdypu4gqvCbA+CtMOC7Zi2diD3wmc8imm01e12f6W9zzZaqbjg+ByMQC9EwBHiqkVZsftUEFY7EVYj5r+Zt4HeXbuPjjzySBGNdLJA+wqv1zMO70s/rg5Jbp08RcS25q3cQ395fTMVFRXRMcccE7aBSH8QyMvy5cuFIfu1Z42gqqMOJFEwSgVS0nE+ScoQiEZcfZ/toYcWJLZ+UjGQ387bQO+k8fUL/eszi7d37m7qgO6I5QNB0op9CHpLwjuN3q1utxubaiVpBSm9zGw9GdpifFNx0fE5GIFehkDCxFX/QYVNV1Y0rNEwvujxT4VM4LjjjhOWV/rMT8ZMRnb/h+Z1yZIlVFGeT3+7zNlobqx1c9O/vqAvaluEEwJ0uyiR+r97925at26dsPSCtZcsTFxjoZzZ70cjrtK4P5H1kwp0Ln7iM6pr7kjr61dqYHVOBN2IWiqw6ulzGJ+SgbyaJRswkNGYWJm0i41x2CDHFmU9Pel8fkYgCxBIiLjKDCvxygLM8Dv7geCu+ZNPPln87mYHZDjI7vuLFy8WLaQ6peYlT3xGe5o76NhjjxUbVQ6Q0XD7JryO1JeIugLXv+oINhPXLLjiogwhGnG99K+f0e6mxNZPKtDLpOsXutc/+DbK6GvEKGIqcEv1OTRyKR/rR0wwoMuihS4iCYFldwZj9NWoh031mPl8jAAjkB0IxE1c5Qcaopc36rWsCfqkyi++k046KSkII7uWnrimyifTzriQPeijjz6iglwXvfD9CSFZgZ64PvDAA0nBhxvtOQSwFm+44QbT9enE+tHuBJPqY2ynn/Eg7fT1Cx/YW15Y16vIq4G0RtKqSj2rdBKAHti2J65us9dGO6Q3nrXBxzACjEDvQCAu4ir1Tk5GWiXcqf7iS9U0X/vcGvpq1346+uijqbi4OOppEXFdsWIFHTKoiB66YKwuOkskfVzl5ix95iG9XZQxomusl87vw4N3/vz5wpMXTgsosEQbNWoUnXXWWcKRIZ37b5YAwQr+GFOkzVk/fHYNbdid2PpJxVrPxOsX0oFbnl8ryautqGIqMHXyHFZIK86ni7RyulcnJ4DbYgQYgYQRiJe4qjjzb84bbds1IFaP5RffhAkTqKSkJCwzVqI+niCEK1euDItoxeqPU+/f59tIr3++l0aPHk3IGhSJcOJ1aFy//PJLYSEGZ4YDJO0Acc3WiGttbS09/vjjtGvXLlPo4chwxRVXUEVFhVNTkzbtmEVcZefuq9lEr6+uo8MOO4wGDRoU1/pJxUAz9fqFbOAn/1kHiLpZPKUCt1SdQ0dIo3qwut1u4RDj9OP9ZLWbKvz4PIwAI9DzCNgmrlK3NGF4qSCuTpdfv/oVLf6yXjSLzVkDBgwQEUpE2fCj14dGOzf8UGFejt/Nzc1UV1cXyqZ12pi+dOuM1LoKvLR0J/317W1UVlYmHBOilU8//ZSamproyjOG0dePPWDbZZQK2N2clu71d+7cSb///e+pvb1dzDWirNJZAjZm0ucW7/3oRz+iIUOGOLp5r6fxwZqIFHF98eOd9Ld3Els/Tl+rZu395rUN9O66fQlfv/LaNbt+Tx3dl34y0/nrF8RV83uNuQEpFVg6fQ6d5rTHyLmOOGclxk7PGbfHCDAC3RGIh7jiTvxSRAKjpWyNF+zGVr9Ih1qzqi4st3m87emP61OUS+4JA+jcSRVUWmCeVtWJ85i1AaeEK59cJczj4eGKqJlZAXmDlysSJDx6yTjqV3wgW5iZxtWo0c3k///4xz+KsSOqClmAWcH7wAgYguRl8ngxPn3/o0Vc9zR10NVPr05o/SRrbevbTeb1W16US5Xj+9N5xw2mskLnr19d1DXrMkLpLQu7fFnj0qs6sX50/chqCYLb7f4pEf2SiM7zer0v2sVu8uTJeYMGDXqYiC5UVfVsn8+3wG4b2Vb/7LPPHtbZ2fkuEW3Oz8+fMXfu3MZsGyOPxxoC8RBX7EQdhd3u0Lgms3yyqVGkRsVu/O372qiuuZNa2v3U1hEQX+CtnQFqbvOLLpQU5FBhrosK81xUkOcSxA9ZsoaU59PAsnw6qG8+HTOiLJndjdm279M99NDCzZSTkyO8XBFR1hdEGqFtxeas66cfTNPHB22z9OWcB5dTQFXp8ssvF3rZbClwe/jXv/4louuQiUQrwAg+t9/+9rdD7hPZgAMkIr/8Jb7rzF0vvJ/uoT8luH5SiVOi12//klwa2qdAXMfD+hUk/fqF1vXyv68CRD0WkUzW/FiJdFrJeqW1g8xYYRmz7PRbkwvAF9bxGwS32/1NIvqPSX+au6S77yuKcrfH44HnuJC7JavYIa5ut/s5Ipqhqmqlz+f7UOuT4na7sQP3Oy6Xq3revHlLktVXO+2ec845Ze3t7fOIaERubu6pr7766lbj8bo5+JnX6/2Vnfaj1U2UuCZ6vFPj4HYSRyAe4po0fWviw0n/Fn78/Fpata1ZeLmOGTMmLOK2Zs0aQpKEo4aVvfN9WgAAIABJREFU0m/PN5dhfP+Zzwn56iGh+PnPf276qNyoBZaoRNIIp8P70OwimgpMpM8t+mVmdyY1wIi6XnfddaFJT+fxoZOx+vfTn/5USERGDiikP194hOliTnT9pP8V0rM9lBrdLj9T25+NPdvzyGfXb8iKNC4dmRTEvSs4YZr5qktuID7/E8HHsEHM0eivJE2qqn6iKErQWzH4OTJYUZSvEREeYf3E6/X+Ppnz5QBxTWb34m6biWvc0PGBDiJg+8NZfnA5kWzAwXFkTFNb97XR1U+tFlFXJFnQFyRHQLT10YvHiQiTWflq9366/rk1FFBJZOG69NJL6YgjzElOxoDS1dE777yT9u7dKyLRsXTMiLYi6gqCe8cdSPqT2QXZ3J566ikRRXYpCv3z6qPEEwSzkuj6yWykktt7ZNVCWthEiVlye2m/dR0pjZbxSkYgQVqlTqcbgY1FXK1GZK30yf5IhRuCjLh2i/a53W6Yg78Cq2xFUaZ6PJ4v4zmHlWOYuIqoN0dcrSwWrmMbgbiJq9yclSof1NDIEvSJpR4+fvmmRrr9pS+FTADJCPRl6dKlhOxe95w/mo4cVireMsP3020tdPuL68gP9qpZRYHARtLN2l4VPXDAzTffLDbPgcy7XK6oPQgEAiIDGjZp3XPPPT3QW2dO+cUXX9DLL78csvzKcSl09zcPC8292fzL9ZObm0uTJk2Ka/2QcuCy5+v3QAIQkFaQ1ywkrpKUHhIpe5UkpEQECQC8W3FH2I3AWiCuliKyuqiro7KMGI+p8fj9H3j8TkTner3eufICmjlz5ji/3/9HIjoT+4K7tKXrFEX5ucfj+bdeVjB9+vQxOTk5wOYbUKipqrpPUZTnOjs7b1uwYEFwV3HQTiymxlVXR38d10vJgFFCoIt2HkREV3UR8B9r/UUU+YOcnJwr6urqNpSXl9+oKMpNRIR84XuI6N6ysrL7nn/++Xb9iaqrq89UVfV3XWR+svb6x4qi/Njj8bwZ6RMunoir7hjcjaPP+NA+UTuH6Pdrr722Wn/O6dOnH5STk/MQEc3U5mOZoij3q6r6a6PGdcqUKaUFBQXXKYoyh4iGd0XU24hoicvlmjNv3ryVuvOfZhjXO3qtrNU1MG3atD65ubl3q6p6gaIofYkIMpQX/H7/bfPnzw/6N3JJKgJxE1f0iqOu0eemqa2TXl66iz7f0ULraluoSdPj4ig86oe1kb4gzSvcD2TBZpTDBhXRuKEldO7kCirKO0DoNu9tpUcXbSXoCGVBBBZtzpo1S2xwyqQCN4GtW7fSUUcdZcnnFs4LcB0A4c2kArL64Ycf0meffSYirLIce3AZ/WzWIZSfe2CO9etn/a79YZsVEW2GtVq86yeTMEtFX3Ubs8TpEnkUnor+Wj2HflNWtDEZCalGLM0IrCCzUSQHlogr2tBcDi5NRC9rxCGWvtLtdt+pkfLQpildJLaJiJ7X2pwNHScR3e71en+r9VdGbPG9+RQRrdAI7NlE9FZ+fv7X5YYhK8S1srLyKJfLdVQXubyWiCbCYVJRlM/b29vfWLhw4Z4oxPWUrn51QCNMRNuJCGbfIIKIkOMHbfnQZ1VVv6YoCnYCh8aB16urq7+lqirGgKjzvzUpxbc0Mv5dn89nphOmBImr7PdHuDHQ9bs2EAhU1tTUfIq+zZgxY0ggEPB2aZWx2QGvLSWiodoNFW4q3pOEc8qUKX0LCwtfJiKQ0le7xo6/sfnjEgzf5XK5a2trlw8cOPDMrhuMw4noFyDzqqpiTjfv3r37zY8//rjD6hownA99fEc7txtjCgQC02tqajZbvT65XnwIJERck5GAIL5hpN9RH33VQA8u3Ex7m/H5cqAg0gqLp4MPPrjb5ixEHDdt2kSwfkLkVV+wQQVODiA4+gIC+9iirbRMR2Dxfn5+Po0dO1bsvj/llFPCTPvTDy2iZ599VmQLA/EGqY9WoHFdv349nXDCCXTBBRek43BCfYKdE7yDkfEJc4sNeLJAFnDsyDK6feaoMMKK97F+Hliwifa1hK8DRFr79Onj2PpJa/BS1DkjaY1GzFLUJcdOI5PFaJrVyyI1HCmSGoHAOkJcHRukrqFoxPXkk08u6tOnD6QCx8mo5qxZswZ2dHSAgLR3dHTMAmFEcxpBeQ3kVcoK3G73fYgABgKBK2tqat7SToso7h+I6Ieqqp7j8/nQlqWIq+x2hM1ZaCNs05aONJ6oKMplHo/nWV0fHtGisOtzcnKmv/baa+vx3owZMw4PBALYjLZDVdXpPp+vTr6mKMqiffv2XbF48WJxBz1z5sxD/X7/fBC71tbWykWLFgV97XQlQeJ6vKIol3s8HowLNzhKdXX1baqqgkw+4fV6r8Hrbrf7buiQFUW5w+PxYLequBnSke2PJHGtrKyc7nK5HtPWN9oRdbXXX1YU5WmPx4NILEXanGVzDZxDRC8R0QNer/dHunH8TFXVu1RVvdbn8/0pGWub2zyAQNzEFVIBfOCDvN593uikOwxk0qSBdNw1V3xuUL9+/eiggw4Suk3oWu0UkFcQH0QisWkL5a6vH0qTR5V3awY7op9fUktLNzbSzoawJ0KiLnbrDx8+XBDD008/PWZU004/naj7xhtv0H//+1/hcztu3LioTa5atUpsYjr33HPpzDPxZC99ypYtWwjRYPRxx44dYURV9hK2bEcNL6WfRPAS1q+fvn37isgyZBEgrXaKnfVjp91sqovr5rb/rCP8lp9pGF8WRVyFfSERRc0IZkECgEgrIrBoL+OIa1VV1VBFUUBsvtcV6ftnWVnZ9/DovKqqyq0oCiQDVxlT0mpR05/rCanZ2teRZX0UN6ZUQLYVB3HttqNf14d7vV5v6DGUGdGsqqr6oaIoeFw/05jGV+vLtEAg8DUZAdWPOUHi2q3f2ry8oapqQFXVKYWFhfs114LDVFU9w+fziawgKHZcAXR13/N6vSK6Eel4O2sg0o0RbooGDBjQ3+VyNbBNV/K/IeImrrDDkh/4IK9nje9PF5w4JPk9TvMzQA5wzdOrRaQMBvkjRuBpU+IF0TpklepfkkePXHyEsPuKVPAl/Monu2jppkaqrW+nts5At6og0SDVkBcccsghIoI3ebKUOiXeX7stIMp89913C6IHD9dIel1k1EIqWNwI3HbbbYLo9kSBpAM/iKZiXvbs2SM2l2FznbHkuhQaM7iYxg4ppivOGBa1u+mwfnoCz544p34zFj7D8JmWba4Cbrdb2BdCuxpJ3wrsdRpX41SEaVCj1Ot2HO6zjWTQWEnbzAUiPNWJNRDFDgvNBxRFeWn//v1XyGhiBJ2psSshQlpdXT1eVVVECWdq+kZ9XVPimp+fP18jY3qN5UZpJ+UwcQ3bEGVGNLXzQecbqYR0tsYKThNXRF3dbve/iGg6HrPn5+fviOTVGol4QnOal5eHiPcVRIRUk/pNEv+MRVztrIHKysoRLpcLUWnotBDJflhRlLc9Ho95qkcnFjW30Q2BuInrq9dPFFGKhavr6Ln3d4iGWfNK9PKyXfTEW1uFHAC7/aOldrWbwhb6SBC8q88cRrMmmicwMFvja2tbqOazOlq5pZF2N3UID9xIBYQW0Vk8jgahHTp0qEi9C89Yu/21Wx9erv/+979FZBperpA76PGDlAJEEeQQHq4nnXSSo/ga+wsi2tDQIDZPrV27VkR5t2/fLn5HK7k5Ch06sIgqyvPpminDqa8uiUSsz6D/frKLHn8zvdZPrD5n4vu6LFki0iqzADJx7TabYV6rNogrGoq68SoZG7Qi2GEV46l5lx71E6NxvUZabtM2DK0xW8uKorzj8Xi26HWQqqo+pCjKe7m5uZs6Ozuhb3xCn2xAr3HdtWvXK5rGcqCu/Zb6+vr5eEzfQ8S1quvz7k5VVbsRLkVROqXONgXENUwSkZeXt9UOcdVpTo9TFOUfqqq+EggEkNe9wuVyQe/6tkXiamkNAA9tcxY26F1ORHj8iS9UbB77UbSNbZn4OZmufU6IuMpBPffBjhB57e3RV5nyEqTV6WggSCvI6xmH96UfV8ef8nJTXSt9uXM/LdnQIBI87Gpsp6ZWP3VqLgWRFit2++MHj61BbqHXhQwCUduKigoRBcWmMBBdvRerncX/4IMPCj9XRIONm49AHiGZwOs/+MEP7DQbqosoKVIAY2MUMnDhB9FSSDJAUltaWkSqYLPIqfGE0KiWF+XQIJHgooBGVxSR+6gBVBQlGh6r0/d4NtDbX+wTNz3pun5ijSGd38dn1cJVdeKm2+xmu7cT11gSiViSAjn3TtezuqYiPMpFVA+6w2sURbnB4/Fgt7ooVjZRoZ6mjwURwoaqqfPmzftC14a04EoHqYDViKsx4YEliHUR15GBQOBUs41IxjmIFqXVMoS9QESnxxNx1WQPDyDa6vP5hIwFxY5UwOoaMAEIGl08QjtfVdWfYWOboijnejwejyUwuVLcCDhCXHF26F1hJyO/EHorgb3o8U8J6V1hdWVXkxhrFhFx/OSTT0Qk72+XjY9V3fb7SNe5fFMDfbShkeqaO0Sig+Z2P3X41ZD1lt1GET0F2UU0U+p8QXrNCggwxrhx40ZRv7Q0aAkmS2Nj0EFh5MiRoY1t+p35sh6IKSyz8ANCijbjLS6FxMapkvwcGlSeLxwexg4uookjy5OSNviSJz4TmeIycf3Ei3EqjjP7fMJmR0Rb9SULiaulXf5OE02n27O6RiJpEHUbjwIul2vavHnzNqJN3ea1x+TmILNzaVpM7CDfZhK1hYYYpClTiCuSL/wvEd3k9Xrvt4qtrFdVVfWUoijnm2lkNUxl+0JXHY24RtG4jjR67ZpJBbS+fN2QdYyqqqpGdyWcwAY6PDGIqnG1ugZmz56d09DQcIbL5eqzf//+BYsWLQo9epObwVRVfcHn88HRgEsSEUiYuOp9IIV0YFUdIaohC0gWtK/TZPrSHvZRTbaPq/ziMyYXcGoO4V+KAqkGSip9OD/d2kQNLR20cU8bwQi/pcNPW+rahIYWqXj9AaJOf0AkR0hmMcumZed8IKMgxvm5itAK9y3OE1ZjA5FatG8BjRxYSIdVFIsNh6nEF2PI5vWjLViAH5quZOO7YnMjPbBgc8QbauP5s5C4pkrjaqqFjWHBhc1e0Ak6lvo1mqtAdXX1taqq/lFRlHs9Hs+t+PicMWMGIocLiGiQoihf1z/qraqqOh2er21tbT8uLy9XNJ3quEAgUFVTU/MxFjF26Kuq+qqqqmMSJK7QzFZ5PJ735cURxVUg2uasmBHXqqqqExRFqdE8Xmd4vV4pkVCqqqqgfT2svLz8HqPvq464/o+iKM/Alqq1tfUbevcBt9sNKypsdnNJ4qkjrnAVuMTj8fyf1lYkV4Ebux7B32fFVUBGSxVFudnj8cDdQUV0vLy8/BFFUS7GRjwT4rpNURS3x+Np0ObQ0hoAUa2urn5YVdXLDa4OcDE42+Vyvagoyl+li4Gd7ySuaw+BhImr2emM2lfUkRHYs8b1z2oHAj3xsKvxtFIfllF64mpvulNXGx6kTW0B2rR7PzW3B4QkYX97gHY1tZPfH2S2nX6Vtje0CZkCiC8iu7IgWo0IrL4guqq3CcOmJ2SYKivMoaF9CylHW819inOpKC+HivNdNLRvAY3oV0ClRblUWuCi0gJ7O/NTh1jwTLx+Ekdcfv7oJQFo1YoGPwuJK4ghCGLU1KpRtKtWNa6m9WIQVxmpjJjRy+5qiEZcdbZHo/URuqqqKhCxv2nnekVRlA9UVZ2GgGyXhdS7nZ2d34RNliS+XdFKRNoWqKpapKWRxY5MPEYKkUY7j5+1x92QL6xSVfXN3Nzce2FnlSziqm2IuqUr/e2viAgbsUAkv1QU5Tz4waqq+kxDQ8M10ibLOAezZ8/Ob2xs/AucKqCRVRTldZj+69Lqdqqq+j2fz4fkDXrvV+nj6lVV1QvyiI+8LoK53u/342YAN1nSigyyDNw4fNB18wBijc1Q2D0ski3IqLdGlLFZCh6Ki+HNqnnX9iMi7GBeLOvq5B5nafP3VkNDw/0Yp9U1UFlZeUhOTo5PVdVDET/CTYuiKKcSEXx/W+EbO2/evGB0iUvSEIiHuIoPQmxmMD5mM/YyEoHFcSCwsY5P2qiT2HCqI2ZJHEpSm47lUwrrLmho9QWP/GE3ZcfnNqmDSELjvH7iBxWfN//8YEco+xVasnvD3NuJayo1rlY9Zu2siFgJCDSC8oyqqq+Vl5d/S0YVZ8yYMSEQCNyrZaJCvm34nj4kiY3WB0QIL9DM65GhaY+iKI+qqgqiAvL3b6/Xe5HmRWrZDkvbYPQoIrZEtFdV1Sqfz7c0icQVw8FYpqqq+huNEIILbEKUs7S09Nnnn3++uz2KbiLw2LypqWmWqqogwEgBWaBlEXtNUZS7PR7PKlldLxVAditVVYGNlcxZSBLwPzJzlpY8QFh9mWS8wuY4tAnS/LrL5fpFIBD4W5ftF24uTsfmOhxXWVk52eVywf8WSRsWBAKBb9TU1CDzFaLnVtYANmcdnJub+wtVVb+uy5z1Tk5Ozo3GDGB21i7XtY5A3MTVSvRCdgNfKNCYwYEAv2WRXyoThpVmDYmVX3zjx4933CsVG4fgD4oipQLWpzp9aup9SuFegA1eifiUYtc/yCxKJJ/b9Bl99J7w+rE3U5Giq/Fo7HX2WI5FAO2NxvnaWnYqZIuKOianNalW2nO73ZY8Zp1HhVtMJQJWLLRS2R8+V+YjEA9xhQ3EnXoLGTswmEVFcDy+aLIhEvvrV7+ixV8GSRQed2N3PR55g5jhBxZPRkmAxE//Ona2w9MUm4tAWGHNJB+Tnzq6L/1kZvyuAnbmy+m68Cmd8/RqsYENVlsgrWbj19tgWXkfSRpg+I8MYw9fFN3n1ukxOdmedKXg9RMZ1UhkFUfghjpeOZLOIiuqWb+T853stnQpX2NZU9naxGXS73g0rpAK4PsEeCN9KZcsRICJaxZOag8PKR7iCsYktCh2oq7GccooLDb8INKhL5lMYrEz/z9LaqlmVV1Ybnkn5rm8KJcqx/en844bLHSdmVj+u2wXPf7WVuETO2YM9jM4V2AVBksreKeefYzeMtG5cyS7JV4/5gibyY5QE58V2ACKm95EEqDokxHEMutP9hpwun2dfjWiztVKhBT9squFjSU9cHqs3F76IcDENf3mJNN7ZJu4ah9eQlQ/sDSv80dVI3MT1arGIrHyiynTJAWfbGoUm5KQgnVnYzvVNXeKTUhtHQGRBKC1M0DNbUEpETYZFea6qDDPRQV5LrHbvX9Jrvhihk/osH4FdMyInskS5eQilz6lhx9+uOM+pSCt8Ho9c2w/utk90slu90hbcv3AZxfXSG9aP5KoQlqklxdJsopMfRVl+QfcShKYIbSPaKtWom5iSuA0PXao7pF8RLmAXeIai5DGag/JB6Jl8uoxsPjEjiPAxNVxSHt9g3ERV428Cn0SiJWZH2K8yOILC0QPelhJaPVtyWjsUcNKQ/KCeM/Fx6UegUv++hntaeqgY445Rmy+giRAFimViPd/bN5asWKFIPp//57zPrepR6v3nDEaUdWTVadvXnHey/8e2kfimC1TOs2cPkOV5i6wwdi/WERT1neqntZOVPlCOmHIfWEEGIH0QSAR4grJAMjrFEReK48akCse1Tns01pb30YrtzYTJAVmRBbRWElmxZfasJKU+kQm24cy29qXm48mTZqUlBSyH38s7BV7xOdWnNjh9Z9t8w98ahs7xM3pyq3BaKoxoqonqqQGJUmh4iC++ox/TnqJps/H+4GexIq6ut1uaZvlZPdNbwRi9cXJDnBbjAAjkH0IxE1cAYV2J48sEdi1KnRmiL6CSCarRJMVyHNyVDZZ6CfWLjjHrAc/EY1MngxLPueLkbg6fwZu0S4CMpqK4557/0ByEn078pqVCUvsnsNOffQHWf50hDlrXAQi4WCIunbbDKVZU+GzHJ6vThREdc3OI5MO4ByHsFzACai5DUagdyGQEHGVUOksV0K+iYlslLAzBXoiaxaRRVuSSINYs8TADrrO1oUoYNYDQeKKiGsyytKlS0WzmWwXlgxcUtGmlPkgkooSLZqK953UqVodnyHKisPu7NJr3mX1+Eyup/ucBqmElrebZCDZ49NFdnsN7snGlNtnBHobAo4QV4Cm3dEL6YAki/hiShWBlROHL0/5pRlJXiDryh3J+M2ENjVLX0oFxo0bJ3xu9bZXVjKHRauPzFqrV69m4pqCqZQ3idh0GImg6q8zfBagOK1RtTpUE8JqGhG02l4m1jN8Rqdcz6sjraxtzcQFxH1mBNIEAceIq468grjCm08YjcZjBO40NjIShN+xyKzss3RKkIRWammd7ltva+9Xr35F7+t8bvv16ycILPxt5Q8IrCxGjaf8H/620ucWhDVbfG7TaT3orxsQVKFL3RLUmpsV+WSjp0mqvm8grIbUryCskAb0iiircZ408go9Kz6fUyaR0JPWnor2ptO1xX1hBBiB+BFwlLjKbhi1r3oC21MRFzOI9NICq4RWRI2Gl4rmOEprf+E17O+kF5bspJrP9hCSEThZssHn1kk8rLSlf0IhyWkkyY2+Pb0mNZ2uafQxkudr13v8ePrA0zHhxZ3sTWnGJ3EaaeVkA1YuTq7DCDACpggkhbiaEFj4voZSPeFL7zsnDnHEg9HpedV/kaNtK4RWEnMjqZWvc7TWfJaWbWqk7fXBSB7cI+qaO6ilPUDt/qDP7f72gPC9RRE+t3maz21u0Oe2X3HQ57aiTwEd1CefJh6c+T63yVzPIKYoclOS2W5+IzmVaxprGL6pkrA63U8n2kMSAWNa6S7Lvl4dYY2EqyHymhTZRCrO4cS64TYYAUYgsxBIKnE1EFhICMJ2rWZahiyzR6dWolN6YitJrJ4I4H0mt5l14aRDb+VNliD+WpKL0N/aa7H6qd+4mAnk1DieKNFVkLG7vF7vk7Ew6K3vmxBLRyQUJk/cemwzWG+dWx43I5DNCKSEuOoBNJMRSGIndv0fVELTjhwQOiRTfCxDpLa+TfjIIlKLYpXYygFLIiGJLHbii6iiFu2CDyYijLJepuCjm1D22Y2i4UXkGetHT0BJobD/I2lMzT6osI5wkcvsc/BF1XsfZ+L6ga8znAtMrLVEdLXLZumpntgxn4lfFBFIJh7lA0Nbj/QjfLazPCMTF8b/t3cnsXFUeRzH/+1uJyFJIzsKCmgWaQ5AIk4zIiwnJBJM5zKBOA6LOMyNy4zmErEd5gYBjeZCTtzmMGJJJyRwwI3hwpzYolxygHCI0CwEBUgmMSFp292jf9mvKZer211d23tVX0uW3XYtrz6vOvn59b/fo80IWCyQeXANjMJq+YCOwmopQe/DPw/r3pV3I1tsOFTTBo2O6QFMUBnqYAErfahhxPwBYB5r2A3+zP846rnYfn0Bf6jUPjV/vJiX6YN97d9m/aOv3iL4R45/xLRII/jrzANrwupHUYNWVO8ibx9Si6qXq7YaXj9a+V5nA/Cm0FrZXr/VV9J0feVV5WArf0DoiHfmU24VuZ+4NgQQEG8wxooP31/rwX8Ae3V1e3Zt670xyopGp9CIYMDVU/hHb4PBJ24T/ItFBMOvObb5uQnC/nOGLTZhtjfbpbkgxXrX32900gRGs39wO3/QNOYmhJp94oTOfu0OC6O6bW/E3ffmwPWu3dXf++eD7TPVFmE1pc7t94rYkKdjxHtIKDZDAIHRBawJrv5L8P3jqX/Nr1rJxT/ljm3vZh69G0bbs9/onhe0VqYv8oetNILWaC0ffi/t7ygvjQ9/5HS27PeHgD/M+0Novz8W0mmdvUc1o6oD5oQlrGbYfYER1QdW3lyrr5CZN9makVQdkdXvGfHOsH84FQJlFrAyuIaEWP3HUv/x7BtkWRVrtNt4UPjtjSyuvBs9OEoZHIEMjkSax3kGz36jveuNCgd/7x9t9o+K6jXmOaI8Wq/nu9eQixcQVPPtJs6OAAIIWClgfXANqq2MBGiANaMAa9bW9q+IVYbyAivvrIQapSGHYJgQZg6HGeJlf9MqgmoO/cMpEUAAAdcEnAuufYKseQlLw+yqN3qZ7f3zT7JwgGu3Ke11QWDIkVS9FA2pvTf+8KYqF3qXNiKAAAJ2CDgfXMMYhxmV1f38c1iytKsdNyStsF/AP4qqrR1Ql2pCqn7Vaaq+Zl5V+/uXFiKAAAI2CxQyuA4ZZv1vNFi1i7/UQOeV1Xk1eyO23S7zkA6Yh1TnmVUv8+HiPKG0f7n/NKDqvLJn//uj93idgBocSf1aR1UZTbX5n3/ahgACCLgnUJrgOiDM+ssM9Ps1NbP+fVeF2l9sXTVq61730+KyC4SNng4xp7B5R7lZlYp3lJf9RuL6EUAAgYwESh1c+xmvlBoEA23fEVo9TnD+Tf2ZKT/Q73XWAz4QyFLAPyewrjSlHxGXhPXXouruBNQsO5BzIYAAAgisESC4RrgpfHMbRgq15hTBcKvBtl/ojdAsNi2hQNhKbMqgL+f7vw5BsyacrrzEz4pHQ+CxCQIIIIBAtgIE14S8Q0KtLoPoH6UdWILgb0a/0VtCbkKdZelh+oVR/0v3JphGuAQTTM1Xr/aUcBpBkE0RQAABBKwRILhm2BWB1Wj0zDp9l36Y1WgGliP0a+rG2pj3fqKtG6tSHavIxOZxGa9W5Jb6uOy4eaNsHK/IryY3yZaNVe8QrNaUTqcHF3P48caS/OvSdbnwv7a0FztyY7Er38+35fK1RVnqdGX+xpL3XrYbi51RGmRGRP3BVI+j68oLb4oahZR9EEAAAQRsFyC4WthDIaO3/pAbOk9tnMswwVfDr4bbaqUiYxUNwDUvCNfGKrK9Pu59bz5v2bocjmvVMe+rfoQtFBBcgapfO0ddZCDKqlzBlb/MvgtLXVlc6oh+vTi/IEtLXVnqdr1wqT/7Xn/W6XqBs6M/74r8eH1RuiI0RuLDAAAQM0lEQVRyfWGk0DlMd+kbn0w4NaOkBNJh5NgGAQQQQKCwAgRXx7q20WhoXpKnn37aa7lON/Xdd9/JTz/9JJcuXZIbN27IlStXpN1uy7Vr17yfLy0tycLCgnQ6qYUsxxSzae7Y2JiMj4/Lxo0bva/6uWXLFrn55pu9n01OTspNN90k27dvl8rKFGKvvfaa17hWq8VzM5tu4iwIIIAAAg4J8J+jQ52lTTXB9ZVXXhmp5Rps9fP69eteuNXvNfhqsNXHly9f9r7Xz/n5eVlcXPS+1+00AGv41U/9mYZm83ikxliykwZM/dTwqOHSPK5Wq6KfGi5rtZps3bq1F0AnJiZkw4YNvfCp3+vnpk2bvFCqn6N8PPvsswTXUeDYBwEEEECgFAIEV8e62R9cNWhpeDQf5nHwa1a/13Cr4deM8JrQq1/z/NDQaUY8zff6VUOmTX7ab8888wzBNc+bhXMjgAACCFgtQHC1unvWNi7uiKtjl1u65jLiWrou54IRQAABBCIIEFwjYNmwKcHVhl5Irw0E1/RsOTICCCCAgPsCBFfH+tAE15dfftmrydSXuvlaHAeCq2NPSJqLAAIIIJCpAME1U+74J2PENb6hzUcguNrcO7QNAQQQQCBvAYJr3j0Q8fz+EdeIu7K5AwLPPfec10qmw3Kgs2giAggggEDmAgTXzMnjnZBSgWKXRjDiGu/5wd4IIIAAAsUWILg61r+MuDrWYRGby4hrRDA2RwABBBAolQDB1bHuJrg61mERm0twjQjG5ggggAACpRIguDrW3Sa4HjlyhNkECjirAsHVsSckzUUAAQQQyFSA4Jopd/yTMeIa39DmIxBcbe4d2oYAAgggkLcAwTXvHoh4fv+Ia8Rd2dwBgeeff95rJbMKONBZNBEBBBBAIHMBgmvm5PFOGFYqYI5oFiLg8bKAix6MuMZ7frA3AggggECxBQiujvUvI66OdVjE5jLiGhGMzRFAAAEESiVAcHWsuwmujnVYxOYSXCOCsTkCCCCAQKkECK6OdbcJri+99FLfl8LNS+T9Xirn9xXpdn9eyCBYWpGnD8HVsSckzUUAAQQQyFSA4Jopd/yTMeIa39DmIxBcbe4d2oYAAgggkLcAwTXvHoh4fv+Ia8Rd2dwBgRdeeMFrJbMKONBZNBEBBBBAIHMBgmvm5PFOGFYqEHxpm8erSwFc8mDENd7zg70RQAABBIotQHB1rH8ZcXWswyI2lxHXiGBsjgACCCBQKgGCq2PdTXB1rMMiNpfgGhGMzRFAAAEESiVAcHWsu01wffHFF3uzCrj0Urj/3fy0e21JA8HVsSckzUUAAQQQyFSA4LoOd6PR+KuI7M60Vwaf7AH9tU6HxUfxBExwFZGPbLm6SqXyz9nZ2b/Y0h7agQACCCBQXgGC6zp9v2/fvq+73e6vbbpF6vW6mKVBbWoXbYkvcOTIEZmfn49/oGSP8J9Wq/XLZA/J0RBAAAEEEIguQHBdx2xqauo3Y2Njx0Xkd7rp/fffL3fddVd06QT32LFjh2zevLnvAgTmVP0WIOD3ywI2+ly9elUuXryY4N0S/VBnz56Vjz/+2Ox4utPpzMzNzZ2PfiT2QAABBBBAIFkBgusQnjMzMxuuXLnyt0ql8kcTXvft2yfVanWIvdkEATcElpaW5L333vOH1qP1ev1ws9lsu3EFtBIBBBBAoOgCBNcIPdxoNH4vIv8Qkfptt90mTz75pGzbti3CEdgUATsFfvjhB3n99dflm2++0QZeFZGnWq3Wu3a2llYhgAACCJRVgOAasedXSgdOiMhvN2zY0D106FBl586d3lFsfOlZ38VvPmjf8rv48VgWMPfDF198IceOHZN22xtYPdPpdKYpDYj4DwObI4AAAghkIkBwHYGZ0oER0NjFOgFKA6zrEhqEAAIIILCOAME1xi0SVjowOTkZ44jsikA2ApcuXaI0IBtqzoIAAgggkKAAwTUmZljpwK5du7yXpJlgf+0E+7jkf1+slAZ02+22Pv8pDYj5bwC7I4AAAghkJ0BwTcA6WDpw3333CbMOJADLIRIVMKUBn3zyiTkuswYkKszBEEAAAQTSFiC4JihM6UCCmBwqUQFKAxLl5GAIIIAAAjkJEFwThg+WDszMzFQoHaBkIM8SiS+//FJnDaA0IOHnOodDAAEEEMhegOCagjmlAymgcsjIApQGRCZjBwQQQAABywUIril2ULB04IknnhBmHUgRnEP3BLQ04I033mBBAe4JBBBAAIFCCRBcU+7OsNIBFixYRmdBhHQWRNBZA5rNJqUBKT+3OTwCCCCAQPYCBNcMzMNKBxqNhlSr1QzOzinKIqClAbOzs8KsAWXpca4TAQQQKJ8AwTXDPqd0IEPskp2K0oCSdTiXiwACCJRUgOCacccHSwcOHjxYMaUDGTeF0xVEQEsDjh8/TmlAQfqTy0AAAQQQ6C9AcM3h7hhUOmCmTTLN4vHySlN4LAv47wdKA3J48nJKBBBAAIFcBQiuOfIHSwcef/xxZh3IsT9cOrWWBrz55pvMGuBSp9FWBBBAAIHYAgTX2ITxDhBWOsCCBSxYMGjBAl1QgFkD4j3v2BsBBBBAwE0BgqsF/RYsHbj33nvFzDoQLBUINpffry4lKLKPlga0Wi1mDbDgOUsTEEAAAQTyESC45uMeelZKByzqDMuaQmmAZR1CcxBAAAEEchEguObC3v+k/WYdyHOte7NQAF/zKWHQ0gBmDbDsiUpzEEAAAQRyESC45sI++KSDSgcsbC5NSkmA0oCUYDksAggggICzAgRXi7suWDrw2GOPMeuAxf2VZNO0NOCtt95i1oAkUTkWAggggIDzAgRXy7swrHTgzjvvtLzVNC+OAKUBcfTYFwEEEECgyAIEVwd6N6x04OGHH5ZqtepA62nisAKmNODTTz81uxyt1+uHm81me9hjsB0CCCCAAAJFFiC4OtS7lA441FkRm0ppQEQwNkcAAQQQKKUAwdWxbg+WDkxPT1coHXCsEwPN1dKAEydOdNvttj4fz3Q6nem5ubnzbl8VrUcAAQQQQCB5AYJr8qapH3FQ6UBwQQIer16gwCYPSgNSf6pwAgQQQACBggkQXB3uUH/pwK233irMOuBOZ5rSgAsXLmijr4rIU61W6113roCWIoAAAgggkL0AwTV780TPGFY6sHPnTmHBguWRVhsdzp07x4ICiT4LOBgCCCCAQFkECK4F6Olg6cA999wjU1NTUqvVrAxutgbKtNvV6XSk1WrJZ599Zu46Zg0owPOPS0AAAQQQyE6A4JqddepnonQgdeKRT0BpwMh07IgAAggggEBPgOBasJshWDpw4MCB3qwDZkTRXDKPl0sJ0vbQWQPefvttZg0o2HONy0EAAQQQyF6A4Jq9eepnDCsdYMGC1NnXnEBnDXj//feFBQWyt+eMCCCAAALFFCC4FrNfvasKlg4cOnRIJicnC3zF9lyalgYcO3ZMmDXAnj6hJQgggAAC7gsQXN3vw4FXMKh0oOCXntvlURqQGz0nRgABBBAouADBteAdrJfXb9aBarVagqvP7hJNaQCzBmRnzpkQQAABBMolQHAtUX9TOpBeZ1MakJ4tR0YAAQQQQMAIEFxLdi8ESwceffTR3qwDJaNI7HK1NODkyZPMGpCYKAdCAAEEEEAgXIDgWsI7I6x04KGHHmLBgogrbemCAjprAKUBJXwScckIIIAAArkIEFxzYbfjpMHSgZmZGWYdGLJrtDSg2Wwya8CQXmyGAAIIIIBAEgIE1yQUHT7GoNKB4AIFwcss6+8pDXD4hqfpCCCAAAJOCxBcne6+ZBofVjqwd+9eSgcCpQOmNODzzz838Efr9frhZrPZTqYnOAoCCCCAAAIIDBIguHJ/9AQoHeh/M1AawBMFAQQQQACB/AUIrvn3gVUtCCsduOOOO7w2BksDyvL43LlzzBpg1V1KYxBAAAEEyipAcC1rzw+47n6zDpRtwQJdUGBubo5ZA3iOIIAAAgggYIkAwdWSjrCxGWGlAxMTEzY2NfE2Xb58mVkDElflgAgggAACCMQTILjG8yv83oNKB4p68ZQGFLVnuS4EEEAAAdcFCK6u92AG7Q+WDuzevVt0wQItHeh2u17tq/lw+bEpDWDWgAxuKk6BAAIIIIDACAIE1xHQyrpLkUsHKA0o613NdSOAAAIIuCRAcHWptyxoa7B04JFHHqmYWQcsaN5ITdDSgFOnTnXb7bY+H850Op3pubm58yMdjJ0QQAABBBBAIDUBgmtqtMU9cFjpgIsLFuiCAjprAKUBxb1XuTIEEEAAgWIJEFyL1Z+ZXk2wdODgwYPiyqwDWhpw/PhxuXDhgppdFZGnWq3Wu5kCcjIEEEAAAQQQiCRAcI3ExcZBARdLBygN4D5GAAEEEEDATQGCq5v9ZlWrw0oH9uzZI7VarTfrgJltIM+vWhrwwQcfUBpg1d1DYxBAAAEEEBhegOA6vBVbriNgc+kApQHcvggggAACCLgvQHB1vw+tuoJg6cD+/ftzn3VASwPeeecdZg2w6k6hMQgggAACCEQXILhGN2OPdQT6zTqQ9YIFuqAApQHcrggggAACCBRHgOBanL607kr8pQM7duyQLGcdMKUB3377rbowa4B1dwcNQgABBBBAILoAwTW6GXtEEMijdIDSgAgdxKYIIIAAAgg4JEBwdaizXG1qsHTg7rvvFl2wIOnSAVMacPr0aUN1tF6vH242m21X7Wg3AggggAACCPwsQHDlbshMIM3SAUoDMutGToQAAggggEBuAgTX3OjLeeKw0oHbb789FsZXX30lp06d6i4sLOj9fKbT6UzPzc2dj3VQdkYAAQQQQAAB6wQIrtZ1SfEbFFY6MMqCBWZBAUoDin/PcIUIIIAAAgioAMGV+yA3gWDpwPT0tExMTAzVHi0NOHHihDBrwFBcbIQAAggggEAhBAiuhehGdy9ilNIBLQ1gQQF3+5yWI4AAAgggMKoAwXVUOfZLTCCsdODBBx+UWq0m3W5XKpWK91VLAz788EOhNCAxeg6EAAIIIICAUwIEV6e6q9iNHVQ6QGlAsfueq0MAAQQQQGAYAYLrMEpsk5mAv3RgfHy8u3//fu8e1dIAZg3IrBs4EQIIIIAAAlYKEFyt7BYa1Wg0XhWRPwUkXm21Wn9GBwEEEEAAAQTKKUBwLWe/O3HVjUbjgIj8XUS6IvKHVqt10omG00gEEEAAAQQQSEWA4JoKKwdNSmBqaupX1Wq1Ozs7+++kjslxEEAAAQQQQMBNAYKrm/1GqxFAAAEEEEAAgdIJEFxL1+VcMAIIIIAAAggg4KYAwdXNfqPVCCCAAAIIIIBA6QQIrqXrci4YAQQQQAABBBBwU4Dg6ma/0WoEEEAAAQQQQKB0AgTX0nU5F4wAAggggAACCLgpQHB1s99oNQIIIIAAAgggUDoBgmvpupwLRgABBBBAAAEE3BQguLrZb7QaAQQQQAABBBAonQDBtXRdzgUjgAACCCCAAAJuChBc3ew3Wo0AAggggAACCJROgOBaui7nghFAAAEEEEAAATcF/g/wq7ZLVWqkWAAAAABJRU5ErkJgg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Subtitle 7">
            <a:extLst>
              <a:ext uri="{FF2B5EF4-FFF2-40B4-BE49-F238E27FC236}">
                <a16:creationId xmlns:a16="http://schemas.microsoft.com/office/drawing/2014/main" id="{16716EB5-C372-3197-CA68-E327A26295A9}"/>
              </a:ext>
            </a:extLst>
          </p:cNvPr>
          <p:cNvSpPr>
            <a:spLocks noGrp="1"/>
          </p:cNvSpPr>
          <p:nvPr>
            <p:ph type="ctrTitle"/>
          </p:nvPr>
        </p:nvSpPr>
        <p:spPr>
          <a:xfrm>
            <a:off x="685800" y="2130425"/>
            <a:ext cx="7772400" cy="1470025"/>
          </a:xfrm>
        </p:spPr>
        <p:txBody>
          <a:bodyPr/>
          <a:lstStyle/>
          <a:p>
            <a:pPr algn="l"/>
            <a:br>
              <a:rPr lang="en-US" sz="2400" b="1" dirty="0"/>
            </a:br>
            <a:br>
              <a:rPr lang="en-US" sz="2400" b="1" dirty="0"/>
            </a:br>
            <a:br>
              <a:rPr lang="en-US" sz="2400" b="1" dirty="0"/>
            </a:br>
            <a:br>
              <a:rPr lang="en-US" sz="2400" b="1" dirty="0"/>
            </a:br>
            <a:br>
              <a:rPr lang="en-US" sz="2400" b="1" dirty="0"/>
            </a:br>
            <a:r>
              <a:rPr lang="en-US" sz="2400" b="1" dirty="0"/>
              <a:t>Problem Statement:</a:t>
            </a:r>
            <a:br>
              <a:rPr lang="en-US" sz="2400" dirty="0"/>
            </a:br>
            <a:r>
              <a:rPr lang="en-US" sz="2400" dirty="0"/>
              <a:t>Farmers often rely on traditional knowledge, leading to over/under-irrigation and inappropriate fertilizer use.</a:t>
            </a:r>
            <a:br>
              <a:rPr lang="en-US" sz="2400" dirty="0"/>
            </a:br>
            <a:r>
              <a:rPr lang="en-US" sz="2400" dirty="0"/>
              <a:t>Crop yield forecasting is unreliable without data-driven methods.</a:t>
            </a:r>
            <a:br>
              <a:rPr lang="en-US" sz="2400" dirty="0"/>
            </a:br>
            <a:br>
              <a:rPr lang="en-US" sz="2400" dirty="0"/>
            </a:br>
            <a:br>
              <a:rPr lang="en-US" sz="2400" dirty="0"/>
            </a:br>
            <a:r>
              <a:rPr lang="en-US" sz="2400" b="1" dirty="0"/>
              <a:t>Proposed Solution:</a:t>
            </a:r>
            <a:br>
              <a:rPr lang="en-US" sz="2400" dirty="0"/>
            </a:br>
            <a:r>
              <a:rPr lang="en-US" sz="2400" dirty="0"/>
              <a:t>An AI-driven system that:</a:t>
            </a:r>
            <a:br>
              <a:rPr lang="en-US" sz="2400" dirty="0"/>
            </a:br>
            <a:r>
              <a:rPr lang="en-US" sz="2400" dirty="0"/>
              <a:t>Suggests precise irrigation needs.</a:t>
            </a:r>
            <a:br>
              <a:rPr lang="en-US" sz="2400" dirty="0"/>
            </a:br>
            <a:r>
              <a:rPr lang="en-US" sz="2400" dirty="0"/>
              <a:t>Recommends fertilizers using crop images (Deep Learning).</a:t>
            </a:r>
            <a:br>
              <a:rPr lang="en-US" sz="2400" dirty="0"/>
            </a:br>
            <a:r>
              <a:rPr lang="en-US" sz="2400" dirty="0"/>
              <a:t>Forecasts yield using ML regression models.</a:t>
            </a:r>
            <a:br>
              <a:rPr lang="en-US" sz="2400" dirty="0"/>
            </a:br>
            <a:endParaRPr lang="en-IN" sz="2400" dirty="0"/>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BDBDB5-7E2B-2393-3FF4-746BC0CB095E}"/>
              </a:ext>
            </a:extLst>
          </p:cNvPr>
          <p:cNvSpPr/>
          <p:nvPr/>
        </p:nvSpPr>
        <p:spPr>
          <a:xfrm>
            <a:off x="5181600" y="0"/>
            <a:ext cx="3962400" cy="6858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800" b="1" dirty="0">
                <a:solidFill>
                  <a:schemeClr val="bg1"/>
                </a:solidFill>
                <a:latin typeface="Times New Roman" pitchFamily="18" charset="0"/>
                <a:cs typeface="Times New Roman" pitchFamily="18" charset="0"/>
              </a:rPr>
              <a:t>METHADOLOGY</a:t>
            </a:r>
            <a:endParaRPr lang="en-IN" sz="2800" b="1" dirty="0">
              <a:solidFill>
                <a:schemeClr val="bg1"/>
              </a:solidFill>
              <a:latin typeface="Times New Roman" pitchFamily="18" charset="0"/>
              <a:cs typeface="Times New Roman" pitchFamily="18" charset="0"/>
            </a:endParaRPr>
          </a:p>
        </p:txBody>
      </p:sp>
      <p:sp>
        <p:nvSpPr>
          <p:cNvPr id="6" name="Footer Placeholder 2">
            <a:extLst>
              <a:ext uri="{FF2B5EF4-FFF2-40B4-BE49-F238E27FC236}">
                <a16:creationId xmlns:a16="http://schemas.microsoft.com/office/drawing/2014/main" id="{81305DF5-1B0D-395A-3E85-25796CFD40AF}"/>
              </a:ext>
            </a:extLst>
          </p:cNvPr>
          <p:cNvSpPr>
            <a:spLocks noGrp="1"/>
          </p:cNvSpPr>
          <p:nvPr>
            <p:ph type="ftr" sz="quarter" idx="11"/>
          </p:nvPr>
        </p:nvSpPr>
        <p:spPr>
          <a:xfrm>
            <a:off x="228600" y="6259513"/>
            <a:ext cx="8610600" cy="461962"/>
          </a:xfrm>
        </p:spPr>
        <p:txBody>
          <a:bodyPr/>
          <a:lstStyle/>
          <a:p>
            <a:pPr algn="just">
              <a:defRPr/>
            </a:pPr>
            <a:r>
              <a:rPr lang="en-US"/>
              <a:t>Date:22/11/2024</a:t>
            </a:r>
            <a:endParaRPr lang="en-US" dirty="0"/>
          </a:p>
        </p:txBody>
      </p:sp>
      <p:sp>
        <p:nvSpPr>
          <p:cNvPr id="11269" name="Slide Number Placeholder 1">
            <a:extLst>
              <a:ext uri="{FF2B5EF4-FFF2-40B4-BE49-F238E27FC236}">
                <a16:creationId xmlns:a16="http://schemas.microsoft.com/office/drawing/2014/main" id="{F1CE659F-BC78-799B-D2B2-05A9D479EC8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176D991-7137-47A7-B9C0-622F8A3DD10C}" type="slidenum">
              <a:rPr lang="en-US" altLang="en-US" sz="1200">
                <a:solidFill>
                  <a:srgbClr val="898989"/>
                </a:solidFill>
              </a:rPr>
              <a:pPr>
                <a:spcBef>
                  <a:spcPct val="0"/>
                </a:spcBef>
                <a:buFontTx/>
                <a:buNone/>
              </a:pPr>
              <a:t>6</a:t>
            </a:fld>
            <a:endParaRPr lang="en-US" altLang="en-US" sz="1200">
              <a:solidFill>
                <a:srgbClr val="898989"/>
              </a:solidFill>
            </a:endParaRPr>
          </a:p>
        </p:txBody>
      </p:sp>
      <p:sp>
        <p:nvSpPr>
          <p:cNvPr id="3" name="Rectangle 2">
            <a:extLst>
              <a:ext uri="{FF2B5EF4-FFF2-40B4-BE49-F238E27FC236}">
                <a16:creationId xmlns:a16="http://schemas.microsoft.com/office/drawing/2014/main" id="{89D0AFAD-BA22-C355-8ECD-EC73F239E998}"/>
              </a:ext>
            </a:extLst>
          </p:cNvPr>
          <p:cNvSpPr>
            <a:spLocks noChangeArrowheads="1"/>
          </p:cNvSpPr>
          <p:nvPr/>
        </p:nvSpPr>
        <p:spPr bwMode="auto">
          <a:xfrm>
            <a:off x="685800" y="1204697"/>
            <a:ext cx="7467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sym typeface="Wingdings" panose="05000000000000000000" pitchFamily="2" charset="2"/>
              </a:rPr>
              <a:t></a:t>
            </a:r>
            <a:r>
              <a:rPr kumimoji="0" lang="en-US" altLang="en-US" sz="1800" b="1" i="0" u="none" strike="noStrike" cap="none" normalizeH="0" baseline="0" dirty="0">
                <a:ln>
                  <a:noFill/>
                </a:ln>
                <a:solidFill>
                  <a:schemeClr val="tx1"/>
                </a:solidFill>
                <a:effectLst/>
                <a:latin typeface="Arial" panose="020B0604020202020204" pitchFamily="34" charset="0"/>
              </a:rPr>
              <a:t>Data Collection: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Crop images (Rice, Sugarcane, Jute,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Weather and soil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Historical yield datasets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sym typeface="Wingdings" panose="05000000000000000000" pitchFamily="2" charset="2"/>
              </a:rPr>
              <a:t></a:t>
            </a: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Image augmentation and normalization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Handling missing values in tabular data</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sym typeface="Wingdings" panose="05000000000000000000" pitchFamily="2" charset="2"/>
              </a:rPr>
              <a:t></a:t>
            </a:r>
            <a:r>
              <a:rPr kumimoji="0" lang="en-US" altLang="en-US" sz="1800" b="1" i="0" u="none" strike="noStrike" cap="none" normalizeH="0" baseline="0" dirty="0">
                <a:ln>
                  <a:noFill/>
                </a:ln>
                <a:solidFill>
                  <a:schemeClr val="tx1"/>
                </a:solidFill>
                <a:effectLst/>
                <a:latin typeface="Arial" panose="020B0604020202020204" pitchFamily="34" charset="0"/>
              </a:rPr>
              <a:t>Model Training: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sym typeface="Wingdings" panose="05000000000000000000" pitchFamily="2" charset="2"/>
              </a:rPr>
              <a:t></a:t>
            </a:r>
            <a:r>
              <a:rPr kumimoji="0" lang="en-US" altLang="en-US" sz="1800" b="1" i="0" u="none" strike="noStrike" cap="none" normalizeH="0" baseline="0" dirty="0">
                <a:ln>
                  <a:noFill/>
                </a:ln>
                <a:solidFill>
                  <a:schemeClr val="tx1"/>
                </a:solidFill>
                <a:effectLst/>
                <a:latin typeface="Arial" panose="020B0604020202020204" pitchFamily="34" charset="0"/>
              </a:rPr>
              <a:t>Fertilizer Prediction</a:t>
            </a:r>
            <a:r>
              <a:rPr kumimoji="0" lang="en-US" altLang="en-US" sz="1800" b="0" i="0" u="none" strike="noStrike" cap="none" normalizeH="0" baseline="0" dirty="0">
                <a:ln>
                  <a:noFill/>
                </a:ln>
                <a:solidFill>
                  <a:schemeClr val="tx1"/>
                </a:solidFill>
                <a:effectLst/>
                <a:latin typeface="Arial" panose="020B0604020202020204" pitchFamily="34" charset="0"/>
              </a:rPr>
              <a:t>: CNN model on crop images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sym typeface="Wingdings" panose="05000000000000000000" pitchFamily="2" charset="2"/>
              </a:rPr>
              <a:t></a:t>
            </a:r>
            <a:r>
              <a:rPr kumimoji="0" lang="en-US" altLang="en-US" sz="1800" b="1" i="0" u="none" strike="noStrike" cap="none" normalizeH="0" baseline="0" dirty="0">
                <a:ln>
                  <a:noFill/>
                </a:ln>
                <a:solidFill>
                  <a:schemeClr val="tx1"/>
                </a:solidFill>
                <a:effectLst/>
                <a:latin typeface="Arial" panose="020B0604020202020204" pitchFamily="34" charset="0"/>
              </a:rPr>
              <a:t>Irrigation Prediction</a:t>
            </a:r>
            <a:r>
              <a:rPr kumimoji="0" lang="en-US" altLang="en-US" sz="1800" b="0" i="0" u="none" strike="noStrike" cap="none" normalizeH="0" baseline="0" dirty="0">
                <a:ln>
                  <a:noFill/>
                </a:ln>
                <a:solidFill>
                  <a:schemeClr val="tx1"/>
                </a:solidFill>
                <a:effectLst/>
                <a:latin typeface="Arial" panose="020B0604020202020204" pitchFamily="34" charset="0"/>
              </a:rPr>
              <a:t>: ML model using weather and soil moisture data</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sym typeface="Wingdings" panose="05000000000000000000" pitchFamily="2" charset="2"/>
              </a:rPr>
              <a:t></a:t>
            </a:r>
            <a:r>
              <a:rPr kumimoji="0" lang="en-US" altLang="en-US" sz="1800" b="1" i="0" u="none" strike="noStrike" cap="none" normalizeH="0" baseline="0" dirty="0">
                <a:ln>
                  <a:noFill/>
                </a:ln>
                <a:solidFill>
                  <a:schemeClr val="tx1"/>
                </a:solidFill>
                <a:effectLst/>
                <a:latin typeface="Arial" panose="020B0604020202020204" pitchFamily="34" charset="0"/>
              </a:rPr>
              <a:t>Yield Forecasting</a:t>
            </a:r>
            <a:r>
              <a:rPr kumimoji="0" lang="en-US" altLang="en-US" sz="1800" b="0" i="0" u="none" strike="noStrike" cap="none" normalizeH="0" baseline="0" dirty="0">
                <a:ln>
                  <a:noFill/>
                </a:ln>
                <a:solidFill>
                  <a:schemeClr val="tx1"/>
                </a:solidFill>
                <a:effectLst/>
                <a:latin typeface="Arial" panose="020B0604020202020204" pitchFamily="34" charset="0"/>
              </a:rPr>
              <a:t>: Regression model (e.g., Random Forest/Linear Regression)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sym typeface="Wingdings" panose="05000000000000000000" pitchFamily="2" charset="2"/>
              </a:rPr>
              <a:t></a:t>
            </a:r>
            <a:r>
              <a:rPr kumimoji="0" lang="en-US" altLang="en-US" sz="1800" b="1" i="0" u="none" strike="noStrike" cap="none" normalizeH="0" baseline="0" dirty="0">
                <a:ln>
                  <a:noFill/>
                </a:ln>
                <a:solidFill>
                  <a:schemeClr val="tx1"/>
                </a:solidFill>
                <a:effectLst/>
                <a:latin typeface="Arial" panose="020B0604020202020204" pitchFamily="34" charset="0"/>
              </a:rPr>
              <a:t>Model Evaluation: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Accuracy, F1 Score, MAE, RMSE depending on the task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92B71D-4028-CA35-4DC4-F99B5C0327E9}"/>
              </a:ext>
            </a:extLst>
          </p:cNvPr>
          <p:cNvSpPr/>
          <p:nvPr/>
        </p:nvSpPr>
        <p:spPr>
          <a:xfrm>
            <a:off x="5105400" y="0"/>
            <a:ext cx="40386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000" b="1" dirty="0">
                <a:solidFill>
                  <a:schemeClr val="bg1"/>
                </a:solidFill>
                <a:latin typeface="Times New Roman" pitchFamily="18" charset="0"/>
                <a:cs typeface="Times New Roman" pitchFamily="18" charset="0"/>
              </a:rPr>
              <a:t>ARCHITECTURAL DESIGN FOR PROPOSED SYSTEM</a:t>
            </a:r>
          </a:p>
        </p:txBody>
      </p:sp>
      <p:sp>
        <p:nvSpPr>
          <p:cNvPr id="5" name="Footer Placeholder 2">
            <a:extLst>
              <a:ext uri="{FF2B5EF4-FFF2-40B4-BE49-F238E27FC236}">
                <a16:creationId xmlns:a16="http://schemas.microsoft.com/office/drawing/2014/main" id="{CE6B7BBA-16B0-B713-D5A3-25017633AE70}"/>
              </a:ext>
            </a:extLst>
          </p:cNvPr>
          <p:cNvSpPr>
            <a:spLocks noGrp="1"/>
          </p:cNvSpPr>
          <p:nvPr>
            <p:ph type="ftr" sz="quarter" idx="11"/>
          </p:nvPr>
        </p:nvSpPr>
        <p:spPr>
          <a:xfrm>
            <a:off x="228600" y="6259513"/>
            <a:ext cx="8610600" cy="461962"/>
          </a:xfrm>
        </p:spPr>
        <p:txBody>
          <a:bodyPr/>
          <a:lstStyle/>
          <a:p>
            <a:pPr algn="just">
              <a:defRPr/>
            </a:pPr>
            <a:r>
              <a:rPr lang="en-US"/>
              <a:t>Date:22/11/2024</a:t>
            </a:r>
            <a:endParaRPr lang="en-US" dirty="0"/>
          </a:p>
        </p:txBody>
      </p:sp>
      <p:sp>
        <p:nvSpPr>
          <p:cNvPr id="13317" name="Slide Number Placeholder 5">
            <a:extLst>
              <a:ext uri="{FF2B5EF4-FFF2-40B4-BE49-F238E27FC236}">
                <a16:creationId xmlns:a16="http://schemas.microsoft.com/office/drawing/2014/main" id="{BF5645A8-63FD-CD79-1790-B4A3B4ED691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9733114-DA24-4646-9C17-A5AE2BCE87F5}" type="slidenum">
              <a:rPr lang="en-US" altLang="en-US" sz="1200">
                <a:solidFill>
                  <a:srgbClr val="898989"/>
                </a:solidFill>
              </a:rPr>
              <a:pPr>
                <a:spcBef>
                  <a:spcPct val="0"/>
                </a:spcBef>
                <a:buFontTx/>
                <a:buNone/>
              </a:pPr>
              <a:t>7</a:t>
            </a:fld>
            <a:endParaRPr lang="en-US" altLang="en-US" sz="1200">
              <a:solidFill>
                <a:srgbClr val="898989"/>
              </a:solidFill>
            </a:endParaRPr>
          </a:p>
        </p:txBody>
      </p:sp>
      <p:sp>
        <p:nvSpPr>
          <p:cNvPr id="10" name="Rectangle: Rounded Corners 9">
            <a:extLst>
              <a:ext uri="{FF2B5EF4-FFF2-40B4-BE49-F238E27FC236}">
                <a16:creationId xmlns:a16="http://schemas.microsoft.com/office/drawing/2014/main" id="{E85EA4A3-A3C5-E3FF-5371-6CAB7E6F5B31}"/>
              </a:ext>
            </a:extLst>
          </p:cNvPr>
          <p:cNvSpPr/>
          <p:nvPr/>
        </p:nvSpPr>
        <p:spPr>
          <a:xfrm>
            <a:off x="457200" y="1524000"/>
            <a:ext cx="182880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User interface</a:t>
            </a:r>
          </a:p>
        </p:txBody>
      </p:sp>
      <p:sp>
        <p:nvSpPr>
          <p:cNvPr id="12" name="Rectangle: Rounded Corners 11">
            <a:extLst>
              <a:ext uri="{FF2B5EF4-FFF2-40B4-BE49-F238E27FC236}">
                <a16:creationId xmlns:a16="http://schemas.microsoft.com/office/drawing/2014/main" id="{B749A937-85A5-D001-6A87-41989325767B}"/>
              </a:ext>
            </a:extLst>
          </p:cNvPr>
          <p:cNvSpPr/>
          <p:nvPr/>
        </p:nvSpPr>
        <p:spPr>
          <a:xfrm>
            <a:off x="3390900" y="1485900"/>
            <a:ext cx="2133600" cy="990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Acquisition </a:t>
            </a:r>
          </a:p>
        </p:txBody>
      </p:sp>
      <p:sp>
        <p:nvSpPr>
          <p:cNvPr id="13" name="Rectangle: Rounded Corners 12">
            <a:extLst>
              <a:ext uri="{FF2B5EF4-FFF2-40B4-BE49-F238E27FC236}">
                <a16:creationId xmlns:a16="http://schemas.microsoft.com/office/drawing/2014/main" id="{828ACDE0-3201-CE59-6492-D3BC5BE6435D}"/>
              </a:ext>
            </a:extLst>
          </p:cNvPr>
          <p:cNvSpPr/>
          <p:nvPr/>
        </p:nvSpPr>
        <p:spPr>
          <a:xfrm>
            <a:off x="6629400" y="1447800"/>
            <a:ext cx="2133600" cy="990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Preprocessing</a:t>
            </a:r>
          </a:p>
        </p:txBody>
      </p:sp>
      <p:sp>
        <p:nvSpPr>
          <p:cNvPr id="14" name="Rectangle: Rounded Corners 13">
            <a:extLst>
              <a:ext uri="{FF2B5EF4-FFF2-40B4-BE49-F238E27FC236}">
                <a16:creationId xmlns:a16="http://schemas.microsoft.com/office/drawing/2014/main" id="{4B418F3C-25AE-D4CE-B6A8-C18336F1EE14}"/>
              </a:ext>
            </a:extLst>
          </p:cNvPr>
          <p:cNvSpPr/>
          <p:nvPr/>
        </p:nvSpPr>
        <p:spPr>
          <a:xfrm>
            <a:off x="6629400" y="3429000"/>
            <a:ext cx="2209800" cy="990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Machine Learning &amp;    Deep Learning Models</a:t>
            </a:r>
            <a:endParaRPr lang="en-IN" dirty="0"/>
          </a:p>
        </p:txBody>
      </p:sp>
      <p:sp>
        <p:nvSpPr>
          <p:cNvPr id="15" name="Rectangle: Rounded Corners 14">
            <a:extLst>
              <a:ext uri="{FF2B5EF4-FFF2-40B4-BE49-F238E27FC236}">
                <a16:creationId xmlns:a16="http://schemas.microsoft.com/office/drawing/2014/main" id="{0C863956-DD0F-2670-1468-F39A4FB5622C}"/>
              </a:ext>
            </a:extLst>
          </p:cNvPr>
          <p:cNvSpPr/>
          <p:nvPr/>
        </p:nvSpPr>
        <p:spPr>
          <a:xfrm>
            <a:off x="3505200" y="3352800"/>
            <a:ext cx="2133600" cy="990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Decision Support    </a:t>
            </a:r>
          </a:p>
          <a:p>
            <a:pPr algn="ctr"/>
            <a:r>
              <a:rPr lang="en-IN" dirty="0"/>
              <a:t>  System </a:t>
            </a:r>
          </a:p>
        </p:txBody>
      </p:sp>
      <p:sp>
        <p:nvSpPr>
          <p:cNvPr id="16" name="Rectangle: Rounded Corners 15">
            <a:extLst>
              <a:ext uri="{FF2B5EF4-FFF2-40B4-BE49-F238E27FC236}">
                <a16:creationId xmlns:a16="http://schemas.microsoft.com/office/drawing/2014/main" id="{04EEB763-03E1-435C-00A5-19486F2BFB40}"/>
              </a:ext>
            </a:extLst>
          </p:cNvPr>
          <p:cNvSpPr/>
          <p:nvPr/>
        </p:nvSpPr>
        <p:spPr>
          <a:xfrm>
            <a:off x="457200" y="3326892"/>
            <a:ext cx="2057400" cy="10165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Recommendations</a:t>
            </a:r>
          </a:p>
        </p:txBody>
      </p:sp>
      <p:cxnSp>
        <p:nvCxnSpPr>
          <p:cNvPr id="18" name="Straight Arrow Connector 17">
            <a:extLst>
              <a:ext uri="{FF2B5EF4-FFF2-40B4-BE49-F238E27FC236}">
                <a16:creationId xmlns:a16="http://schemas.microsoft.com/office/drawing/2014/main" id="{08035E4D-9D82-6297-3969-2085C6712910}"/>
              </a:ext>
            </a:extLst>
          </p:cNvPr>
          <p:cNvCxnSpPr/>
          <p:nvPr/>
        </p:nvCxnSpPr>
        <p:spPr>
          <a:xfrm>
            <a:off x="2514600" y="1905000"/>
            <a:ext cx="609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70B877AF-24A9-49D8-9CCC-85357DEF5691}"/>
              </a:ext>
            </a:extLst>
          </p:cNvPr>
          <p:cNvCxnSpPr/>
          <p:nvPr/>
        </p:nvCxnSpPr>
        <p:spPr>
          <a:xfrm>
            <a:off x="5638800" y="1905000"/>
            <a:ext cx="762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A041DCF-5CF4-F94F-825E-ECFAEEA9BB0A}"/>
              </a:ext>
            </a:extLst>
          </p:cNvPr>
          <p:cNvCxnSpPr/>
          <p:nvPr/>
        </p:nvCxnSpPr>
        <p:spPr>
          <a:xfrm>
            <a:off x="7696200" y="2590800"/>
            <a:ext cx="0" cy="609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26A9E5F-0E59-F8D0-A421-5D16A8387EAE}"/>
              </a:ext>
            </a:extLst>
          </p:cNvPr>
          <p:cNvCxnSpPr/>
          <p:nvPr/>
        </p:nvCxnSpPr>
        <p:spPr>
          <a:xfrm flipH="1">
            <a:off x="5791200" y="3810000"/>
            <a:ext cx="762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C4F4EA09-125F-4FC9-A7EA-3EB36B9F585C}"/>
              </a:ext>
            </a:extLst>
          </p:cNvPr>
          <p:cNvCxnSpPr/>
          <p:nvPr/>
        </p:nvCxnSpPr>
        <p:spPr>
          <a:xfrm flipH="1">
            <a:off x="2743200" y="3810000"/>
            <a:ext cx="6477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B5B295AA-4B74-B3BA-5082-0F8998ACC3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3613" y="1600200"/>
            <a:ext cx="4796773" cy="4525963"/>
          </a:xfrm>
        </p:spPr>
      </p:pic>
      <p:sp>
        <p:nvSpPr>
          <p:cNvPr id="4" name="Footer Placeholder 3">
            <a:extLst>
              <a:ext uri="{FF2B5EF4-FFF2-40B4-BE49-F238E27FC236}">
                <a16:creationId xmlns:a16="http://schemas.microsoft.com/office/drawing/2014/main" id="{73505639-BCE9-CDA7-9A19-454349DF9B08}"/>
              </a:ext>
            </a:extLst>
          </p:cNvPr>
          <p:cNvSpPr>
            <a:spLocks noGrp="1"/>
          </p:cNvSpPr>
          <p:nvPr>
            <p:ph type="ftr" sz="quarter" idx="11"/>
          </p:nvPr>
        </p:nvSpPr>
        <p:spPr/>
        <p:txBody>
          <a:bodyPr/>
          <a:lstStyle/>
          <a:p>
            <a:pPr>
              <a:defRPr/>
            </a:pPr>
            <a:r>
              <a:rPr lang="en-US"/>
              <a:t>Date:22/11/2024</a:t>
            </a:r>
          </a:p>
        </p:txBody>
      </p:sp>
      <p:sp>
        <p:nvSpPr>
          <p:cNvPr id="5" name="Slide Number Placeholder 4">
            <a:extLst>
              <a:ext uri="{FF2B5EF4-FFF2-40B4-BE49-F238E27FC236}">
                <a16:creationId xmlns:a16="http://schemas.microsoft.com/office/drawing/2014/main" id="{7C7FD1E1-823C-CDFD-7174-C99CF76C1467}"/>
              </a:ext>
            </a:extLst>
          </p:cNvPr>
          <p:cNvSpPr>
            <a:spLocks noGrp="1"/>
          </p:cNvSpPr>
          <p:nvPr>
            <p:ph type="sldNum" sz="quarter" idx="12"/>
          </p:nvPr>
        </p:nvSpPr>
        <p:spPr/>
        <p:txBody>
          <a:bodyPr/>
          <a:lstStyle/>
          <a:p>
            <a:pPr>
              <a:defRPr/>
            </a:pPr>
            <a:fld id="{005F9C9D-462C-496F-BB50-A944CDF29521}" type="slidenum">
              <a:rPr lang="en-US" altLang="en-US" smtClean="0"/>
              <a:pPr>
                <a:defRPr/>
              </a:pPr>
              <a:t>8</a:t>
            </a:fld>
            <a:endParaRPr lang="en-US" altLang="en-US"/>
          </a:p>
        </p:txBody>
      </p:sp>
      <p:sp>
        <p:nvSpPr>
          <p:cNvPr id="6" name="Title 5">
            <a:extLst>
              <a:ext uri="{FF2B5EF4-FFF2-40B4-BE49-F238E27FC236}">
                <a16:creationId xmlns:a16="http://schemas.microsoft.com/office/drawing/2014/main" id="{85125363-C5B9-5FB3-9238-DBCC2361EAC5}"/>
              </a:ext>
            </a:extLst>
          </p:cNvPr>
          <p:cNvSpPr>
            <a:spLocks noGrp="1"/>
          </p:cNvSpPr>
          <p:nvPr>
            <p:ph type="title"/>
          </p:nvPr>
        </p:nvSpPr>
        <p:spPr>
          <a:xfrm>
            <a:off x="4953000" y="0"/>
            <a:ext cx="41910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000" b="1" dirty="0">
                <a:solidFill>
                  <a:schemeClr val="bg1"/>
                </a:solidFill>
                <a:latin typeface="Times New Roman" pitchFamily="18" charset="0"/>
                <a:cs typeface="Times New Roman" pitchFamily="18" charset="0"/>
              </a:rPr>
              <a:t>ARCHITECTURAL DESIGN FOR PROPOSED SYSTEM</a:t>
            </a:r>
          </a:p>
        </p:txBody>
      </p:sp>
    </p:spTree>
    <p:extLst>
      <p:ext uri="{BB962C8B-B14F-4D97-AF65-F5344CB8AC3E}">
        <p14:creationId xmlns:p14="http://schemas.microsoft.com/office/powerpoint/2010/main" val="735412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4409A90-9DC5-75C6-E65B-F6ADD33874B2}"/>
              </a:ext>
            </a:extLst>
          </p:cNvPr>
          <p:cNvSpPr>
            <a:spLocks noGrp="1"/>
          </p:cNvSpPr>
          <p:nvPr>
            <p:ph type="ftr" sz="quarter" idx="11"/>
          </p:nvPr>
        </p:nvSpPr>
        <p:spPr/>
        <p:txBody>
          <a:bodyPr/>
          <a:lstStyle/>
          <a:p>
            <a:pPr>
              <a:defRPr/>
            </a:pPr>
            <a:r>
              <a:rPr lang="en-US"/>
              <a:t>Date:22/11/2024</a:t>
            </a:r>
          </a:p>
        </p:txBody>
      </p:sp>
      <p:sp>
        <p:nvSpPr>
          <p:cNvPr id="5" name="Slide Number Placeholder 4">
            <a:extLst>
              <a:ext uri="{FF2B5EF4-FFF2-40B4-BE49-F238E27FC236}">
                <a16:creationId xmlns:a16="http://schemas.microsoft.com/office/drawing/2014/main" id="{7AFDA8E9-5A9D-EA8C-F01D-C96D40D462E5}"/>
              </a:ext>
            </a:extLst>
          </p:cNvPr>
          <p:cNvSpPr>
            <a:spLocks noGrp="1"/>
          </p:cNvSpPr>
          <p:nvPr>
            <p:ph type="sldNum" sz="quarter" idx="12"/>
          </p:nvPr>
        </p:nvSpPr>
        <p:spPr/>
        <p:txBody>
          <a:bodyPr/>
          <a:lstStyle/>
          <a:p>
            <a:pPr>
              <a:defRPr/>
            </a:pPr>
            <a:fld id="{005F9C9D-462C-496F-BB50-A944CDF29521}" type="slidenum">
              <a:rPr lang="en-US" altLang="en-US" smtClean="0"/>
              <a:pPr>
                <a:defRPr/>
              </a:pPr>
              <a:t>9</a:t>
            </a:fld>
            <a:endParaRPr lang="en-US" altLang="en-US"/>
          </a:p>
        </p:txBody>
      </p:sp>
      <p:sp>
        <p:nvSpPr>
          <p:cNvPr id="7" name="Footer Placeholder 3">
            <a:extLst>
              <a:ext uri="{FF2B5EF4-FFF2-40B4-BE49-F238E27FC236}">
                <a16:creationId xmlns:a16="http://schemas.microsoft.com/office/drawing/2014/main" id="{DD0A486E-B92A-6D99-870E-31AA3356CDFA}"/>
              </a:ext>
            </a:extLst>
          </p:cNvPr>
          <p:cNvSpPr txBox="1">
            <a:spLocks/>
          </p:cNvSpPr>
          <p:nvPr/>
        </p:nvSpPr>
        <p:spPr>
          <a:xfrm>
            <a:off x="3124200" y="6356350"/>
            <a:ext cx="2895600" cy="365125"/>
          </a:xfrm>
          <a:prstGeom prst="rect">
            <a:avLst/>
          </a:prstGeom>
        </p:spPr>
        <p:txBody>
          <a:bodyPr vert="horz" lIns="91440" tIns="45720" rIns="91440" bIns="45720" rtlCol="0" anchor="ctr"/>
          <a:lstStyle>
            <a:defPPr>
              <a:defRPr lang="en-US"/>
            </a:defPPr>
            <a:lvl1pPr algn="ctr"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dirty="0"/>
              <a:t>Date:22/12024</a:t>
            </a:r>
          </a:p>
        </p:txBody>
      </p:sp>
      <p:sp>
        <p:nvSpPr>
          <p:cNvPr id="8" name="Slide Number Placeholder 4">
            <a:extLst>
              <a:ext uri="{FF2B5EF4-FFF2-40B4-BE49-F238E27FC236}">
                <a16:creationId xmlns:a16="http://schemas.microsoft.com/office/drawing/2014/main" id="{926585EB-9C00-A391-40E4-E842040857FE}"/>
              </a:ext>
            </a:extLst>
          </p:cNvPr>
          <p:cNvSpPr txBox="1">
            <a:spLocks/>
          </p:cNvSpPr>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005F9C9D-462C-496F-BB50-A944CDF29521}" type="slidenum">
              <a:rPr lang="en-US" altLang="en-US" smtClean="0"/>
              <a:pPr>
                <a:defRPr/>
              </a:pPr>
              <a:t>9</a:t>
            </a:fld>
            <a:endParaRPr lang="en-US" altLang="en-US"/>
          </a:p>
        </p:txBody>
      </p:sp>
      <p:sp>
        <p:nvSpPr>
          <p:cNvPr id="9" name="Title 5">
            <a:extLst>
              <a:ext uri="{FF2B5EF4-FFF2-40B4-BE49-F238E27FC236}">
                <a16:creationId xmlns:a16="http://schemas.microsoft.com/office/drawing/2014/main" id="{83880BF8-89D9-75D4-5533-2B9166FF4278}"/>
              </a:ext>
            </a:extLst>
          </p:cNvPr>
          <p:cNvSpPr txBox="1">
            <a:spLocks/>
          </p:cNvSpPr>
          <p:nvPr/>
        </p:nvSpPr>
        <p:spPr bwMode="auto">
          <a:xfrm>
            <a:off x="4953000" y="0"/>
            <a:ext cx="41910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lt1"/>
                </a:solidFill>
                <a:latin typeface="+mn-lt"/>
                <a:ea typeface="+mn-ea"/>
                <a:cs typeface="+mn-cs"/>
              </a:defRPr>
            </a:lvl1pPr>
            <a:lvl2pPr algn="ctr" rtl="0" eaLnBrk="0" fontAlgn="base" hangingPunct="0">
              <a:spcBef>
                <a:spcPct val="0"/>
              </a:spcBef>
              <a:spcAft>
                <a:spcPct val="0"/>
              </a:spcAft>
              <a:defRPr sz="4400">
                <a:solidFill>
                  <a:schemeClr val="lt1"/>
                </a:solidFill>
                <a:latin typeface="+mn-lt"/>
                <a:ea typeface="+mn-ea"/>
                <a:cs typeface="+mn-cs"/>
              </a:defRPr>
            </a:lvl2pPr>
            <a:lvl3pPr algn="ctr" rtl="0" eaLnBrk="0" fontAlgn="base" hangingPunct="0">
              <a:spcBef>
                <a:spcPct val="0"/>
              </a:spcBef>
              <a:spcAft>
                <a:spcPct val="0"/>
              </a:spcAft>
              <a:defRPr sz="4400">
                <a:solidFill>
                  <a:schemeClr val="lt1"/>
                </a:solidFill>
                <a:latin typeface="+mn-lt"/>
                <a:ea typeface="+mn-ea"/>
                <a:cs typeface="+mn-cs"/>
              </a:defRPr>
            </a:lvl3pPr>
            <a:lvl4pPr algn="ctr" rtl="0" eaLnBrk="0" fontAlgn="base" hangingPunct="0">
              <a:spcBef>
                <a:spcPct val="0"/>
              </a:spcBef>
              <a:spcAft>
                <a:spcPct val="0"/>
              </a:spcAft>
              <a:defRPr sz="4400">
                <a:solidFill>
                  <a:schemeClr val="lt1"/>
                </a:solidFill>
                <a:latin typeface="+mn-lt"/>
                <a:ea typeface="+mn-ea"/>
                <a:cs typeface="+mn-cs"/>
              </a:defRPr>
            </a:lvl4pPr>
            <a:lvl5pPr algn="ctr" rtl="0" eaLnBrk="0" fontAlgn="base" hangingPunct="0">
              <a:spcBef>
                <a:spcPct val="0"/>
              </a:spcBef>
              <a:spcAft>
                <a:spcPct val="0"/>
              </a:spcAft>
              <a:defRPr sz="4400">
                <a:solidFill>
                  <a:schemeClr val="lt1"/>
                </a:solidFill>
                <a:latin typeface="+mn-lt"/>
                <a:ea typeface="+mn-ea"/>
                <a:cs typeface="+mn-cs"/>
              </a:defRPr>
            </a:lvl5pPr>
            <a:lvl6pPr marL="457200" algn="ctr" rtl="0" fontAlgn="base">
              <a:spcBef>
                <a:spcPct val="0"/>
              </a:spcBef>
              <a:spcAft>
                <a:spcPct val="0"/>
              </a:spcAft>
              <a:defRPr sz="4400">
                <a:solidFill>
                  <a:schemeClr val="lt1"/>
                </a:solidFill>
                <a:latin typeface="+mn-lt"/>
                <a:ea typeface="+mn-ea"/>
                <a:cs typeface="+mn-cs"/>
              </a:defRPr>
            </a:lvl6pPr>
            <a:lvl7pPr marL="914400" algn="ctr" rtl="0" fontAlgn="base">
              <a:spcBef>
                <a:spcPct val="0"/>
              </a:spcBef>
              <a:spcAft>
                <a:spcPct val="0"/>
              </a:spcAft>
              <a:defRPr sz="4400">
                <a:solidFill>
                  <a:schemeClr val="lt1"/>
                </a:solidFill>
                <a:latin typeface="+mn-lt"/>
                <a:ea typeface="+mn-ea"/>
                <a:cs typeface="+mn-cs"/>
              </a:defRPr>
            </a:lvl7pPr>
            <a:lvl8pPr marL="1371600" algn="ctr" rtl="0" fontAlgn="base">
              <a:spcBef>
                <a:spcPct val="0"/>
              </a:spcBef>
              <a:spcAft>
                <a:spcPct val="0"/>
              </a:spcAft>
              <a:defRPr sz="4400">
                <a:solidFill>
                  <a:schemeClr val="lt1"/>
                </a:solidFill>
                <a:latin typeface="+mn-lt"/>
                <a:ea typeface="+mn-ea"/>
                <a:cs typeface="+mn-cs"/>
              </a:defRPr>
            </a:lvl8pPr>
            <a:lvl9pPr marL="1828800" algn="ctr" rtl="0" fontAlgn="base">
              <a:spcBef>
                <a:spcPct val="0"/>
              </a:spcBef>
              <a:spcAft>
                <a:spcPct val="0"/>
              </a:spcAft>
              <a:defRPr sz="4400">
                <a:solidFill>
                  <a:schemeClr val="lt1"/>
                </a:solidFill>
                <a:latin typeface="+mn-lt"/>
                <a:ea typeface="+mn-ea"/>
                <a:cs typeface="+mn-cs"/>
              </a:defRPr>
            </a:lvl9pPr>
          </a:lstStyle>
          <a:p>
            <a:pPr eaLnBrk="1" fontAlgn="auto" hangingPunct="1">
              <a:spcBef>
                <a:spcPts val="0"/>
              </a:spcBef>
              <a:spcAft>
                <a:spcPts val="0"/>
              </a:spcAft>
              <a:defRPr/>
            </a:pPr>
            <a:r>
              <a:rPr lang="en-US" sz="2000" b="1">
                <a:solidFill>
                  <a:schemeClr val="bg1"/>
                </a:solidFill>
                <a:latin typeface="Times New Roman" pitchFamily="18" charset="0"/>
                <a:cs typeface="Times New Roman" pitchFamily="18" charset="0"/>
              </a:rPr>
              <a:t>ARCHITECTURAL DESIGN FOR PROPOSED SYSTEM</a:t>
            </a:r>
            <a:endParaRPr lang="en-US" sz="2000" b="1" dirty="0">
              <a:solidFill>
                <a:schemeClr val="bg1"/>
              </a:solidFill>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49700CFB-E704-06B6-74BC-0C7335A606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1" y="1447800"/>
            <a:ext cx="9139707" cy="3886200"/>
          </a:xfrm>
          <a:prstGeom prst="rect">
            <a:avLst/>
          </a:prstGeom>
        </p:spPr>
      </p:pic>
    </p:spTree>
    <p:extLst>
      <p:ext uri="{BB962C8B-B14F-4D97-AF65-F5344CB8AC3E}">
        <p14:creationId xmlns:p14="http://schemas.microsoft.com/office/powerpoint/2010/main" val="1213221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772</TotalTime>
  <Words>666</Words>
  <Application>Microsoft Office PowerPoint</Application>
  <PresentationFormat>On-screen Show (4:3)</PresentationFormat>
  <Paragraphs>95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vt:lpstr>
      <vt:lpstr>Office Theme</vt:lpstr>
      <vt:lpstr>PowerPoint Presentation</vt:lpstr>
      <vt:lpstr>PowerPoint Presentation</vt:lpstr>
      <vt:lpstr>Agrisence is an intelligent farming system designed to assist farmers in improving agricultural productivity using AI technologies. The system integrates Machine Learning and Deep Learning to predict optimal irrigation schedules, recommend the right fertilizers for different crops, and forecast yield accurately. By leveraging image data and environmental inputs, Agrisence aims to promote data-driven farming, reduce resource wastage, and enhance crop management practices.</vt:lpstr>
      <vt:lpstr>Automate irrigation recommendations based on       soil moisture, weather, and crop type. Predict the best fertilizer type using crop image data. Forecast crop yield using historical and real-time features. Provide a unified smart farming platform for decision support. </vt:lpstr>
      <vt:lpstr>     Problem Statement: Farmers often rely on traditional knowledge, leading to over/under-irrigation and inappropriate fertilizer use. Crop yield forecasting is unreliable without data-driven methods.   Proposed Solution: An AI-driven system that: Suggests precise irrigation needs. Recommends fertilizers using crop images (Deep Learning). Forecasts yield using ML regression models. </vt:lpstr>
      <vt:lpstr>PowerPoint Presentation</vt:lpstr>
      <vt:lpstr>PowerPoint Presentation</vt:lpstr>
      <vt:lpstr>ARCHITECTURAL DESIGN FOR PROPOSED SYSTEM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ZIGBEE-BASED TELECARDIOLOGY SYSTEM FOR REMOTE HEALTHCARE SERVICE DELIVERY</dc:title>
  <dc:creator>spiro44</dc:creator>
  <cp:lastModifiedBy>arunkumar m</cp:lastModifiedBy>
  <cp:revision>122</cp:revision>
  <dcterms:created xsi:type="dcterms:W3CDTF">2000-07-07T07:14:35Z</dcterms:created>
  <dcterms:modified xsi:type="dcterms:W3CDTF">2025-05-01T08:18:30Z</dcterms:modified>
</cp:coreProperties>
</file>