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6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1/22/2019</a:t>
            </a:fld>
            <a:endParaRPr dirty="0" lang="en-US"/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6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1/22/2019</a:t>
            </a:fld>
            <a:endParaRPr dirty="0" lang="en-US"/>
          </a:p>
        </p:txBody>
      </p:sp>
      <p:sp>
        <p:nvSpPr>
          <p:cNvPr id="104865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/>
          </a:p>
        </p:txBody>
      </p:sp>
      <p:sp>
        <p:nvSpPr>
          <p:cNvPr id="10486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4572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04783B-A333-3145-A511-62B02BB431E2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7EBE1A-8E82-D840-A673-59BD6C3713AE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F0D216-6F37-FE42-9507-6A1DB112E8A0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ECB0F8-E470-BD46-A207-FD2501B3F99D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C3B2C29-B153-344F-926A-28B85FBEAC57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9F726C-5085-0342-9F25-5FFECA3613AF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351D9F-85B0-6A43-9D07-3357B99A7698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D2255A-7BFA-894E-AF8E-AEAD72E91397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BFEF848-0D75-D84A-8455-8152F03B1E81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EB30B7-9ADC-C444-BA4D-97EF89B59D9D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C1A92A-165F-174E-A928-39E779C5643C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22-01-2019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ounded Rectangle 3"/>
          <p:cNvSpPr/>
          <p:nvPr/>
        </p:nvSpPr>
        <p:spPr>
          <a:xfrm>
            <a:off x="107576" y="27040"/>
            <a:ext cx="8888506" cy="1288771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 </a:t>
            </a:r>
          </a:p>
        </p:txBody>
      </p:sp>
      <p:sp>
        <p:nvSpPr>
          <p:cNvPr id="1048594" name="TextBox 9"/>
          <p:cNvSpPr txBox="1"/>
          <p:nvPr/>
        </p:nvSpPr>
        <p:spPr>
          <a:xfrm>
            <a:off x="455899" y="269828"/>
            <a:ext cx="8401051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endParaRPr dirty="0" lang="en-US"/>
          </a:p>
        </p:txBody>
      </p:sp>
      <p:sp>
        <p:nvSpPr>
          <p:cNvPr id="1048595" name="Rectangle 2"/>
          <p:cNvSpPr/>
          <p:nvPr/>
        </p:nvSpPr>
        <p:spPr>
          <a:xfrm>
            <a:off x="168813" y="-73592"/>
            <a:ext cx="8766034" cy="369332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</a:t>
            </a:r>
            <a:r>
              <a:rPr dirty="0" lang="en-US" smtClean="0"/>
              <a:t>       </a:t>
            </a:r>
            <a:endParaRPr dirty="0" lang="en-US"/>
          </a:p>
        </p:txBody>
      </p:sp>
      <p:sp>
        <p:nvSpPr>
          <p:cNvPr id="1048596" name="Rounded Rectangle 11"/>
          <p:cNvSpPr/>
          <p:nvPr/>
        </p:nvSpPr>
        <p:spPr>
          <a:xfrm>
            <a:off x="107576" y="1426117"/>
            <a:ext cx="8888506" cy="5216729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7" name="TextBox 12"/>
          <p:cNvSpPr txBox="1"/>
          <p:nvPr/>
        </p:nvSpPr>
        <p:spPr>
          <a:xfrm>
            <a:off x="394290" y="1435560"/>
            <a:ext cx="8540557" cy="51587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 smtClean="0"/>
              <a:t>IDEAS: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Now a days many of the companies pick the defective products manually and then they  troubleshoot the products. It affects the production time and it is not foolproof.</a:t>
            </a:r>
          </a:p>
          <a:p>
            <a:pPr indent="-285750" marL="285750">
              <a:buFont typeface="Wingdings" pitchFamily="2" charset="2"/>
              <a:buChar char="Ø"/>
            </a:pP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 </a:t>
            </a:r>
            <a:r>
              <a:rPr dirty="0" lang="en-US"/>
              <a:t>T</a:t>
            </a:r>
            <a:r>
              <a:rPr dirty="0" lang="en-US" smtClean="0"/>
              <a:t>he </a:t>
            </a:r>
            <a:r>
              <a:rPr dirty="0" lang="en-US"/>
              <a:t>dimensional variability  or outliers of the product </a:t>
            </a:r>
            <a:r>
              <a:rPr dirty="0" lang="en-US" smtClean="0"/>
              <a:t>is </a:t>
            </a:r>
            <a:r>
              <a:rPr dirty="0" lang="en-US"/>
              <a:t>weed </a:t>
            </a:r>
            <a:r>
              <a:rPr dirty="0" lang="en-US" smtClean="0"/>
              <a:t>out manually is </a:t>
            </a:r>
            <a:r>
              <a:rPr dirty="0" lang="en-US"/>
              <a:t>costly and </a:t>
            </a:r>
            <a:r>
              <a:rPr dirty="0" lang="en-US" smtClean="0"/>
              <a:t>consumes more time.</a:t>
            </a:r>
          </a:p>
          <a:p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This project is to make an  application with device using </a:t>
            </a:r>
            <a:r>
              <a:rPr b="1" dirty="0" i="1" lang="en-US" smtClean="0"/>
              <a:t>image processing </a:t>
            </a:r>
            <a:r>
              <a:rPr dirty="0" lang="en-US" smtClean="0"/>
              <a:t> that helps to detect the defective product or component from the conveyer and also remove that particular product.</a:t>
            </a:r>
          </a:p>
          <a:p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Initially the product’s multi dimensional image will be captured using high resolution cameras then the images are compared to the preloaded original images of the sample produc</a:t>
            </a:r>
            <a:r>
              <a:rPr dirty="0" lang="en-US"/>
              <a:t>t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n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m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n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o</a:t>
            </a:r>
            <a:r>
              <a:rPr altLang="en-GB" dirty="0" lang="en-US" smtClean="0"/>
              <a:t>f</a:t>
            </a:r>
            <a:r>
              <a:rPr altLang="en-GB" dirty="0" lang="en-US" smtClean="0"/>
              <a:t> </a:t>
            </a:r>
            <a:r>
              <a:rPr altLang="en-GB" dirty="0" lang="en-US" smtClean="0"/>
              <a:t>3</a:t>
            </a:r>
            <a:r>
              <a:rPr altLang="en-GB" dirty="0" lang="en-US" smtClean="0"/>
              <a:t> </a:t>
            </a:r>
            <a:r>
              <a:rPr altLang="en-GB" dirty="0" lang="en-US" smtClean="0"/>
              <a:t>p</a:t>
            </a:r>
            <a:r>
              <a:rPr altLang="en-GB" dirty="0" lang="en-US" smtClean="0"/>
              <a:t>r</a:t>
            </a:r>
            <a:r>
              <a:rPr altLang="en-GB" dirty="0" lang="en-US" smtClean="0"/>
              <a:t>o</a:t>
            </a:r>
            <a:r>
              <a:rPr altLang="en-GB" dirty="0" lang="en-US" smtClean="0"/>
              <a:t>d</a:t>
            </a:r>
            <a:r>
              <a:rPr altLang="en-GB" dirty="0" lang="en-US" smtClean="0"/>
              <a:t>u</a:t>
            </a:r>
            <a:r>
              <a:rPr altLang="en-GB" dirty="0" lang="en-US" smtClean="0"/>
              <a:t>c</a:t>
            </a:r>
            <a:r>
              <a:rPr altLang="en-GB" dirty="0" lang="en-US" smtClean="0"/>
              <a:t>t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p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s</a:t>
            </a:r>
            <a:r>
              <a:rPr altLang="en-GB" dirty="0" lang="en-US" smtClean="0"/>
              <a:t>e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n</a:t>
            </a:r>
            <a:r>
              <a:rPr altLang="en-GB" dirty="0" lang="en-US" smtClean="0"/>
              <a:t>d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r>
              <a:rPr altLang="en-GB" dirty="0" lang="en-US" smtClean="0"/>
              <a:t> </a:t>
            </a:r>
            <a:endParaRPr altLang="en-US" lang="zh-CN"/>
          </a:p>
          <a:p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If the images are same then it will be permit the product to export, else it remove the product from the conveyer. Th</a:t>
            </a:r>
            <a:r>
              <a:rPr altLang="en-GB" dirty="0" lang="en-US" smtClean="0"/>
              <a:t>i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p</a:t>
            </a:r>
            <a:r>
              <a:rPr altLang="en-GB" dirty="0" lang="en-US" smtClean="0"/>
              <a:t>r</a:t>
            </a:r>
            <a:r>
              <a:rPr altLang="en-GB" dirty="0" lang="en-US" smtClean="0"/>
              <a:t>o</a:t>
            </a:r>
            <a:r>
              <a:rPr altLang="en-GB" dirty="0" lang="en-US" smtClean="0"/>
              <a:t>ject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l</a:t>
            </a:r>
            <a:r>
              <a:rPr altLang="en-GB" dirty="0" lang="en-US" smtClean="0"/>
              <a:t>s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a</a:t>
            </a:r>
            <a:r>
              <a:rPr altLang="en-GB" dirty="0" lang="en-US" smtClean="0"/>
              <a:t>t</a:t>
            </a:r>
            <a:r>
              <a:rPr altLang="en-GB" dirty="0" lang="en-US" smtClean="0"/>
              <a:t>es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 </a:t>
            </a:r>
            <a:r>
              <a:rPr altLang="en-GB" dirty="0" lang="en-US" smtClean="0"/>
              <a:t>p</a:t>
            </a:r>
            <a:r>
              <a:rPr altLang="en-GB" dirty="0" lang="en-US" smtClean="0"/>
              <a:t>r</a:t>
            </a:r>
            <a:r>
              <a:rPr altLang="en-GB" dirty="0" lang="en-US" smtClean="0"/>
              <a:t>o</a:t>
            </a:r>
            <a:r>
              <a:rPr altLang="en-GB" dirty="0" lang="en-US" smtClean="0"/>
              <a:t>d</a:t>
            </a:r>
            <a:r>
              <a:rPr altLang="en-GB" dirty="0" lang="en-US" smtClean="0"/>
              <a:t>uct</a:t>
            </a:r>
            <a:r>
              <a:rPr altLang="en-GB" dirty="0" lang="en-US" smtClean="0"/>
              <a:t>i</a:t>
            </a:r>
            <a:r>
              <a:rPr altLang="en-GB" dirty="0" lang="en-US" smtClean="0"/>
              <a:t>v</a:t>
            </a:r>
            <a:r>
              <a:rPr altLang="en-GB" dirty="0" lang="en-US" smtClean="0"/>
              <a:t>i</a:t>
            </a:r>
            <a:r>
              <a:rPr altLang="en-GB" dirty="0" lang="en-US" smtClean="0"/>
              <a:t>t</a:t>
            </a:r>
            <a:r>
              <a:rPr altLang="en-GB" dirty="0" lang="en-US" smtClean="0"/>
              <a:t>y</a:t>
            </a:r>
            <a:r>
              <a:rPr altLang="en-GB" dirty="0" lang="en-US" smtClean="0"/>
              <a:t> </a:t>
            </a:r>
            <a:r>
              <a:rPr altLang="en-GB" dirty="0" lang="en-US" smtClean="0"/>
              <a:t>d</a:t>
            </a:r>
            <a:r>
              <a:rPr altLang="en-GB" dirty="0" lang="en-US" smtClean="0"/>
              <a:t>e</a:t>
            </a:r>
            <a:r>
              <a:rPr altLang="en-GB" dirty="0" lang="en-US" smtClean="0"/>
              <a:t>t</a:t>
            </a:r>
            <a:r>
              <a:rPr altLang="en-GB" dirty="0" lang="en-US" smtClean="0"/>
              <a:t>a</a:t>
            </a:r>
            <a:r>
              <a:rPr altLang="en-GB" dirty="0" lang="en-US" smtClean="0"/>
              <a:t>ils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n</a:t>
            </a:r>
            <a:r>
              <a:rPr altLang="en-GB" dirty="0" lang="en-US" smtClean="0"/>
              <a:t> </a:t>
            </a:r>
            <a:r>
              <a:rPr altLang="en-GB" dirty="0" lang="en-US" smtClean="0"/>
              <a:t>t</a:t>
            </a:r>
            <a:r>
              <a:rPr altLang="en-GB" dirty="0" lang="en-US" smtClean="0"/>
              <a:t>h</a:t>
            </a:r>
            <a:r>
              <a:rPr altLang="en-GB" dirty="0" lang="en-US" smtClean="0"/>
              <a:t>e</a:t>
            </a:r>
            <a:r>
              <a:rPr altLang="en-GB" dirty="0" lang="en-US" smtClean="0"/>
              <a:t> </a:t>
            </a:r>
            <a:r>
              <a:rPr altLang="en-GB" dirty="0" lang="en-US" smtClean="0"/>
              <a:t>d</a:t>
            </a:r>
            <a:r>
              <a:rPr altLang="en-GB" dirty="0" lang="en-US" smtClean="0"/>
              <a:t>a</a:t>
            </a:r>
            <a:r>
              <a:rPr altLang="en-GB" dirty="0" lang="en-US" smtClean="0"/>
              <a:t>t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s</a:t>
            </a:r>
            <a:r>
              <a:rPr altLang="en-GB" dirty="0" lang="en-US" smtClean="0"/>
              <a:t>h</a:t>
            </a:r>
            <a:r>
              <a:rPr altLang="en-GB" dirty="0" lang="en-US" smtClean="0"/>
              <a:t>e</a:t>
            </a:r>
            <a:r>
              <a:rPr altLang="en-GB" dirty="0" lang="en-US" smtClean="0"/>
              <a:t>e</a:t>
            </a:r>
            <a:r>
              <a:rPr altLang="en-GB" dirty="0" lang="en-US" smtClean="0"/>
              <a:t>t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d</a:t>
            </a:r>
            <a:r>
              <a:rPr altLang="en-GB" dirty="0" lang="en-US" smtClean="0"/>
              <a:t> </a:t>
            </a:r>
            <a:r>
              <a:rPr altLang="en-GB" dirty="0" lang="en-US" smtClean="0"/>
              <a:t>t</a:t>
            </a:r>
            <a:r>
              <a:rPr altLang="en-GB" dirty="0" lang="en-US" smtClean="0"/>
              <a:t>h</a:t>
            </a:r>
            <a:r>
              <a:rPr altLang="en-GB" dirty="0" lang="en-US" smtClean="0"/>
              <a:t>e</a:t>
            </a:r>
            <a:r>
              <a:rPr altLang="en-GB" dirty="0" lang="en-US" smtClean="0"/>
              <a:t>n</a:t>
            </a:r>
            <a:r>
              <a:rPr altLang="en-GB" dirty="0" lang="en-US" smtClean="0"/>
              <a:t> </a:t>
            </a:r>
            <a:r>
              <a:rPr altLang="en-GB" dirty="0" lang="en-US" smtClean="0"/>
              <a:t>s</a:t>
            </a:r>
            <a:r>
              <a:rPr altLang="en-GB" dirty="0" lang="en-US" smtClean="0"/>
              <a:t>e</a:t>
            </a:r>
            <a:r>
              <a:rPr altLang="en-GB" dirty="0" lang="en-US" smtClean="0"/>
              <a:t>n</a:t>
            </a:r>
            <a:r>
              <a:rPr altLang="en-GB" dirty="0" lang="en-US" smtClean="0"/>
              <a:t>d</a:t>
            </a:r>
            <a:r>
              <a:rPr altLang="en-GB" dirty="0" lang="en-US" smtClean="0"/>
              <a:t> </a:t>
            </a:r>
            <a:r>
              <a:rPr altLang="en-GB" dirty="0" lang="en-US" smtClean="0"/>
              <a:t>t</a:t>
            </a:r>
            <a:r>
              <a:rPr altLang="en-GB" dirty="0" lang="en-US" smtClean="0"/>
              <a:t>h</a:t>
            </a:r>
            <a:r>
              <a:rPr altLang="en-GB" dirty="0" lang="en-US" smtClean="0"/>
              <a:t>e</a:t>
            </a:r>
            <a:r>
              <a:rPr altLang="en-GB" dirty="0" lang="en-US" smtClean="0"/>
              <a:t> </a:t>
            </a:r>
            <a:r>
              <a:rPr altLang="en-GB" dirty="0" lang="en-US" smtClean="0"/>
              <a:t>d</a:t>
            </a:r>
            <a:r>
              <a:rPr altLang="en-GB" dirty="0" lang="en-US" smtClean="0"/>
              <a:t>a</a:t>
            </a:r>
            <a:r>
              <a:rPr altLang="en-GB" dirty="0" lang="en-US" smtClean="0"/>
              <a:t>t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t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t</a:t>
            </a:r>
            <a:r>
              <a:rPr altLang="en-GB" dirty="0" lang="en-US" smtClean="0"/>
              <a:t>h</a:t>
            </a:r>
            <a:r>
              <a:rPr altLang="en-GB" dirty="0" lang="en-US" smtClean="0"/>
              <a:t>e</a:t>
            </a:r>
            <a:r>
              <a:rPr altLang="en-GB" dirty="0" lang="en-US" smtClean="0"/>
              <a:t> </a:t>
            </a:r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s</a:t>
            </a:r>
            <a:r>
              <a:rPr altLang="en-GB" dirty="0" lang="en-US" smtClean="0"/>
              <a:t>p</a:t>
            </a:r>
            <a:r>
              <a:rPr altLang="en-GB" dirty="0" lang="en-US" smtClean="0"/>
              <a:t>ective</a:t>
            </a:r>
            <a:r>
              <a:rPr altLang="en-GB" dirty="0" lang="en-US" smtClean="0"/>
              <a:t> </a:t>
            </a:r>
            <a:r>
              <a:rPr altLang="en-GB" dirty="0" lang="en-US" smtClean="0"/>
              <a:t>m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a</a:t>
            </a:r>
            <a:r>
              <a:rPr altLang="en-GB" dirty="0" lang="en-US" smtClean="0"/>
              <a:t>g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endParaRPr altLang="en-US" lang="zh-CN"/>
          </a:p>
        </p:txBody>
      </p:sp>
      <p:sp>
        <p:nvSpPr>
          <p:cNvPr id="1048598" name="TextBox 4"/>
          <p:cNvSpPr txBox="1"/>
          <p:nvPr/>
        </p:nvSpPr>
        <p:spPr>
          <a:xfrm>
            <a:off x="281354" y="90525"/>
            <a:ext cx="857559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           Zero Defect Manufacturing at suppliers</a:t>
            </a:r>
            <a:r>
              <a:rPr dirty="0" sz="2000" lang="en-US" smtClean="0"/>
              <a:t> </a:t>
            </a:r>
            <a:r>
              <a:rPr altLang="en-GB" dirty="0" sz="2000" lang="en-US" smtClean="0"/>
              <a:t>-</a:t>
            </a:r>
            <a:r>
              <a:rPr altLang="en-GB" dirty="0" sz="2000" lang="en-US" smtClean="0"/>
              <a:t> </a:t>
            </a:r>
            <a:r>
              <a:rPr altLang="en-GB" b="1" dirty="0" sz="2000" lang="en-US" smtClean="0"/>
              <a:t>S</a:t>
            </a:r>
            <a:r>
              <a:rPr altLang="en-GB" b="1" dirty="0" sz="2000" lang="en-US" smtClean="0"/>
              <a:t>m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r</a:t>
            </a:r>
            <a:r>
              <a:rPr altLang="en-GB" b="1" dirty="0" sz="2000" lang="en-US" smtClean="0"/>
              <a:t>t</a:t>
            </a:r>
            <a:r>
              <a:rPr altLang="en-GB" b="1" dirty="0" sz="2000" lang="en-US" smtClean="0"/>
              <a:t> </a:t>
            </a:r>
            <a:r>
              <a:rPr altLang="en-GB" b="1" dirty="0" sz="2000" lang="en-US" smtClean="0"/>
              <a:t>S</a:t>
            </a:r>
            <a:r>
              <a:rPr altLang="en-GB" b="1" dirty="0" sz="2000" lang="en-US" smtClean="0"/>
              <a:t>i</a:t>
            </a:r>
            <a:r>
              <a:rPr altLang="en-GB" b="1" dirty="0" sz="2000" lang="en-US" smtClean="0"/>
              <a:t>x</a:t>
            </a:r>
            <a:r>
              <a:rPr altLang="en-GB" b="1" dirty="0" sz="2000" lang="en-US" smtClean="0"/>
              <a:t> </a:t>
            </a:r>
            <a:r>
              <a:rPr altLang="en-GB" b="1" dirty="0" sz="2000" lang="en-US" smtClean="0"/>
              <a:t>S</a:t>
            </a:r>
            <a:r>
              <a:rPr altLang="en-GB" b="1" dirty="0" sz="2000" lang="en-US" smtClean="0"/>
              <a:t>i</a:t>
            </a:r>
            <a:r>
              <a:rPr altLang="en-GB" b="1" dirty="0" sz="2000" lang="en-US" smtClean="0"/>
              <a:t>gma</a:t>
            </a:r>
            <a:r>
              <a:rPr altLang="en-GB" b="1" dirty="0" sz="2000" lang="en-US" smtClean="0"/>
              <a:t> </a:t>
            </a:r>
            <a:r>
              <a:rPr b="1" dirty="0" lang="en-US" smtClean="0"/>
              <a:t>                        </a:t>
            </a:r>
            <a:r>
              <a:rPr b="1" dirty="0" lang="en-US"/>
              <a:t/>
            </a:r>
            <a:r>
              <a:rPr b="1" dirty="0" lang="en-US" smtClean="0"/>
              <a:t>                          </a:t>
            </a:r>
            <a:r>
              <a:rPr dirty="0" lang="en-US"/>
              <a:t>Category       </a:t>
            </a:r>
            <a:r>
              <a:rPr dirty="0" lang="en-US" smtClean="0"/>
              <a:t>  </a:t>
            </a:r>
            <a:r>
              <a:rPr dirty="0" lang="en-US"/>
              <a:t>: S</a:t>
            </a:r>
            <a:r>
              <a:rPr dirty="0" lang="en-US" smtClean="0"/>
              <a:t>oftware</a:t>
            </a:r>
            <a:r>
              <a:rPr dirty="0" lang="en-US" smtClean="0"/>
              <a:t>                            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altLang="en-GB" dirty="0" lang="en-US" smtClean="0"/>
              <a:t> </a:t>
            </a:r>
            <a:r>
              <a:rPr dirty="0" lang="en-US" smtClean="0"/>
              <a:t>   Team name    : </a:t>
            </a:r>
            <a:r>
              <a:rPr dirty="0" sz="1600" lang="en-US" smtClean="0"/>
              <a:t>HITECHNO</a:t>
            </a:r>
            <a:r>
              <a:rPr dirty="0" sz="1600" lang="en-US"/>
              <a:t/>
            </a:r>
            <a:br>
              <a:rPr dirty="0" sz="1600" lang="en-US"/>
            </a:br>
            <a:r>
              <a:rPr dirty="0" lang="en-US"/>
              <a:t>Team Leader Name : 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u</a:t>
            </a:r>
            <a:r>
              <a:rPr altLang="en-GB" dirty="0" lang="en-US"/>
              <a:t>nkumar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dirty="0" lang="en-US"/>
              <a:t>		        </a:t>
            </a: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ounded Rectangle 7"/>
          <p:cNvSpPr/>
          <p:nvPr/>
        </p:nvSpPr>
        <p:spPr>
          <a:xfrm>
            <a:off x="79141" y="180303"/>
            <a:ext cx="8970730" cy="6413680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itchFamily="2" charset="2"/>
              <a:buChar char="q"/>
            </a:pPr>
            <a:endParaRPr dirty="0" lang="en-US"/>
          </a:p>
        </p:txBody>
      </p:sp>
      <p:sp>
        <p:nvSpPr>
          <p:cNvPr id="1048591" name="TextBox 2"/>
          <p:cNvSpPr txBox="1"/>
          <p:nvPr/>
        </p:nvSpPr>
        <p:spPr>
          <a:xfrm>
            <a:off x="422811" y="366839"/>
            <a:ext cx="8627059" cy="252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/>
              <a:t> </a:t>
            </a:r>
            <a:r>
              <a:rPr b="1" dirty="0" sz="2000" lang="en-US"/>
              <a:t>T</a:t>
            </a:r>
            <a:r>
              <a:rPr b="1" dirty="0" sz="2000" lang="en-US" smtClean="0"/>
              <a:t>echnology stacks: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This project is made by image processing.</a:t>
            </a:r>
          </a:p>
          <a:p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MATLAB Software version 9.4</a:t>
            </a:r>
          </a:p>
          <a:p>
            <a:pPr indent="-285750" marL="285750">
              <a:buFont typeface="Wingdings" pitchFamily="2" charset="2"/>
              <a:buChar char="Ø"/>
            </a:pPr>
            <a:endParaRPr dirty="0" lang="en-US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High resolution cameras </a:t>
            </a:r>
            <a:r>
              <a:rPr dirty="0" lang="en-US" smtClean="0">
                <a:sym typeface="Wingdings" pitchFamily="2" charset="2"/>
              </a:rPr>
              <a:t></a:t>
            </a:r>
            <a:r>
              <a:rPr dirty="0" lang="en-US" smtClean="0"/>
              <a:t>to capture the product images in all dimensions.</a:t>
            </a:r>
          </a:p>
          <a:p>
            <a:pPr indent="-285750" marL="285750">
              <a:buFont typeface="Wingdings" pitchFamily="2" charset="2"/>
              <a:buChar char="Ø"/>
            </a:pPr>
            <a:endParaRPr dirty="0" lang="en-US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Beagle Bone black –AM335x ARM CORTEX-A8 Processor.</a:t>
            </a:r>
          </a:p>
          <a:p>
            <a:endParaRPr dirty="0" lang="en-US"/>
          </a:p>
        </p:txBody>
      </p:sp>
      <p:sp>
        <p:nvSpPr>
          <p:cNvPr id="1048592" name="TextBox 1"/>
          <p:cNvSpPr txBox="1"/>
          <p:nvPr/>
        </p:nvSpPr>
        <p:spPr>
          <a:xfrm>
            <a:off x="1021975" y="3213846"/>
            <a:ext cx="6965577" cy="24917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A part of the project shows several image processing methods.</a:t>
            </a:r>
            <a:endParaRPr dirty="0" lang="en-US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There is an algorithm which is able to detect the errors in the product under the cameras. 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The other one is a change detection algorithm for scene change recognition.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PC application for access the cameras and microprocessor through USB is presented.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 smtClean="0"/>
              <a:t>The developed hardware for connecting already existing parts of </a:t>
            </a:r>
            <a:r>
              <a:rPr b="1" dirty="0" i="1" lang="en-US" smtClean="0"/>
              <a:t>cameras</a:t>
            </a:r>
            <a:r>
              <a:rPr dirty="0" lang="en-US" smtClean="0"/>
              <a:t> and </a:t>
            </a:r>
            <a:r>
              <a:rPr b="1" dirty="0" i="1" lang="en-US" smtClean="0"/>
              <a:t>Beagle </a:t>
            </a:r>
            <a:r>
              <a:rPr b="1" dirty="0" i="1" lang="en-US"/>
              <a:t>B</a:t>
            </a:r>
            <a:r>
              <a:rPr b="1" dirty="0" i="1" lang="en-US" smtClean="0"/>
              <a:t>one black</a:t>
            </a:r>
            <a:r>
              <a:rPr dirty="0" lang="en-US" smtClean="0"/>
              <a:t> device.</a:t>
            </a: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Rounded Rectangle 2"/>
          <p:cNvSpPr/>
          <p:nvPr/>
        </p:nvSpPr>
        <p:spPr>
          <a:xfrm>
            <a:off x="96743" y="90153"/>
            <a:ext cx="8939680" cy="2693388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87" name="TextBox 3"/>
          <p:cNvSpPr txBox="1"/>
          <p:nvPr/>
        </p:nvSpPr>
        <p:spPr>
          <a:xfrm>
            <a:off x="283335" y="90153"/>
            <a:ext cx="8376571" cy="252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 smtClean="0"/>
              <a:t>USE CASE</a:t>
            </a:r>
            <a:r>
              <a:rPr b="1" dirty="0" lang="en-US" smtClean="0"/>
              <a:t>:</a:t>
            </a:r>
          </a:p>
          <a:p>
            <a:endParaRPr b="1" dirty="0" lang="en-US" smtClean="0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sz="2000" lang="en-US" smtClean="0"/>
              <a:t>Current issues and overcomes:</a:t>
            </a:r>
            <a:endParaRPr b="1"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Now a days many of the companies  pick the defective product manually. This made time consumption and it is not foolproof.</a:t>
            </a:r>
          </a:p>
          <a:p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This project overcome the issue with high accuracy  and time savings with cost effective.</a:t>
            </a:r>
          </a:p>
          <a:p>
            <a:pPr indent="-285750" marL="285750">
              <a:buFont typeface="Wingdings" pitchFamily="2" charset="2"/>
              <a:buChar char="Ø"/>
            </a:pPr>
            <a:endParaRPr dirty="0" lang="en-US" smtClean="0"/>
          </a:p>
        </p:txBody>
      </p:sp>
      <p:sp>
        <p:nvSpPr>
          <p:cNvPr id="1048588" name="Rounded Rectangle 4"/>
          <p:cNvSpPr/>
          <p:nvPr/>
        </p:nvSpPr>
        <p:spPr>
          <a:xfrm>
            <a:off x="96743" y="2983253"/>
            <a:ext cx="8939679" cy="3821111"/>
          </a:xfrm>
          <a:prstGeom prst="roundRec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anose="05000000000000000000" pitchFamily="2" charset="2"/>
              <a:buChar char="q"/>
            </a:pPr>
            <a:endParaRPr b="1" dirty="0" sz="2000" lang="en-US"/>
          </a:p>
        </p:txBody>
      </p:sp>
      <p:sp>
        <p:nvSpPr>
          <p:cNvPr id="1048589" name="TextBox 7"/>
          <p:cNvSpPr txBox="1"/>
          <p:nvPr/>
        </p:nvSpPr>
        <p:spPr>
          <a:xfrm>
            <a:off x="283336" y="3121204"/>
            <a:ext cx="8537936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 smtClean="0"/>
              <a:t>Dependencies/show stopper</a:t>
            </a:r>
            <a:r>
              <a:rPr b="1" dirty="0" lang="en-US" smtClean="0"/>
              <a:t>:</a:t>
            </a:r>
          </a:p>
          <a:p>
            <a:endParaRPr b="1" dirty="0" lang="en-US" smtClean="0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 smtClean="0"/>
              <a:t>Advantages: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T</a:t>
            </a:r>
            <a:r>
              <a:rPr dirty="0" lang="en-US" smtClean="0"/>
              <a:t>his equipment is user friendly, cost effective, less Time consumption with 100% accurate </a:t>
            </a:r>
            <a:r>
              <a:rPr dirty="0" lang="en-US"/>
              <a:t>result while compare to </a:t>
            </a:r>
            <a:r>
              <a:rPr dirty="0" lang="en-US" smtClean="0"/>
              <a:t>manually detect the errors in the products. </a:t>
            </a:r>
            <a:endParaRPr b="1" dirty="0" lang="en-US"/>
          </a:p>
          <a:p>
            <a:r>
              <a:rPr dirty="0" lang="en-US" smtClean="0"/>
              <a:t>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 smtClean="0"/>
              <a:t>Beneficiaries of the product: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 smtClean="0"/>
              <a:t>This device is used for most </a:t>
            </a:r>
            <a:r>
              <a:rPr dirty="0" lang="en-US"/>
              <a:t>of </a:t>
            </a:r>
            <a:r>
              <a:rPr dirty="0" lang="en-US" smtClean="0"/>
              <a:t>the hardware product </a:t>
            </a:r>
            <a:r>
              <a:rPr dirty="0" lang="en-US"/>
              <a:t>companies which </a:t>
            </a:r>
            <a:r>
              <a:rPr dirty="0" lang="en-US" smtClean="0"/>
              <a:t>wants to produce more zero defect products as well as time savings.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SIVA GURU</cp:lastModifiedBy>
  <dcterms:created xsi:type="dcterms:W3CDTF">2016-12-11T19:47:53Z</dcterms:created>
  <dcterms:modified xsi:type="dcterms:W3CDTF">2019-07-09T15:48:54Z</dcterms:modified>
</cp:coreProperties>
</file>