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github.com/Adsskk19/On-Demand-Car-Wash-CaseStudy.git"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4058313166"/>
              </p:ext>
            </p:extLst>
          </p:nvPr>
        </p:nvGraphicFramePr>
        <p:xfrm>
          <a:off x="9195950" y="1525519"/>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Testing using Jasmin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a:t>
                      </a:r>
                      <a:endParaRPr/>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55976" y="3027152"/>
            <a:ext cx="3990283" cy="277599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On Demand Car Wash Application</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Online Hotel Management System along with JWT authentication, Swagger and payment, responsive UI with React JS.</a:t>
            </a:r>
            <a:endParaRPr sz="1100"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50000"/>
              </a:lnSpc>
              <a:spcBef>
                <a:spcPts val="1000"/>
              </a:spcBef>
              <a:spcAft>
                <a:spcPts val="0"/>
              </a:spcAft>
              <a:buClr>
                <a:srgbClr val="000000"/>
              </a:buClr>
              <a:buSzPts val="1100"/>
              <a:buNone/>
            </a:pPr>
            <a:r>
              <a:rPr lang="en-US" sz="1100" b="1" dirty="0">
                <a:solidFill>
                  <a:srgbClr val="000000"/>
                </a:solidFill>
              </a:rPr>
              <a:t>Health Care System</a:t>
            </a:r>
            <a:r>
              <a:rPr lang="en-US" sz="1100" b="1" i="0" u="none" strike="noStrike" dirty="0">
                <a:solidFill>
                  <a:srgbClr val="000000"/>
                </a:solidFill>
              </a:rPr>
              <a:t> Application</a:t>
            </a:r>
            <a:endParaRPr sz="1100" b="0"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 Postgres, Postman and </a:t>
            </a:r>
            <a:r>
              <a:rPr lang="en-US" sz="1100" b="0" i="0" u="none" strike="noStrike" dirty="0" err="1">
                <a:solidFill>
                  <a:srgbClr val="000000"/>
                </a:solidFill>
              </a:rPr>
              <a:t>ReactJs</a:t>
            </a:r>
            <a:r>
              <a:rPr lang="en-US" sz="1100" b="0" i="0" u="none" strike="noStrike" dirty="0">
                <a:solidFill>
                  <a:srgbClr val="000000"/>
                </a:solidFill>
              </a:rPr>
              <a:t> for UI.</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saikiranankam19@gmail.com</a:t>
            </a:r>
            <a:endParaRPr dirty="0"/>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+917989815161</a:t>
            </a:r>
            <a:endParaRPr dirty="0"/>
          </a:p>
        </p:txBody>
      </p:sp>
      <p:sp>
        <p:nvSpPr>
          <p:cNvPr id="222" name="Google Shape;222;p1"/>
          <p:cNvSpPr txBox="1">
            <a:spLocks noGrp="1"/>
          </p:cNvSpPr>
          <p:nvPr>
            <p:ph type="body" idx="8"/>
          </p:nvPr>
        </p:nvSpPr>
        <p:spPr>
          <a:xfrm>
            <a:off x="439737" y="2849253"/>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err="1">
                <a:solidFill>
                  <a:srgbClr val="000000"/>
                </a:solidFill>
              </a:rPr>
              <a:t>Springboot</a:t>
            </a:r>
            <a:r>
              <a:rPr lang="en-US" sz="1100" b="1" i="0" u="none" strike="noStrike" dirty="0">
                <a:solidFill>
                  <a:srgbClr val="000000"/>
                </a:solidFill>
              </a:rPr>
              <a: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Proficient in creating </a:t>
            </a:r>
            <a:r>
              <a:rPr lang="en-US" sz="1100" b="1" i="0" u="none" strike="noStrike" dirty="0">
                <a:solidFill>
                  <a:srgbClr val="000000"/>
                </a:solidFill>
              </a:rPr>
              <a:t>Single page Web</a:t>
            </a:r>
            <a:r>
              <a:rPr lang="en-US" sz="1100" b="0" i="0" u="none" strike="noStrike" dirty="0">
                <a:solidFill>
                  <a:srgbClr val="000000"/>
                </a:solidFill>
              </a:rPr>
              <a:t> Application in </a:t>
            </a:r>
            <a:r>
              <a:rPr lang="en-US" sz="1100" b="1" i="0" u="none" strike="noStrike" dirty="0">
                <a:solidFill>
                  <a:srgbClr val="000000"/>
                </a:solidFill>
              </a:rPr>
              <a:t>React</a:t>
            </a:r>
            <a:r>
              <a:rPr lang="en-US" sz="1100" b="0" i="0" u="none" strike="noStrike" dirty="0">
                <a:solidFill>
                  <a:srgbClr val="000000"/>
                </a:solidFill>
              </a:rPr>
              <a:t> .</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postgreas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a:t>
            </a:r>
            <a:r>
              <a:rPr lang="en-US" sz="1100" b="0" i="0" u="none" strike="noStrike" dirty="0" err="1">
                <a:solidFill>
                  <a:srgbClr val="000000"/>
                </a:solidFill>
              </a:rPr>
              <a:t>MangoDB</a:t>
            </a:r>
            <a:r>
              <a:rPr lang="en-US" sz="1100" b="0" i="0" u="none" strike="noStrike" dirty="0">
                <a:solidFill>
                  <a:srgbClr val="000000"/>
                </a:solidFill>
              </a:rPr>
              <a:t>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Ankam</a:t>
            </a:r>
            <a:r>
              <a:rPr lang="en-US" dirty="0"/>
              <a:t> Durga Satya Sai Kiran Kumar</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p:cNvPicPr preferRelativeResize="0"/>
          <p:nvPr/>
        </p:nvPicPr>
        <p:blipFill rotWithShape="1">
          <a:blip r:embed="rId5">
            <a:alphaModFix/>
          </a:blip>
          <a:srcRect/>
          <a:stretch/>
        </p:blipFill>
        <p:spPr>
          <a:xfrm>
            <a:off x="8473653" y="6221411"/>
            <a:ext cx="473075" cy="471488"/>
          </a:xfrm>
          <a:prstGeom prst="rect">
            <a:avLst/>
          </a:prstGeom>
          <a:noFill/>
          <a:ln>
            <a:noFill/>
          </a:ln>
        </p:spPr>
      </p:pic>
      <p:pic>
        <p:nvPicPr>
          <p:cNvPr id="227" name="Google Shape;227;p1" descr="Free icon download | Linkedin">
            <a:hlinkClick r:id="rId6" action="ppaction://hlinkfile"/>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32518"/>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Electrical and Electronics </a:t>
            </a:r>
            <a:r>
              <a:rPr lang="en-US" sz="1000" dirty="0">
                <a:solidFill>
                  <a:srgbClr val="000000"/>
                </a:solidFill>
                <a:latin typeface="Verdana"/>
                <a:ea typeface="Verdana"/>
                <a:cs typeface="Verdana"/>
                <a:sym typeface="Verdana"/>
              </a:rPr>
              <a:t>E</a:t>
            </a:r>
            <a:r>
              <a:rPr lang="en-US" sz="1000" b="0" i="0" u="none" strike="noStrike" cap="none" dirty="0">
                <a:solidFill>
                  <a:srgbClr val="000000"/>
                </a:solidFill>
                <a:latin typeface="Verdana"/>
                <a:ea typeface="Verdana"/>
                <a:cs typeface="Verdana"/>
                <a:sym typeface="Verdana"/>
              </a:rPr>
              <a:t>ngineering: 2018-2022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5" name="Picture Placeholder 4">
            <a:extLst>
              <a:ext uri="{FF2B5EF4-FFF2-40B4-BE49-F238E27FC236}">
                <a16:creationId xmlns:a16="http://schemas.microsoft.com/office/drawing/2014/main" id="{517E9FDC-87F0-4BCE-F8A7-DA44B7B385BD}"/>
              </a:ext>
            </a:extLst>
          </p:cNvPr>
          <p:cNvPicPr>
            <a:picLocks noGrp="1" noChangeAspect="1"/>
          </p:cNvPicPr>
          <p:nvPr>
            <p:ph type="pic" idx="5"/>
          </p:nvPr>
        </p:nvPicPr>
        <p:blipFill>
          <a:blip r:embed="rId8"/>
          <a:srcRect t="10937" b="10937"/>
          <a:stretch>
            <a:fillRect/>
          </a:stretch>
        </p:blipFill>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sai kiran</cp:lastModifiedBy>
  <cp:revision>1</cp:revision>
  <dcterms:created xsi:type="dcterms:W3CDTF">2020-09-22T06:24:34Z</dcterms:created>
  <dcterms:modified xsi:type="dcterms:W3CDTF">2022-09-17T08:31:27Z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