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31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747837" y="2998738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I </a:t>
            </a:r>
            <a:r>
              <a:rPr lang="en-US" sz="2400" dirty="0" err="1" smtClean="0"/>
              <a:t>ArunKumar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autunm1667saz241667404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BCA(COMPUTER APPLICATION)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PONNUSAMY NADAR COLLEGE OF ARTS &amp; SCIENCE</a:t>
            </a:r>
          </a:p>
          <a:p>
            <a:r>
              <a:rPr lang="en-US" sz="2400" dirty="0" smtClean="0"/>
              <a:t>UNIVERSITY:UNIVERSITY OF MADRAS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16982" y="2210019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027" y="2389116"/>
            <a:ext cx="6241974" cy="28637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2362200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developed a personal portfolio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Easy to use, visually appealing, and informative.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Helpful for academic and professional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18754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Rectangle 20"/>
          <p:cNvSpPr/>
          <p:nvPr/>
        </p:nvSpPr>
        <p:spPr>
          <a:xfrm>
            <a:off x="3566625" y="2818018"/>
            <a:ext cx="40986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i="1" dirty="0">
                <a:latin typeface="Arial" panose="020B0604020202020204" pitchFamily="34" charset="0"/>
              </a:rPr>
              <a:t>Personal Portfolio </a:t>
            </a:r>
            <a:r>
              <a:rPr lang="en-US" altLang="en-US" sz="4400" i="1" dirty="0">
                <a:latin typeface="Arial" panose="020B0604020202020204" pitchFamily="34" charset="0"/>
              </a:rPr>
              <a:t>Website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14400" y="220980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Many students lack a professional platform to present their skills.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Resumes alone don’t effectively showcase creativity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a </a:t>
            </a:r>
            <a:r>
              <a:rPr lang="en-US" b="1" dirty="0"/>
              <a:t>personal portfolio website</a:t>
            </a:r>
            <a:r>
              <a:rPr lang="en-US" dirty="0"/>
              <a:t> to highlight achievements and talents.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294929" y="2286000"/>
            <a:ext cx="94811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 To showcase personal details, skills, and projects in a professional online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Create a simple, responsive, and user-friendly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Title: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Portfolio Website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76400" y="243840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Students</a:t>
            </a:r>
            <a:r>
              <a:rPr lang="en-US" dirty="0"/>
              <a:t> – showcase academic work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Job Recruiters</a:t>
            </a:r>
            <a:r>
              <a:rPr lang="en-US" dirty="0"/>
              <a:t> – evaluate candidates’ skills and portfolios.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General Visitors</a:t>
            </a:r>
            <a:r>
              <a:rPr lang="en-US" dirty="0"/>
              <a:t> – learn more about the individual.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438525" y="3124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&amp;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interactivity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Boxicons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icons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version control &amp;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 rot="10800000" flipV="1">
            <a:off x="2285999" y="2208556"/>
            <a:ext cx="4724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Sections: 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Home, About Me, Contact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layout for desktop &amp; mobile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modern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navigation menu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1752600"/>
            <a:ext cx="7391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navigation bar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Personal introduction &amp; about section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Contact form for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Footer with social media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&amp; mobile-friendly design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277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 3</cp:lastModifiedBy>
  <cp:revision>26</cp:revision>
  <dcterms:created xsi:type="dcterms:W3CDTF">2024-03-29T15:07:22Z</dcterms:created>
  <dcterms:modified xsi:type="dcterms:W3CDTF">2025-09-16T05:53:12Z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