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6"/>
  </p:notesMasterIdLst>
  <p:sldIdLst>
    <p:sldId id="256" r:id="rId2"/>
    <p:sldId id="264" r:id="rId3"/>
    <p:sldId id="282" r:id="rId4"/>
    <p:sldId id="257" r:id="rId5"/>
    <p:sldId id="278" r:id="rId6"/>
    <p:sldId id="280" r:id="rId7"/>
    <p:sldId id="297" r:id="rId8"/>
    <p:sldId id="317" r:id="rId9"/>
    <p:sldId id="318" r:id="rId10"/>
    <p:sldId id="319" r:id="rId11"/>
    <p:sldId id="320" r:id="rId12"/>
    <p:sldId id="321" r:id="rId13"/>
    <p:sldId id="322" r:id="rId14"/>
    <p:sldId id="323" r:id="rId15"/>
    <p:sldId id="332" r:id="rId16"/>
    <p:sldId id="324" r:id="rId17"/>
    <p:sldId id="327" r:id="rId18"/>
    <p:sldId id="328" r:id="rId19"/>
    <p:sldId id="329" r:id="rId20"/>
    <p:sldId id="333" r:id="rId21"/>
    <p:sldId id="289" r:id="rId22"/>
    <p:sldId id="331" r:id="rId23"/>
    <p:sldId id="290" r:id="rId24"/>
    <p:sldId id="293" r:id="rId25"/>
  </p:sldIdLst>
  <p:sldSz cx="9144000" cy="6858000" type="screen4x3"/>
  <p:notesSz cx="6858000" cy="9144000"/>
  <p:defaultTex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华文新魏"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华文新魏"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华文新魏"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华文新魏"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华文新魏"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华文新魏"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华文新魏"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华文新魏"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华文新魏" pitchFamily="2" charset="-122"/>
        <a:cs typeface="+mn-cs"/>
      </a:defRPr>
    </a:lvl9pPr>
  </p:defaultTextStyle>
  <p:extLst>
    <p:ext uri="{EFAFB233-063F-42B5-8137-9DF3F51BA10A}">
      <p15:sldGuideLst xmlns:p15="http://schemas.microsoft.com/office/powerpoint/2012/main">
        <p15:guide id="1" orient="horz" pos="2142">
          <p15:clr>
            <a:srgbClr val="A4A3A4"/>
          </p15:clr>
        </p15:guide>
        <p15:guide id="2" pos="289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559" autoAdjust="0"/>
    <p:restoredTop sz="95179" autoAdjust="0"/>
  </p:normalViewPr>
  <p:slideViewPr>
    <p:cSldViewPr snapToGrid="0" showGuides="1">
      <p:cViewPr varScale="1">
        <p:scale>
          <a:sx n="79" d="100"/>
          <a:sy n="79" d="100"/>
        </p:scale>
        <p:origin x="984" y="78"/>
      </p:cViewPr>
      <p:guideLst>
        <p:guide orient="horz" pos="2142"/>
        <p:guide pos="2891"/>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smtClean="0">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1" fontAlgn="base" latinLnBrk="0" hangingPunct="1">
              <a:lnSpc>
                <a:spcPct val="100000"/>
              </a:lnSpc>
              <a:spcBef>
                <a:spcPct val="3000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FF0000"/>
              </a:solidFill>
              <a:effectLst/>
              <a:uLnTx/>
              <a:uFillTx/>
              <a:latin typeface="+mn-lt"/>
              <a:ea typeface="+mn-ea"/>
              <a:cs typeface="+mn-cs"/>
            </a:endParaRPr>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914400" rtl="0" eaLnBrk="1" fontAlgn="base" latinLnBrk="0" hangingPunct="1">
              <a:lnSpc>
                <a:spcPct val="100000"/>
              </a:lnSpc>
              <a:spcBef>
                <a:spcPct val="30000"/>
              </a:spcBef>
              <a:spcAft>
                <a:spcPct val="0"/>
              </a:spcAft>
              <a:buClrTx/>
              <a:buSzTx/>
              <a:buFont typeface="Arial" panose="020B0604020202020204" pitchFamily="34" charset="0"/>
              <a:buNone/>
              <a:defRPr/>
            </a:pPr>
            <a:r>
              <a:rPr kumimoji="0" lang="zh-CN" altLang="en-US" sz="1400" b="0" i="0" u="none" strike="noStrike" kern="1200" cap="none" spc="0" normalizeH="0" baseline="0" noProof="0" dirty="0" smtClean="0">
                <a:ln>
                  <a:noFill/>
                </a:ln>
                <a:solidFill>
                  <a:srgbClr val="FF0000"/>
                </a:solidFill>
                <a:effectLst/>
                <a:uLnTx/>
                <a:uFillTx/>
                <a:latin typeface="+mn-lt"/>
                <a:ea typeface="+mn-ea"/>
                <a:cs typeface="+mn-cs"/>
              </a:rPr>
              <a:t>模板来自于 </a:t>
            </a:r>
            <a:r>
              <a:rPr kumimoji="0" lang="en-US" altLang="zh-CN" sz="1400" b="0" i="0" u="none" strike="noStrike" kern="1200" cap="none" spc="0" normalizeH="0" baseline="0" noProof="0" dirty="0" smtClean="0">
                <a:ln>
                  <a:noFill/>
                </a:ln>
                <a:solidFill>
                  <a:srgbClr val="FF0000"/>
                </a:solidFill>
                <a:effectLst/>
                <a:uLnTx/>
                <a:uFillTx/>
                <a:latin typeface="+mn-lt"/>
                <a:ea typeface="+mn-ea"/>
                <a:cs typeface="+mn-cs"/>
              </a:rPr>
              <a:t>http://docer.mysoeasy.com</a:t>
            </a:r>
            <a:endParaRPr kumimoji="0" lang="zh-CN" altLang="en-US" sz="1400" b="0" i="0" u="none" strike="noStrike" kern="1200" cap="none" spc="0" normalizeH="0" baseline="0" noProof="0" dirty="0">
              <a:ln>
                <a:noFill/>
              </a:ln>
              <a:solidFill>
                <a:srgbClr val="FF0000"/>
              </a:solidFill>
              <a:effectLst/>
              <a:uLnTx/>
              <a:uFillTx/>
              <a:latin typeface="+mn-lt"/>
              <a:ea typeface="+mn-ea"/>
              <a:cs typeface="+mn-cs"/>
            </a:endParaRP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eaLnBrk="1" fontAlgn="auto" hangingPunct="1">
              <a:spcBef>
                <a:spcPts val="0"/>
              </a:spcBef>
              <a:spcAft>
                <a:spcPts val="0"/>
              </a:spcAft>
              <a:defRPr sz="1200" smtClean="0">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11E65A8A-3420-4827-8458-528B2568772D}" type="slidenum">
              <a:rPr kumimoji="0" lang="zh-CN" altLang="en-US" sz="1200" b="0" i="0" u="none" strike="noStrike" kern="1200" cap="none" spc="0" normalizeH="0" baseline="0" noProof="0">
                <a:ln>
                  <a:noFill/>
                </a:ln>
                <a:solidFill>
                  <a:schemeClr val="tx1"/>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3399912535"/>
      </p:ext>
    </p:extLst>
  </p:cSld>
  <p:clrMap bg1="lt1" tx1="dk1" bg2="lt2" tx2="dk2" accent1="accent1" accent2="accent2" accent3="accent3" accent4="accent4" accent5="accent5" accent6="accent6" hlink="hlink" folHlink="folHlink"/>
  <p:hf sldNum="0" hdr="0" ftr="0" dt="0"/>
  <p:notesStyle>
    <a:lvl1pPr algn="l" rtl="0" fontAlgn="base">
      <a:spcBef>
        <a:spcPct val="30000"/>
      </a:spcBef>
      <a:spcAft>
        <a:spcPct val="0"/>
      </a:spcAft>
      <a:buFont typeface="Arial" panose="020B0604020202020204" pitchFamily="34" charset="0"/>
      <a:defRPr sz="1400" kern="1200">
        <a:solidFill>
          <a:srgbClr val="FF0000"/>
        </a:solidFill>
        <a:latin typeface="+mn-lt"/>
        <a:ea typeface="+mn-ea"/>
        <a:cs typeface="+mn-cs"/>
      </a:defRPr>
    </a:lvl1pPr>
    <a:lvl2pPr marL="742950" indent="-285750" algn="l" rtl="0" fontAlgn="base">
      <a:spcBef>
        <a:spcPct val="30000"/>
      </a:spcBef>
      <a:spcAft>
        <a:spcPct val="0"/>
      </a:spcAft>
      <a:defRPr sz="1200" kern="1200">
        <a:solidFill>
          <a:schemeClr val="tx1"/>
        </a:solidFill>
        <a:latin typeface="+mn-lt"/>
        <a:ea typeface="+mn-ea"/>
        <a:cs typeface="+mn-cs"/>
      </a:defRPr>
    </a:lvl2pPr>
    <a:lvl3pPr marL="1143000" indent="-228600" algn="l" rtl="0" fontAlgn="base">
      <a:spcBef>
        <a:spcPct val="30000"/>
      </a:spcBef>
      <a:spcAft>
        <a:spcPct val="0"/>
      </a:spcAft>
      <a:defRPr sz="1200" kern="1200">
        <a:solidFill>
          <a:schemeClr val="tx1"/>
        </a:solidFill>
        <a:latin typeface="+mn-lt"/>
        <a:ea typeface="+mn-ea"/>
        <a:cs typeface="+mn-cs"/>
      </a:defRPr>
    </a:lvl3pPr>
    <a:lvl4pPr marL="1600200" indent="-228600" algn="l" rtl="0" fontAlgn="base">
      <a:spcBef>
        <a:spcPct val="30000"/>
      </a:spcBef>
      <a:spcAft>
        <a:spcPct val="0"/>
      </a:spcAft>
      <a:defRPr sz="1200" kern="1200">
        <a:solidFill>
          <a:schemeClr val="tx1"/>
        </a:solidFill>
        <a:latin typeface="+mn-lt"/>
        <a:ea typeface="+mn-ea"/>
        <a:cs typeface="+mn-cs"/>
      </a:defRPr>
    </a:lvl4pPr>
    <a:lvl5pPr marL="2057400" indent="-2286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幻灯片图像占位符 1"/>
          <p:cNvSpPr>
            <a:spLocks noGrp="1" noRot="1" noChangeAspect="1" noTextEdit="1"/>
          </p:cNvSpPr>
          <p:nvPr>
            <p:ph type="sldImg"/>
          </p:nvPr>
        </p:nvSpPr>
        <p:spPr>
          <a:ln>
            <a:solidFill>
              <a:srgbClr val="000000">
                <a:alpha val="100000"/>
              </a:srgbClr>
            </a:solidFill>
            <a:miter lim="800000"/>
          </a:ln>
        </p:spPr>
      </p:sp>
      <p:sp>
        <p:nvSpPr>
          <p:cNvPr id="5123" name="备注占位符 2"/>
          <p:cNvSpPr>
            <a:spLocks noGrp="1"/>
          </p:cNvSpPr>
          <p:nvPr>
            <p:ph type="body" idx="1"/>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5124"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eaLnBrk="1" hangingPunct="1">
              <a:spcBef>
                <a:spcPct val="0"/>
              </a:spcBef>
              <a:buChar char="•"/>
            </a:pPr>
            <a:fld id="{9A0DB2DC-4C9A-4742-B13C-FB6460FD3503}" type="slidenum">
              <a:rPr lang="zh-CN" altLang="en-US" sz="1200" dirty="0">
                <a:solidFill>
                  <a:schemeClr val="tx1"/>
                </a:solidFill>
              </a:rPr>
              <a:t>1</a:t>
            </a:fld>
            <a:endParaRPr lang="zh-CN" altLang="en-US" sz="1200" dirty="0">
              <a:solidFill>
                <a:schemeClr val="tx1"/>
              </a:solidFill>
            </a:endParaRPr>
          </a:p>
        </p:txBody>
      </p:sp>
    </p:spTree>
    <p:extLst>
      <p:ext uri="{BB962C8B-B14F-4D97-AF65-F5344CB8AC3E}">
        <p14:creationId xmlns:p14="http://schemas.microsoft.com/office/powerpoint/2010/main" val="40556647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TextEdit="1"/>
          </p:cNvSpPr>
          <p:nvPr>
            <p:ph type="sldImg"/>
          </p:nvPr>
        </p:nvSpPr>
        <p:spPr>
          <a:ln>
            <a:solidFill>
              <a:srgbClr val="000000">
                <a:alpha val="100000"/>
              </a:srgbClr>
            </a:solidFill>
            <a:miter lim="800000"/>
          </a:ln>
        </p:spPr>
      </p:sp>
      <p:sp>
        <p:nvSpPr>
          <p:cNvPr id="7171" name="备注占位符 2"/>
          <p:cNvSpPr>
            <a:spLocks noGrp="1"/>
          </p:cNvSpPr>
          <p:nvPr>
            <p:ph type="body" idx="1"/>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7172"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eaLnBrk="1" hangingPunct="1">
              <a:spcBef>
                <a:spcPct val="0"/>
              </a:spcBef>
              <a:buChar char="•"/>
            </a:pPr>
            <a:fld id="{9A0DB2DC-4C9A-4742-B13C-FB6460FD3503}" type="slidenum">
              <a:rPr lang="zh-CN" altLang="en-US" sz="1200" dirty="0">
                <a:solidFill>
                  <a:schemeClr val="tx1"/>
                </a:solidFill>
              </a:rPr>
              <a:t>24</a:t>
            </a:fld>
            <a:endParaRPr lang="zh-CN" altLang="en-US" sz="1200" dirty="0">
              <a:solidFill>
                <a:schemeClr val="tx1"/>
              </a:solidFill>
            </a:endParaRPr>
          </a:p>
        </p:txBody>
      </p:sp>
    </p:spTree>
    <p:extLst>
      <p:ext uri="{BB962C8B-B14F-4D97-AF65-F5344CB8AC3E}">
        <p14:creationId xmlns:p14="http://schemas.microsoft.com/office/powerpoint/2010/main" val="7711410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225689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TextEdit="1"/>
          </p:cNvSpPr>
          <p:nvPr>
            <p:ph type="sldImg"/>
          </p:nvPr>
        </p:nvSpPr>
        <p:spPr>
          <a:ln>
            <a:solidFill>
              <a:srgbClr val="000000">
                <a:alpha val="100000"/>
              </a:srgbClr>
            </a:solidFill>
            <a:miter lim="800000"/>
          </a:ln>
        </p:spPr>
      </p:sp>
      <p:sp>
        <p:nvSpPr>
          <p:cNvPr id="7171" name="备注占位符 2"/>
          <p:cNvSpPr>
            <a:spLocks noGrp="1"/>
          </p:cNvSpPr>
          <p:nvPr>
            <p:ph type="body" idx="1"/>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7172"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eaLnBrk="1" hangingPunct="1">
              <a:spcBef>
                <a:spcPct val="0"/>
              </a:spcBef>
              <a:buChar char="•"/>
            </a:pPr>
            <a:fld id="{9A0DB2DC-4C9A-4742-B13C-FB6460FD3503}" type="slidenum">
              <a:rPr lang="zh-CN" altLang="en-US" sz="1200" dirty="0">
                <a:solidFill>
                  <a:schemeClr val="tx1"/>
                </a:solidFill>
              </a:rPr>
              <a:t>4</a:t>
            </a:fld>
            <a:endParaRPr lang="zh-CN" altLang="en-US" sz="1200" dirty="0">
              <a:solidFill>
                <a:schemeClr val="tx1"/>
              </a:solidFill>
            </a:endParaRPr>
          </a:p>
        </p:txBody>
      </p:sp>
    </p:spTree>
    <p:extLst>
      <p:ext uri="{BB962C8B-B14F-4D97-AF65-F5344CB8AC3E}">
        <p14:creationId xmlns:p14="http://schemas.microsoft.com/office/powerpoint/2010/main" val="23579581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TextEdit="1"/>
          </p:cNvSpPr>
          <p:nvPr>
            <p:ph type="sldImg"/>
          </p:nvPr>
        </p:nvSpPr>
        <p:spPr>
          <a:ln>
            <a:solidFill>
              <a:srgbClr val="000000">
                <a:alpha val="100000"/>
              </a:srgbClr>
            </a:solidFill>
            <a:miter lim="800000"/>
          </a:ln>
        </p:spPr>
      </p:sp>
      <p:sp>
        <p:nvSpPr>
          <p:cNvPr id="7171" name="备注占位符 2"/>
          <p:cNvSpPr>
            <a:spLocks noGrp="1"/>
          </p:cNvSpPr>
          <p:nvPr>
            <p:ph type="body" idx="1"/>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7172"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eaLnBrk="1" hangingPunct="1">
              <a:spcBef>
                <a:spcPct val="0"/>
              </a:spcBef>
              <a:buChar char="•"/>
            </a:pPr>
            <a:fld id="{9A0DB2DC-4C9A-4742-B13C-FB6460FD3503}" type="slidenum">
              <a:rPr lang="zh-CN" altLang="en-US" sz="1200" dirty="0">
                <a:solidFill>
                  <a:schemeClr val="tx1"/>
                </a:solidFill>
              </a:rPr>
              <a:t>5</a:t>
            </a:fld>
            <a:endParaRPr lang="zh-CN" altLang="en-US" sz="1200" dirty="0">
              <a:solidFill>
                <a:schemeClr val="tx1"/>
              </a:solidFill>
            </a:endParaRPr>
          </a:p>
        </p:txBody>
      </p:sp>
    </p:spTree>
    <p:extLst>
      <p:ext uri="{BB962C8B-B14F-4D97-AF65-F5344CB8AC3E}">
        <p14:creationId xmlns:p14="http://schemas.microsoft.com/office/powerpoint/2010/main" val="7649495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TextEdit="1"/>
          </p:cNvSpPr>
          <p:nvPr>
            <p:ph type="sldImg"/>
          </p:nvPr>
        </p:nvSpPr>
        <p:spPr>
          <a:ln>
            <a:solidFill>
              <a:srgbClr val="000000">
                <a:alpha val="100000"/>
              </a:srgbClr>
            </a:solidFill>
            <a:miter lim="800000"/>
          </a:ln>
        </p:spPr>
      </p:sp>
      <p:sp>
        <p:nvSpPr>
          <p:cNvPr id="7171" name="备注占位符 2"/>
          <p:cNvSpPr>
            <a:spLocks noGrp="1"/>
          </p:cNvSpPr>
          <p:nvPr>
            <p:ph type="body" idx="1"/>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7172"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eaLnBrk="1" hangingPunct="1">
              <a:spcBef>
                <a:spcPct val="0"/>
              </a:spcBef>
              <a:buChar char="•"/>
            </a:pPr>
            <a:fld id="{9A0DB2DC-4C9A-4742-B13C-FB6460FD3503}" type="slidenum">
              <a:rPr lang="zh-CN" altLang="en-US" sz="1200" dirty="0">
                <a:solidFill>
                  <a:schemeClr val="tx1"/>
                </a:solidFill>
              </a:rPr>
              <a:t>6</a:t>
            </a:fld>
            <a:endParaRPr lang="zh-CN" altLang="en-US" sz="1200" dirty="0">
              <a:solidFill>
                <a:schemeClr val="tx1"/>
              </a:solidFill>
            </a:endParaRPr>
          </a:p>
        </p:txBody>
      </p:sp>
    </p:spTree>
    <p:extLst>
      <p:ext uri="{BB962C8B-B14F-4D97-AF65-F5344CB8AC3E}">
        <p14:creationId xmlns:p14="http://schemas.microsoft.com/office/powerpoint/2010/main" val="17617600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TextEdit="1"/>
          </p:cNvSpPr>
          <p:nvPr>
            <p:ph type="sldImg"/>
          </p:nvPr>
        </p:nvSpPr>
        <p:spPr>
          <a:ln>
            <a:solidFill>
              <a:srgbClr val="000000">
                <a:alpha val="100000"/>
              </a:srgbClr>
            </a:solidFill>
            <a:miter lim="800000"/>
          </a:ln>
        </p:spPr>
      </p:sp>
      <p:sp>
        <p:nvSpPr>
          <p:cNvPr id="7171" name="备注占位符 2"/>
          <p:cNvSpPr>
            <a:spLocks noGrp="1"/>
          </p:cNvSpPr>
          <p:nvPr>
            <p:ph type="body" idx="1"/>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7172"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eaLnBrk="1" hangingPunct="1">
              <a:spcBef>
                <a:spcPct val="0"/>
              </a:spcBef>
              <a:buChar char="•"/>
            </a:pPr>
            <a:fld id="{9A0DB2DC-4C9A-4742-B13C-FB6460FD3503}" type="slidenum">
              <a:rPr lang="zh-CN" altLang="en-US" sz="1200" dirty="0">
                <a:solidFill>
                  <a:schemeClr val="tx1"/>
                </a:solidFill>
              </a:rPr>
              <a:t>7</a:t>
            </a:fld>
            <a:endParaRPr lang="zh-CN" altLang="en-US" sz="1200" dirty="0">
              <a:solidFill>
                <a:schemeClr val="tx1"/>
              </a:solidFill>
            </a:endParaRPr>
          </a:p>
        </p:txBody>
      </p:sp>
    </p:spTree>
    <p:extLst>
      <p:ext uri="{BB962C8B-B14F-4D97-AF65-F5344CB8AC3E}">
        <p14:creationId xmlns:p14="http://schemas.microsoft.com/office/powerpoint/2010/main" val="20428831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TextEdit="1"/>
          </p:cNvSpPr>
          <p:nvPr>
            <p:ph type="sldImg"/>
          </p:nvPr>
        </p:nvSpPr>
        <p:spPr>
          <a:ln>
            <a:solidFill>
              <a:srgbClr val="000000">
                <a:alpha val="100000"/>
              </a:srgbClr>
            </a:solidFill>
            <a:miter lim="800000"/>
          </a:ln>
        </p:spPr>
      </p:sp>
      <p:sp>
        <p:nvSpPr>
          <p:cNvPr id="7171" name="备注占位符 2"/>
          <p:cNvSpPr>
            <a:spLocks noGrp="1"/>
          </p:cNvSpPr>
          <p:nvPr>
            <p:ph type="body" idx="1"/>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7172"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eaLnBrk="1" hangingPunct="1">
              <a:spcBef>
                <a:spcPct val="0"/>
              </a:spcBef>
              <a:buChar char="•"/>
            </a:pPr>
            <a:fld id="{9A0DB2DC-4C9A-4742-B13C-FB6460FD3503}" type="slidenum">
              <a:rPr lang="zh-CN" altLang="en-US" sz="1200" dirty="0">
                <a:solidFill>
                  <a:schemeClr val="tx1"/>
                </a:solidFill>
              </a:rPr>
              <a:t>21</a:t>
            </a:fld>
            <a:endParaRPr lang="zh-CN" altLang="en-US" sz="1200" dirty="0">
              <a:solidFill>
                <a:schemeClr val="tx1"/>
              </a:solidFill>
            </a:endParaRPr>
          </a:p>
        </p:txBody>
      </p:sp>
    </p:spTree>
    <p:extLst>
      <p:ext uri="{BB962C8B-B14F-4D97-AF65-F5344CB8AC3E}">
        <p14:creationId xmlns:p14="http://schemas.microsoft.com/office/powerpoint/2010/main" val="32426907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TextEdit="1"/>
          </p:cNvSpPr>
          <p:nvPr>
            <p:ph type="sldImg"/>
          </p:nvPr>
        </p:nvSpPr>
        <p:spPr>
          <a:ln>
            <a:solidFill>
              <a:srgbClr val="000000">
                <a:alpha val="100000"/>
              </a:srgbClr>
            </a:solidFill>
            <a:miter lim="800000"/>
          </a:ln>
        </p:spPr>
      </p:sp>
      <p:sp>
        <p:nvSpPr>
          <p:cNvPr id="7171" name="备注占位符 2"/>
          <p:cNvSpPr>
            <a:spLocks noGrp="1"/>
          </p:cNvSpPr>
          <p:nvPr>
            <p:ph type="body" idx="1"/>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7172"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eaLnBrk="1" hangingPunct="1">
              <a:spcBef>
                <a:spcPct val="0"/>
              </a:spcBef>
              <a:buChar char="•"/>
            </a:pPr>
            <a:fld id="{9A0DB2DC-4C9A-4742-B13C-FB6460FD3503}" type="slidenum">
              <a:rPr lang="zh-CN" altLang="en-US" sz="1200" dirty="0">
                <a:solidFill>
                  <a:schemeClr val="tx1"/>
                </a:solidFill>
              </a:rPr>
              <a:t>22</a:t>
            </a:fld>
            <a:endParaRPr lang="zh-CN" altLang="en-US" sz="1200" dirty="0">
              <a:solidFill>
                <a:schemeClr val="tx1"/>
              </a:solidFill>
            </a:endParaRPr>
          </a:p>
        </p:txBody>
      </p:sp>
    </p:spTree>
    <p:extLst>
      <p:ext uri="{BB962C8B-B14F-4D97-AF65-F5344CB8AC3E}">
        <p14:creationId xmlns:p14="http://schemas.microsoft.com/office/powerpoint/2010/main" val="29822614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TextEdit="1"/>
          </p:cNvSpPr>
          <p:nvPr>
            <p:ph type="sldImg"/>
          </p:nvPr>
        </p:nvSpPr>
        <p:spPr>
          <a:ln>
            <a:solidFill>
              <a:srgbClr val="000000">
                <a:alpha val="100000"/>
              </a:srgbClr>
            </a:solidFill>
            <a:miter lim="800000"/>
          </a:ln>
        </p:spPr>
      </p:sp>
      <p:sp>
        <p:nvSpPr>
          <p:cNvPr id="7171" name="备注占位符 2"/>
          <p:cNvSpPr>
            <a:spLocks noGrp="1"/>
          </p:cNvSpPr>
          <p:nvPr>
            <p:ph type="body" idx="1"/>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7172"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eaLnBrk="1" hangingPunct="1">
              <a:spcBef>
                <a:spcPct val="0"/>
              </a:spcBef>
              <a:buChar char="•"/>
            </a:pPr>
            <a:fld id="{9A0DB2DC-4C9A-4742-B13C-FB6460FD3503}" type="slidenum">
              <a:rPr lang="zh-CN" altLang="en-US" sz="1200" dirty="0">
                <a:solidFill>
                  <a:schemeClr val="tx1"/>
                </a:solidFill>
              </a:rPr>
              <a:t>23</a:t>
            </a:fld>
            <a:endParaRPr lang="zh-CN" altLang="en-US" sz="1200" dirty="0">
              <a:solidFill>
                <a:schemeClr val="tx1"/>
              </a:solidFill>
            </a:endParaRPr>
          </a:p>
        </p:txBody>
      </p:sp>
    </p:spTree>
    <p:extLst>
      <p:ext uri="{BB962C8B-B14F-4D97-AF65-F5344CB8AC3E}">
        <p14:creationId xmlns:p14="http://schemas.microsoft.com/office/powerpoint/2010/main" val="281006586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2050" name="图片 8"/>
          <p:cNvPicPr>
            <a:picLocks noChangeAspect="1"/>
          </p:cNvPicPr>
          <p:nvPr/>
        </p:nvPicPr>
        <p:blipFill>
          <a:blip r:embed="rId2"/>
          <a:stretch>
            <a:fillRect/>
          </a:stretch>
        </p:blipFill>
        <p:spPr>
          <a:xfrm>
            <a:off x="0" y="0"/>
            <a:ext cx="9144000" cy="6858000"/>
          </a:xfrm>
          <a:prstGeom prst="rect">
            <a:avLst/>
          </a:prstGeom>
          <a:noFill/>
          <a:ln w="9525">
            <a:noFill/>
          </a:ln>
        </p:spPr>
      </p:pic>
      <p:cxnSp>
        <p:nvCxnSpPr>
          <p:cNvPr id="10" name="直接连接符 10"/>
          <p:cNvCxnSpPr/>
          <p:nvPr/>
        </p:nvCxnSpPr>
        <p:spPr>
          <a:xfrm>
            <a:off x="1314450" y="2222500"/>
            <a:ext cx="6470650" cy="0"/>
          </a:xfrm>
          <a:prstGeom prst="line">
            <a:avLst/>
          </a:prstGeom>
          <a:ln w="1905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2"/>
          <p:cNvCxnSpPr/>
          <p:nvPr/>
        </p:nvCxnSpPr>
        <p:spPr>
          <a:xfrm>
            <a:off x="1314450" y="3398838"/>
            <a:ext cx="6470650" cy="0"/>
          </a:xfrm>
          <a:prstGeom prst="line">
            <a:avLst/>
          </a:prstGeom>
          <a:ln w="1905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18435" name="KSO_BT1"/>
          <p:cNvSpPr>
            <a:spLocks noGrp="1"/>
          </p:cNvSpPr>
          <p:nvPr>
            <p:ph type="ctrTitle"/>
          </p:nvPr>
        </p:nvSpPr>
        <p:spPr>
          <a:xfrm>
            <a:off x="1309688" y="2230438"/>
            <a:ext cx="6483350" cy="1169987"/>
          </a:xfrm>
        </p:spPr>
        <p:txBody>
          <a:bodyPr/>
          <a:lstStyle>
            <a:lvl1pPr>
              <a:defRPr sz="4000" smtClean="0"/>
            </a:lvl1pPr>
          </a:lstStyle>
          <a:p>
            <a:pPr lvl="0"/>
            <a:r>
              <a:rPr lang="en-US" altLang="zh-CN" noProof="0" smtClean="0"/>
              <a:t>Click to edit Master title style</a:t>
            </a:r>
            <a:endParaRPr lang="zh-CN" altLang="en-US" noProof="0" smtClean="0"/>
          </a:p>
        </p:txBody>
      </p:sp>
      <p:sp>
        <p:nvSpPr>
          <p:cNvPr id="18436" name="KSO_BC1"/>
          <p:cNvSpPr>
            <a:spLocks noGrp="1"/>
          </p:cNvSpPr>
          <p:nvPr>
            <p:ph type="subTitle" idx="1"/>
          </p:nvPr>
        </p:nvSpPr>
        <p:spPr>
          <a:xfrm>
            <a:off x="1287463" y="3529013"/>
            <a:ext cx="6484937" cy="573087"/>
          </a:xfrm>
        </p:spPr>
        <p:txBody>
          <a:bodyPr/>
          <a:lstStyle>
            <a:lvl1pPr marL="0" indent="0" algn="ctr">
              <a:buFont typeface="Wingdings" panose="05000000000000000000" pitchFamily="2" charset="2"/>
              <a:buNone/>
              <a:defRPr smtClean="0">
                <a:solidFill>
                  <a:schemeClr val="accent1"/>
                </a:solidFill>
              </a:defRPr>
            </a:lvl1pPr>
          </a:lstStyle>
          <a:p>
            <a:pPr lvl="0"/>
            <a:r>
              <a:rPr lang="en-US" altLang="zh-CN" noProof="0" smtClean="0"/>
              <a:t>Click to edit Master subtitle style</a:t>
            </a:r>
            <a:endParaRPr lang="zh-CN" altLang="en-US" noProof="0" smtClean="0"/>
          </a:p>
        </p:txBody>
      </p:sp>
      <p:sp>
        <p:nvSpPr>
          <p:cNvPr id="13" name="KSO_FD"/>
          <p:cNvSpPr>
            <a:spLocks noGrp="1"/>
          </p:cNvSpPr>
          <p:nvPr>
            <p:ph type="dt" sz="half" idx="2"/>
          </p:nvPr>
        </p:nvSpPr>
        <p:spPr>
          <a:xfrm>
            <a:off x="457200" y="6245225"/>
            <a:ext cx="2133600" cy="476250"/>
          </a:xfrm>
          <a:prstGeom prst="rect">
            <a:avLst/>
          </a:prstGeom>
        </p:spPr>
        <p:txBody>
          <a:bodyPr vert="horz" lIns="91440" tIns="45720" rIns="91440" bIns="45720" rtlCol="0" anchor="ctr"/>
          <a:lstStyle>
            <a:lvl1pPr algn="l">
              <a:defRPr sz="1200" smtClean="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2017-09-14</a:t>
            </a:r>
          </a:p>
        </p:txBody>
      </p:sp>
      <p:sp>
        <p:nvSpPr>
          <p:cNvPr id="14" name="KSO_FT"/>
          <p:cNvSpPr>
            <a:spLocks noGrp="1"/>
          </p:cNvSpPr>
          <p:nvPr>
            <p:ph type="ftr" sz="quarter" idx="3"/>
          </p:nvPr>
        </p:nvSpPr>
        <p:spPr>
          <a:xfrm>
            <a:off x="3124200" y="6245225"/>
            <a:ext cx="2895600" cy="476250"/>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5" name="KSO_FN"/>
          <p:cNvSpPr>
            <a:spLocks noGrp="1"/>
          </p:cNvSpPr>
          <p:nvPr>
            <p:ph type="sldNum" sz="quarter" idx="4"/>
          </p:nvPr>
        </p:nvSpPr>
        <p:spPr>
          <a:xfrm>
            <a:off x="6553200" y="6245225"/>
            <a:ext cx="2133600" cy="476250"/>
          </a:xfrm>
          <a:prstGeom prst="rect">
            <a:avLst/>
          </a:prstGeom>
        </p:spPr>
        <p:txBody>
          <a:bodyPr vert="horz" lIns="91440" tIns="45720" rIns="91440" bIns="45720" rtlCol="0" anchor="ctr"/>
          <a:lstStyle>
            <a:lvl1pPr algn="r">
              <a:defRPr sz="1200" smtClean="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FFD38268-AC06-4222-A979-E5E5857F201F}"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hf hdr="0" ft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lvl1pPr>
              <a:defRPr>
                <a:solidFill>
                  <a:schemeClr val="accent2">
                    <a:lumMod val="50000"/>
                  </a:schemeClr>
                </a:solidFill>
              </a:defRPr>
            </a:lvl1pPr>
          </a:lstStyle>
          <a:p>
            <a:r>
              <a:rPr lang="en-US" altLang="zh-CN" smtClean="0"/>
              <a:t>Click to edit Master title style</a:t>
            </a:r>
            <a:endParaRPr lang="en-US" dirty="0"/>
          </a:p>
        </p:txBody>
      </p:sp>
      <p:sp>
        <p:nvSpPr>
          <p:cNvPr id="3" name="KSO_BC1"/>
          <p:cNvSpPr>
            <a:spLocks noGrp="1"/>
          </p:cNvSpPr>
          <p:nvPr>
            <p:ph idx="1" hasCustomPrompt="1"/>
          </p:nvPr>
        </p:nvSpPr>
        <p:spPr/>
        <p:txBody>
          <a:bodyPr/>
          <a:lstStyle>
            <a:lvl1pPr>
              <a:buClr>
                <a:schemeClr val="accent1">
                  <a:lumMod val="75000"/>
                </a:schemeClr>
              </a:buClr>
              <a:defRPr>
                <a:solidFill>
                  <a:schemeClr val="accent1">
                    <a:lumMod val="50000"/>
                  </a:schemeClr>
                </a:solidFill>
              </a:defRPr>
            </a:lvl1pPr>
            <a:lvl2pPr>
              <a:buClr>
                <a:schemeClr val="accent1">
                  <a:lumMod val="60000"/>
                  <a:lumOff val="40000"/>
                </a:schemeClr>
              </a:buClr>
              <a:defRPr/>
            </a:lvl2pPr>
          </a:lstStyle>
          <a:p>
            <a:pPr lvl="0"/>
            <a:r>
              <a:rPr lang="en-US" altLang="zh-CN" smtClean="0"/>
              <a:t>Click to edit Master text style</a:t>
            </a:r>
            <a:endParaRPr lang="zh-CN" altLang="en-US" smtClean="0"/>
          </a:p>
          <a:p>
            <a:pPr lvl="1"/>
            <a:r>
              <a:rPr lang="en-US" altLang="zh-CN" smtClean="0"/>
              <a:t>Second level</a:t>
            </a:r>
            <a:endParaRPr lang="zh-CN" altLang="en-US" smtClean="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2017-09-14</a:t>
            </a: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6DE7F848-D61F-4235-B28F-8FCD9B0DE716}"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en-US" altLang="zh-CN" smtClean="0"/>
              <a:t>Click to edit Master title style</a:t>
            </a:r>
            <a:endParaRPr lang="en-US" dirty="0"/>
          </a:p>
        </p:txBody>
      </p:sp>
      <p:sp>
        <p:nvSpPr>
          <p:cNvPr id="3" name="KSO_BC1"/>
          <p:cNvSpPr>
            <a:spLocks noGrp="1"/>
          </p:cNvSpPr>
          <p:nvPr>
            <p:ph sz="half" idx="1" hasCustomPrompt="1"/>
          </p:nvPr>
        </p:nvSpPr>
        <p:spPr>
          <a:xfrm>
            <a:off x="1049867" y="1244600"/>
            <a:ext cx="3810000" cy="4932363"/>
          </a:xfrm>
        </p:spPr>
        <p:txBody>
          <a:bodyPr/>
          <a:lstStyle/>
          <a:p>
            <a:pPr lvl="0"/>
            <a:r>
              <a:rPr lang="en-US" altLang="zh-CN" smtClean="0"/>
              <a:t>Click to edit Master text style</a:t>
            </a:r>
            <a:endParaRPr lang="zh-CN" altLang="en-US" smtClean="0"/>
          </a:p>
          <a:p>
            <a:pPr lvl="1"/>
            <a:r>
              <a:rPr lang="en-US" altLang="zh-CN" smtClean="0"/>
              <a:t>Second level</a:t>
            </a:r>
            <a:endParaRPr lang="zh-CN" altLang="en-US" smtClean="0"/>
          </a:p>
        </p:txBody>
      </p:sp>
      <p:sp>
        <p:nvSpPr>
          <p:cNvPr id="4" name="KSO_BC2"/>
          <p:cNvSpPr>
            <a:spLocks noGrp="1"/>
          </p:cNvSpPr>
          <p:nvPr>
            <p:ph sz="half" idx="2" hasCustomPrompt="1"/>
          </p:nvPr>
        </p:nvSpPr>
        <p:spPr>
          <a:xfrm>
            <a:off x="4889499" y="1244600"/>
            <a:ext cx="3820587" cy="4932363"/>
          </a:xfrm>
        </p:spPr>
        <p:txBody>
          <a:bodyPr/>
          <a:lstStyle/>
          <a:p>
            <a:pPr lvl="0"/>
            <a:r>
              <a:rPr lang="en-US" altLang="zh-CN" smtClean="0"/>
              <a:t>Click to edit Master text style</a:t>
            </a:r>
            <a:endParaRPr lang="zh-CN" altLang="en-US" smtClean="0"/>
          </a:p>
          <a:p>
            <a:pPr lvl="1"/>
            <a:r>
              <a:rPr lang="en-US" altLang="zh-CN" smtClean="0"/>
              <a:t>Second level</a:t>
            </a:r>
            <a:endParaRPr lang="zh-CN" altLang="en-US" smtClean="0"/>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2017-09-14</a:t>
            </a: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6DE7F848-D61F-4235-B28F-8FCD9B0DE716}"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hf hdr="0" ftr="0"/>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KSO_BT1"/>
          <p:cNvSpPr>
            <a:spLocks noGrp="1"/>
          </p:cNvSpPr>
          <p:nvPr>
            <p:ph type="title"/>
          </p:nvPr>
        </p:nvSpPr>
        <p:spPr>
          <a:xfrm>
            <a:off x="1727199" y="118532"/>
            <a:ext cx="6984076" cy="717022"/>
          </a:xfrm>
        </p:spPr>
        <p:txBody>
          <a:bodyPr/>
          <a:lstStyle/>
          <a:p>
            <a:r>
              <a:rPr lang="en-US" altLang="zh-CN" smtClean="0"/>
              <a:t>Click to edit Master title style</a:t>
            </a:r>
            <a:endParaRPr lang="en-US" dirty="0"/>
          </a:p>
        </p:txBody>
      </p:sp>
      <p:sp>
        <p:nvSpPr>
          <p:cNvPr id="3" name="Text Placeholder 2"/>
          <p:cNvSpPr>
            <a:spLocks noGrp="1"/>
          </p:cNvSpPr>
          <p:nvPr>
            <p:ph type="body" idx="1" hasCustomPrompt="1"/>
          </p:nvPr>
        </p:nvSpPr>
        <p:spPr>
          <a:xfrm>
            <a:off x="824576" y="1376362"/>
            <a:ext cx="3868340" cy="823912"/>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a:t>
            </a:r>
            <a:endParaRPr lang="zh-CN" altLang="en-US" smtClean="0"/>
          </a:p>
        </p:txBody>
      </p:sp>
      <p:sp>
        <p:nvSpPr>
          <p:cNvPr id="4" name="KSO_BC1"/>
          <p:cNvSpPr>
            <a:spLocks noGrp="1"/>
          </p:cNvSpPr>
          <p:nvPr>
            <p:ph sz="half" idx="2" hasCustomPrompt="1"/>
          </p:nvPr>
        </p:nvSpPr>
        <p:spPr>
          <a:xfrm>
            <a:off x="824576" y="2200274"/>
            <a:ext cx="3868340" cy="3684588"/>
          </a:xfrm>
        </p:spPr>
        <p:txBody>
          <a:bodyPr/>
          <a:lstStyle/>
          <a:p>
            <a:pPr lvl="0"/>
            <a:r>
              <a:rPr lang="en-US" altLang="zh-CN" smtClean="0"/>
              <a:t>Click to edit Master text style</a:t>
            </a:r>
            <a:endParaRPr lang="zh-CN" altLang="en-US" smtClean="0"/>
          </a:p>
          <a:p>
            <a:pPr lvl="1"/>
            <a:r>
              <a:rPr lang="en-US" altLang="zh-CN" smtClean="0"/>
              <a:t>Second level</a:t>
            </a:r>
            <a:endParaRPr lang="zh-CN" altLang="en-US" smtClean="0"/>
          </a:p>
        </p:txBody>
      </p:sp>
      <p:sp>
        <p:nvSpPr>
          <p:cNvPr id="5" name="Text Placeholder 4"/>
          <p:cNvSpPr>
            <a:spLocks noGrp="1"/>
          </p:cNvSpPr>
          <p:nvPr>
            <p:ph type="body" sz="quarter" idx="3" hasCustomPrompt="1"/>
          </p:nvPr>
        </p:nvSpPr>
        <p:spPr>
          <a:xfrm>
            <a:off x="4823884" y="1376362"/>
            <a:ext cx="3887391" cy="823912"/>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a:t>
            </a:r>
            <a:endParaRPr lang="zh-CN" altLang="en-US" smtClean="0"/>
          </a:p>
        </p:txBody>
      </p:sp>
      <p:sp>
        <p:nvSpPr>
          <p:cNvPr id="6" name="KSO_BC2"/>
          <p:cNvSpPr>
            <a:spLocks noGrp="1"/>
          </p:cNvSpPr>
          <p:nvPr>
            <p:ph sz="quarter" idx="4" hasCustomPrompt="1"/>
          </p:nvPr>
        </p:nvSpPr>
        <p:spPr>
          <a:xfrm>
            <a:off x="4823884" y="2200274"/>
            <a:ext cx="3887391" cy="3684588"/>
          </a:xfrm>
        </p:spPr>
        <p:txBody>
          <a:bodyPr/>
          <a:lstStyle/>
          <a:p>
            <a:pPr lvl="0"/>
            <a:r>
              <a:rPr lang="en-US" altLang="zh-CN" smtClean="0"/>
              <a:t>Click to edit Master text style</a:t>
            </a:r>
            <a:endParaRPr lang="zh-CN" altLang="en-US" smtClean="0"/>
          </a:p>
          <a:p>
            <a:pPr lvl="1"/>
            <a:r>
              <a:rPr lang="en-US" altLang="zh-CN" smtClean="0"/>
              <a:t>Second level</a:t>
            </a:r>
            <a:endParaRPr lang="zh-CN" altLang="en-US" smtClean="0"/>
          </a:p>
        </p:txBody>
      </p:sp>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2017-09-14</a:t>
            </a:r>
          </a:p>
        </p:txBody>
      </p:sp>
      <p:sp>
        <p:nvSpPr>
          <p:cNvPr id="8" name="Footer Placeholder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6DE7F848-D61F-4235-B28F-8FCD9B0DE716}"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hf hdr="0" ftr="0"/>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en-US" altLang="zh-CN" smtClean="0"/>
              <a:t>Click to edit Master title style</a:t>
            </a:r>
            <a:endParaRPr lang="en-US" dirty="0"/>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2017-09-14</a:t>
            </a: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6DE7F848-D61F-4235-B28F-8FCD9B0DE716}"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hf hdr="0" ftr="0"/>
</p:sldLayout>
</file>

<file path=ppt/slideLayouts/slideLayout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en-US" altLang="zh-CN" smtClean="0"/>
              <a:t>Click to edit Master title style</a:t>
            </a:r>
            <a:endParaRPr lang="en-US" dirty="0"/>
          </a:p>
        </p:txBody>
      </p:sp>
      <p:sp>
        <p:nvSpPr>
          <p:cNvPr id="3" name="KSO_BC1"/>
          <p:cNvSpPr>
            <a:spLocks noGrp="1"/>
          </p:cNvSpPr>
          <p:nvPr>
            <p:ph type="body" orient="vert" idx="1" hasCustomPrompt="1"/>
          </p:nvPr>
        </p:nvSpPr>
        <p:spPr/>
        <p:txBody>
          <a:bodyPr vert="eaVert"/>
          <a:lstStyle/>
          <a:p>
            <a:pPr lvl="0"/>
            <a:r>
              <a:rPr lang="en-US" altLang="zh-CN" smtClean="0"/>
              <a:t>Click to edit Master text style</a:t>
            </a:r>
            <a:endParaRPr lang="zh-CN" altLang="en-US" smtClean="0"/>
          </a:p>
          <a:p>
            <a:pPr lvl="1"/>
            <a:r>
              <a:rPr lang="en-US" altLang="zh-CN" smtClean="0"/>
              <a:t>Second level</a:t>
            </a:r>
            <a:endParaRPr lang="zh-CN" altLang="en-US" smtClean="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2017-09-14</a:t>
            </a: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6DE7F848-D61F-4235-B28F-8FCD9B0DE716}"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hf hdr="0" ftr="0"/>
</p:sldLayout>
</file>

<file path=ppt/slideLayouts/slideLayout7.xml><?xml version="1.0" encoding="utf-8"?>
<p:sldLayout xmlns:a="http://schemas.openxmlformats.org/drawingml/2006/main" xmlns:r="http://schemas.openxmlformats.org/officeDocument/2006/relationships" xmlns:p="http://schemas.openxmlformats.org/presentationml/2006/main">
  <p:cSld name="KSO_目录">
    <p:spTree>
      <p:nvGrpSpPr>
        <p:cNvPr id="1" name=""/>
        <p:cNvGrpSpPr/>
        <p:nvPr/>
      </p:nvGrpSpPr>
      <p:grpSpPr>
        <a:xfrm>
          <a:off x="0" y="0"/>
          <a:ext cx="0" cy="0"/>
          <a:chOff x="0" y="0"/>
          <a:chExt cx="0" cy="0"/>
        </a:xfrm>
      </p:grpSpPr>
      <p:sp>
        <p:nvSpPr>
          <p:cNvPr id="2" name="标题 1"/>
          <p:cNvSpPr>
            <a:spLocks noGrp="1"/>
          </p:cNvSpPr>
          <p:nvPr>
            <p:ph type="title"/>
          </p:nvPr>
        </p:nvSpPr>
        <p:spPr>
          <a:xfrm>
            <a:off x="583471" y="206097"/>
            <a:ext cx="7820300" cy="534132"/>
          </a:xfrm>
        </p:spPr>
        <p:txBody>
          <a:bodyPr/>
          <a:lstStyle/>
          <a:p>
            <a:r>
              <a:rPr lang="en-US" altLang="zh-CN" smtClean="0"/>
              <a:t>Click to edit Master title style</a:t>
            </a:r>
            <a:endParaRPr lang="zh-CN" altLang="en-US" dirty="0"/>
          </a:p>
        </p:txBody>
      </p:sp>
      <p:sp>
        <p:nvSpPr>
          <p:cNvPr id="9" name="目录条目"/>
          <p:cNvSpPr>
            <a:spLocks noGrp="1"/>
          </p:cNvSpPr>
          <p:nvPr>
            <p:ph type="body" sz="quarter" idx="13" hasCustomPrompt="1"/>
          </p:nvPr>
        </p:nvSpPr>
        <p:spPr>
          <a:xfrm>
            <a:off x="583471" y="1323703"/>
            <a:ext cx="7820300" cy="4902926"/>
          </a:xfrm>
          <a:effectLst/>
        </p:spPr>
        <p:txBody>
          <a:bodyPr>
            <a:normAutofit/>
          </a:bodyPr>
          <a:lstStyle>
            <a:lvl1pPr marL="514350" indent="-514350">
              <a:buClr>
                <a:schemeClr val="accent1">
                  <a:lumMod val="75000"/>
                </a:schemeClr>
              </a:buClr>
              <a:buSzPct val="100000"/>
              <a:buFont typeface="+mj-lt"/>
              <a:buAutoNum type="arabicPeriod"/>
              <a:defRPr sz="2800" b="0" cap="none" spc="0">
                <a:ln>
                  <a:noFill/>
                </a:ln>
                <a:solidFill>
                  <a:schemeClr val="accent1">
                    <a:lumMod val="75000"/>
                  </a:schemeClr>
                </a:solidFill>
                <a:effectLst/>
                <a:latin typeface="+mn-ea"/>
                <a:ea typeface="+mn-ea"/>
              </a:defRPr>
            </a:lvl1pPr>
          </a:lstStyle>
          <a:p>
            <a:pPr lvl="0"/>
            <a:r>
              <a:rPr lang="en-US" altLang="zh-CN" smtClean="0"/>
              <a:t>Click to edit Master text style</a:t>
            </a:r>
            <a:endParaRPr lang="zh-CN" altLang="en-US" smtClean="0"/>
          </a:p>
        </p:txBody>
      </p:sp>
      <p:sp>
        <p:nvSpPr>
          <p:cNvPr id="3" name="Date Placeholder 2"/>
          <p:cNvSpPr>
            <a:spLocks noGrp="1"/>
          </p:cNvSpPr>
          <p:nvPr>
            <p:ph type="dt" sz="half" idx="1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2017-09-14</a:t>
            </a:r>
          </a:p>
        </p:txBody>
      </p:sp>
      <p:sp>
        <p:nvSpPr>
          <p:cNvPr id="4" name="Footer Placeholder 3"/>
          <p:cNvSpPr>
            <a:spLocks noGrp="1"/>
          </p:cNvSpPr>
          <p:nvPr>
            <p:ph type="ftr" sz="quarter" idx="15"/>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Slide Number Placeholder 4"/>
          <p:cNvSpPr>
            <a:spLocks noGrp="1"/>
          </p:cNvSpPr>
          <p:nvPr>
            <p:ph type="sldNum" sz="quarter" idx="16"/>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6DE7F848-D61F-4235-B28F-8FCD9B0DE716}"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hf hdr="0" ftr="0"/>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26" name="图片 8"/>
          <p:cNvPicPr>
            <a:picLocks noChangeAspect="1"/>
          </p:cNvPicPr>
          <p:nvPr/>
        </p:nvPicPr>
        <p:blipFill>
          <a:blip r:embed="rId9"/>
          <a:stretch>
            <a:fillRect/>
          </a:stretch>
        </p:blipFill>
        <p:spPr>
          <a:xfrm>
            <a:off x="0" y="0"/>
            <a:ext cx="9144000" cy="6858000"/>
          </a:xfrm>
          <a:prstGeom prst="rect">
            <a:avLst/>
          </a:prstGeom>
          <a:noFill/>
          <a:ln w="9525">
            <a:noFill/>
          </a:ln>
        </p:spPr>
      </p:pic>
      <p:sp>
        <p:nvSpPr>
          <p:cNvPr id="1027" name="KSO_BT1"/>
          <p:cNvSpPr>
            <a:spLocks noGrp="1"/>
          </p:cNvSpPr>
          <p:nvPr>
            <p:ph type="title"/>
          </p:nvPr>
        </p:nvSpPr>
        <p:spPr>
          <a:xfrm>
            <a:off x="479425" y="185738"/>
            <a:ext cx="8231188" cy="615950"/>
          </a:xfrm>
          <a:prstGeom prst="rect">
            <a:avLst/>
          </a:prstGeom>
          <a:noFill/>
          <a:ln w="9525">
            <a:noFill/>
          </a:ln>
        </p:spPr>
        <p:txBody>
          <a:bodyPr anchor="ctr"/>
          <a:lstStyle/>
          <a:p>
            <a:pPr lvl="0"/>
            <a:r>
              <a:rPr lang="en-US" altLang="zh-CN" dirty="0"/>
              <a:t>Click to edit Master title style</a:t>
            </a:r>
          </a:p>
        </p:txBody>
      </p:sp>
      <p:sp>
        <p:nvSpPr>
          <p:cNvPr id="1028" name="KSO_BC1"/>
          <p:cNvSpPr>
            <a:spLocks noGrp="1"/>
          </p:cNvSpPr>
          <p:nvPr>
            <p:ph type="body" idx="1"/>
          </p:nvPr>
        </p:nvSpPr>
        <p:spPr>
          <a:xfrm>
            <a:off x="479425" y="1125538"/>
            <a:ext cx="8221663" cy="5321300"/>
          </a:xfrm>
          <a:prstGeom prst="rect">
            <a:avLst/>
          </a:prstGeom>
          <a:noFill/>
          <a:ln w="9525">
            <a:noFill/>
          </a:ln>
        </p:spPr>
        <p:txBody>
          <a:bodyPr/>
          <a:lstStyle/>
          <a:p>
            <a:pPr lvl="0"/>
            <a:r>
              <a:rPr lang="en-US" altLang="zh-CN" dirty="0"/>
              <a:t>Click to edit Master text style</a:t>
            </a:r>
            <a:endParaRPr lang="zh-CN" altLang="en-US" dirty="0"/>
          </a:p>
          <a:p>
            <a:pPr lvl="1"/>
            <a:r>
              <a:rPr lang="en-US" altLang="zh-CN" dirty="0"/>
              <a:t>Second level</a:t>
            </a:r>
            <a:endParaRPr lang="zh-CN" altLang="en-US" dirty="0"/>
          </a:p>
        </p:txBody>
      </p:sp>
      <p:sp>
        <p:nvSpPr>
          <p:cNvPr id="4" name="KSO_FD"/>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2017-09-14</a:t>
            </a:r>
          </a:p>
        </p:txBody>
      </p:sp>
      <p:sp>
        <p:nvSpPr>
          <p:cNvPr id="5" name="KSO_FT"/>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KSO_FN"/>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chemeClr val="tx1">
                    <a:tint val="75000"/>
                  </a:schemeClr>
                </a:solidFill>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6DE7F848-D61F-4235-B28F-8FCD9B0DE716}"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cxnSp>
        <p:nvCxnSpPr>
          <p:cNvPr id="12" name="直接连接符 11"/>
          <p:cNvCxnSpPr/>
          <p:nvPr/>
        </p:nvCxnSpPr>
        <p:spPr>
          <a:xfrm>
            <a:off x="479425" y="819150"/>
            <a:ext cx="8231188" cy="0"/>
          </a:xfrm>
          <a:prstGeom prst="line">
            <a:avLst/>
          </a:prstGeom>
          <a:ln w="190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hdr="0" ftr="0"/>
  <p:txStyles>
    <p:titleStyle>
      <a:lvl1pPr algn="ctr" rtl="0" fontAlgn="base">
        <a:lnSpc>
          <a:spcPct val="90000"/>
        </a:lnSpc>
        <a:spcBef>
          <a:spcPct val="0"/>
        </a:spcBef>
        <a:spcAft>
          <a:spcPct val="0"/>
        </a:spcAft>
        <a:defRPr sz="3200" b="1" kern="1200">
          <a:solidFill>
            <a:srgbClr val="5D2513"/>
          </a:solidFill>
          <a:latin typeface="幼圆" pitchFamily="49" charset="-122"/>
          <a:ea typeface="幼圆" pitchFamily="49" charset="-122"/>
          <a:cs typeface="+mj-cs"/>
        </a:defRPr>
      </a:lvl1pPr>
      <a:lvl2pPr algn="ctr" rtl="0" fontAlgn="base">
        <a:lnSpc>
          <a:spcPct val="90000"/>
        </a:lnSpc>
        <a:spcBef>
          <a:spcPct val="0"/>
        </a:spcBef>
        <a:spcAft>
          <a:spcPct val="0"/>
        </a:spcAft>
        <a:defRPr sz="3200" b="1">
          <a:solidFill>
            <a:srgbClr val="5D2513"/>
          </a:solidFill>
          <a:latin typeface="幼圆" pitchFamily="49" charset="-122"/>
          <a:ea typeface="幼圆" pitchFamily="49" charset="-122"/>
        </a:defRPr>
      </a:lvl2pPr>
      <a:lvl3pPr algn="ctr" rtl="0" fontAlgn="base">
        <a:lnSpc>
          <a:spcPct val="90000"/>
        </a:lnSpc>
        <a:spcBef>
          <a:spcPct val="0"/>
        </a:spcBef>
        <a:spcAft>
          <a:spcPct val="0"/>
        </a:spcAft>
        <a:defRPr sz="3200" b="1">
          <a:solidFill>
            <a:srgbClr val="5D2513"/>
          </a:solidFill>
          <a:latin typeface="幼圆" pitchFamily="49" charset="-122"/>
          <a:ea typeface="幼圆" pitchFamily="49" charset="-122"/>
        </a:defRPr>
      </a:lvl3pPr>
      <a:lvl4pPr algn="ctr" rtl="0" fontAlgn="base">
        <a:lnSpc>
          <a:spcPct val="90000"/>
        </a:lnSpc>
        <a:spcBef>
          <a:spcPct val="0"/>
        </a:spcBef>
        <a:spcAft>
          <a:spcPct val="0"/>
        </a:spcAft>
        <a:defRPr sz="3200" b="1">
          <a:solidFill>
            <a:srgbClr val="5D2513"/>
          </a:solidFill>
          <a:latin typeface="幼圆" pitchFamily="49" charset="-122"/>
          <a:ea typeface="幼圆" pitchFamily="49" charset="-122"/>
        </a:defRPr>
      </a:lvl4pPr>
      <a:lvl5pPr algn="ctr" rtl="0" fontAlgn="base">
        <a:lnSpc>
          <a:spcPct val="90000"/>
        </a:lnSpc>
        <a:spcBef>
          <a:spcPct val="0"/>
        </a:spcBef>
        <a:spcAft>
          <a:spcPct val="0"/>
        </a:spcAft>
        <a:defRPr sz="3200" b="1">
          <a:solidFill>
            <a:srgbClr val="5D2513"/>
          </a:solidFill>
          <a:latin typeface="幼圆" pitchFamily="49" charset="-122"/>
          <a:ea typeface="幼圆" pitchFamily="49" charset="-122"/>
        </a:defRPr>
      </a:lvl5pPr>
      <a:lvl6pPr marL="457200" algn="ctr" rtl="0" fontAlgn="base">
        <a:lnSpc>
          <a:spcPct val="90000"/>
        </a:lnSpc>
        <a:spcBef>
          <a:spcPct val="0"/>
        </a:spcBef>
        <a:spcAft>
          <a:spcPct val="0"/>
        </a:spcAft>
        <a:defRPr sz="3200" b="1">
          <a:solidFill>
            <a:srgbClr val="5D2513"/>
          </a:solidFill>
          <a:latin typeface="幼圆" pitchFamily="49" charset="-122"/>
          <a:ea typeface="幼圆" pitchFamily="49" charset="-122"/>
        </a:defRPr>
      </a:lvl6pPr>
      <a:lvl7pPr marL="914400" algn="ctr" rtl="0" fontAlgn="base">
        <a:lnSpc>
          <a:spcPct val="90000"/>
        </a:lnSpc>
        <a:spcBef>
          <a:spcPct val="0"/>
        </a:spcBef>
        <a:spcAft>
          <a:spcPct val="0"/>
        </a:spcAft>
        <a:defRPr sz="3200" b="1">
          <a:solidFill>
            <a:srgbClr val="5D2513"/>
          </a:solidFill>
          <a:latin typeface="幼圆" pitchFamily="49" charset="-122"/>
          <a:ea typeface="幼圆" pitchFamily="49" charset="-122"/>
        </a:defRPr>
      </a:lvl7pPr>
      <a:lvl8pPr marL="1371600" algn="ctr" rtl="0" fontAlgn="base">
        <a:lnSpc>
          <a:spcPct val="90000"/>
        </a:lnSpc>
        <a:spcBef>
          <a:spcPct val="0"/>
        </a:spcBef>
        <a:spcAft>
          <a:spcPct val="0"/>
        </a:spcAft>
        <a:defRPr sz="3200" b="1">
          <a:solidFill>
            <a:srgbClr val="5D2513"/>
          </a:solidFill>
          <a:latin typeface="幼圆" pitchFamily="49" charset="-122"/>
          <a:ea typeface="幼圆" pitchFamily="49" charset="-122"/>
        </a:defRPr>
      </a:lvl8pPr>
      <a:lvl9pPr marL="1828800" algn="ctr" rtl="0" fontAlgn="base">
        <a:lnSpc>
          <a:spcPct val="90000"/>
        </a:lnSpc>
        <a:spcBef>
          <a:spcPct val="0"/>
        </a:spcBef>
        <a:spcAft>
          <a:spcPct val="0"/>
        </a:spcAft>
        <a:defRPr sz="3200" b="1">
          <a:solidFill>
            <a:srgbClr val="5D2513"/>
          </a:solidFill>
          <a:latin typeface="幼圆" pitchFamily="49" charset="-122"/>
          <a:ea typeface="幼圆" pitchFamily="49" charset="-122"/>
        </a:defRPr>
      </a:lvl9pPr>
    </p:titleStyle>
    <p:bodyStyle>
      <a:lvl1pPr marL="357505" indent="-357505" algn="just" rtl="0" fontAlgn="base">
        <a:lnSpc>
          <a:spcPct val="110000"/>
        </a:lnSpc>
        <a:spcBef>
          <a:spcPts val="1400"/>
        </a:spcBef>
        <a:spcAft>
          <a:spcPct val="0"/>
        </a:spcAft>
        <a:buClr>
          <a:srgbClr val="956B21"/>
        </a:buClr>
        <a:buSzPct val="50000"/>
        <a:buFont typeface="Wingdings" panose="05000000000000000000" pitchFamily="2" charset="2"/>
        <a:buChar char="u"/>
        <a:defRPr sz="2000" b="1" kern="1200">
          <a:solidFill>
            <a:srgbClr val="634716"/>
          </a:solidFill>
          <a:latin typeface="幼圆" pitchFamily="49" charset="-122"/>
          <a:ea typeface="幼圆" pitchFamily="49" charset="-122"/>
          <a:cs typeface="+mn-cs"/>
        </a:defRPr>
      </a:lvl1pPr>
      <a:lvl2pPr marL="357505" indent="-285750" algn="just" rtl="0" fontAlgn="base">
        <a:spcBef>
          <a:spcPct val="0"/>
        </a:spcBef>
        <a:spcAft>
          <a:spcPts val="600"/>
        </a:spcAft>
        <a:buClr>
          <a:srgbClr val="E2BD7B"/>
        </a:buClr>
        <a:buFont typeface="华文新魏" pitchFamily="2" charset="-122"/>
        <a:buChar char=" "/>
        <a:defRPr kern="1200">
          <a:solidFill>
            <a:schemeClr val="tx1"/>
          </a:solidFill>
          <a:latin typeface="华文新魏" pitchFamily="2" charset="-122"/>
          <a:ea typeface="华文新魏"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8" Type="http://schemas.openxmlformats.org/officeDocument/2006/relationships/image" Target="../media/image18.jpeg"/><Relationship Id="rId3" Type="http://schemas.openxmlformats.org/officeDocument/2006/relationships/image" Target="../media/image13.jpeg"/><Relationship Id="rId7" Type="http://schemas.openxmlformats.org/officeDocument/2006/relationships/image" Target="../media/image17.jpeg"/><Relationship Id="rId2" Type="http://schemas.openxmlformats.org/officeDocument/2006/relationships/image" Target="../media/image12.jpeg"/><Relationship Id="rId1" Type="http://schemas.openxmlformats.org/officeDocument/2006/relationships/slideLayout" Target="../slideLayouts/slideLayout7.xml"/><Relationship Id="rId6" Type="http://schemas.openxmlformats.org/officeDocument/2006/relationships/image" Target="../media/image16.jpeg"/><Relationship Id="rId5" Type="http://schemas.openxmlformats.org/officeDocument/2006/relationships/image" Target="../media/image15.jpeg"/><Relationship Id="rId4" Type="http://schemas.openxmlformats.org/officeDocument/2006/relationships/image" Target="../media/image14.jpeg"/><Relationship Id="rId9" Type="http://schemas.openxmlformats.org/officeDocument/2006/relationships/image" Target="../media/image19.jpeg"/></Relationships>
</file>

<file path=ppt/slides/_rels/slide17.xml.rels><?xml version="1.0" encoding="UTF-8" standalone="yes"?>
<Relationships xmlns="http://schemas.openxmlformats.org/package/2006/relationships"><Relationship Id="rId8" Type="http://schemas.openxmlformats.org/officeDocument/2006/relationships/image" Target="../media/image26.jpeg"/><Relationship Id="rId3" Type="http://schemas.openxmlformats.org/officeDocument/2006/relationships/image" Target="../media/image21.jpeg"/><Relationship Id="rId7" Type="http://schemas.openxmlformats.org/officeDocument/2006/relationships/image" Target="../media/image25.jpeg"/><Relationship Id="rId2" Type="http://schemas.openxmlformats.org/officeDocument/2006/relationships/image" Target="../media/image20.jpeg"/><Relationship Id="rId1" Type="http://schemas.openxmlformats.org/officeDocument/2006/relationships/slideLayout" Target="../slideLayouts/slideLayout7.xml"/><Relationship Id="rId6" Type="http://schemas.openxmlformats.org/officeDocument/2006/relationships/image" Target="../media/image24.jpeg"/><Relationship Id="rId5" Type="http://schemas.openxmlformats.org/officeDocument/2006/relationships/image" Target="../media/image23.jpeg"/><Relationship Id="rId4" Type="http://schemas.openxmlformats.org/officeDocument/2006/relationships/image" Target="../media/image22.jpeg"/><Relationship Id="rId9" Type="http://schemas.openxmlformats.org/officeDocument/2006/relationships/image" Target="../media/image27.jpeg"/></Relationships>
</file>

<file path=ppt/slides/_rels/slide18.xml.rels><?xml version="1.0" encoding="UTF-8" standalone="yes"?>
<Relationships xmlns="http://schemas.openxmlformats.org/package/2006/relationships"><Relationship Id="rId8" Type="http://schemas.openxmlformats.org/officeDocument/2006/relationships/image" Target="../media/image34.jpeg"/><Relationship Id="rId3" Type="http://schemas.openxmlformats.org/officeDocument/2006/relationships/image" Target="../media/image29.jpeg"/><Relationship Id="rId7" Type="http://schemas.openxmlformats.org/officeDocument/2006/relationships/image" Target="../media/image33.jpeg"/><Relationship Id="rId2" Type="http://schemas.openxmlformats.org/officeDocument/2006/relationships/image" Target="../media/image28.jpeg"/><Relationship Id="rId1" Type="http://schemas.openxmlformats.org/officeDocument/2006/relationships/slideLayout" Target="../slideLayouts/slideLayout7.xml"/><Relationship Id="rId6" Type="http://schemas.openxmlformats.org/officeDocument/2006/relationships/image" Target="../media/image32.jpeg"/><Relationship Id="rId5" Type="http://schemas.openxmlformats.org/officeDocument/2006/relationships/image" Target="../media/image31.jpeg"/><Relationship Id="rId4" Type="http://schemas.openxmlformats.org/officeDocument/2006/relationships/image" Target="../media/image30.jpeg"/><Relationship Id="rId9" Type="http://schemas.openxmlformats.org/officeDocument/2006/relationships/image" Target="../media/image35.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6"/>
          <p:cNvSpPr>
            <a:spLocks noGrp="1"/>
          </p:cNvSpPr>
          <p:nvPr>
            <p:ph type="ctrTitle"/>
          </p:nvPr>
        </p:nvSpPr>
        <p:spPr>
          <a:xfrm>
            <a:off x="292608" y="2200182"/>
            <a:ext cx="8034527" cy="1169987"/>
          </a:xfrm>
        </p:spPr>
        <p:txBody>
          <a:bodyPr vert="horz" wrap="square" lIns="91440" tIns="45720" rIns="91440" bIns="45720" anchor="ctr"/>
          <a:lstStyle/>
          <a:p>
            <a:pPr algn="r" eaLnBrk="1" hangingPunct="1"/>
            <a:r>
              <a:rPr lang="en-US" altLang="zh-CN" kern="1200" dirty="0" smtClean="0">
                <a:latin typeface="+mn-lt"/>
                <a:ea typeface="幼圆" pitchFamily="49" charset="-122"/>
                <a:cs typeface="+mj-cs"/>
              </a:rPr>
              <a:t>A Study </a:t>
            </a:r>
            <a:r>
              <a:rPr lang="en-US" altLang="zh-CN" kern="1200" dirty="0" smtClean="0">
                <a:latin typeface="+mn-lt"/>
                <a:ea typeface="幼圆" pitchFamily="49" charset="-122"/>
                <a:cs typeface="+mj-cs"/>
              </a:rPr>
              <a:t>on Paddy </a:t>
            </a:r>
            <a:r>
              <a:rPr lang="en-US" altLang="zh-CN" kern="1200" dirty="0">
                <a:latin typeface="+mn-lt"/>
                <a:ea typeface="幼圆" pitchFamily="49" charset="-122"/>
                <a:cs typeface="+mj-cs"/>
              </a:rPr>
              <a:t>Disease Detection</a:t>
            </a:r>
            <a:br>
              <a:rPr lang="en-US" altLang="zh-CN" kern="1200" dirty="0">
                <a:latin typeface="+mn-lt"/>
                <a:ea typeface="幼圆" pitchFamily="49" charset="-122"/>
                <a:cs typeface="+mj-cs"/>
              </a:rPr>
            </a:br>
            <a:r>
              <a:rPr lang="en-US" altLang="zh-CN" sz="2400" dirty="0" smtClean="0">
                <a:latin typeface="+mn-lt"/>
              </a:rPr>
              <a:t>using Color Co-occurrence Features</a:t>
            </a:r>
            <a:endParaRPr lang="en-US" altLang="zh-CN" sz="2400" kern="1200" dirty="0">
              <a:latin typeface="+mn-lt"/>
              <a:ea typeface="幼圆" pitchFamily="49" charset="-122"/>
              <a:cs typeface="+mj-cs"/>
            </a:endParaRPr>
          </a:p>
        </p:txBody>
      </p:sp>
      <p:sp>
        <p:nvSpPr>
          <p:cNvPr id="4100" name="文本占位符 10"/>
          <p:cNvSpPr/>
          <p:nvPr/>
        </p:nvSpPr>
        <p:spPr>
          <a:xfrm>
            <a:off x="6764655" y="1261428"/>
            <a:ext cx="1160463" cy="896937"/>
          </a:xfrm>
          <a:prstGeom prst="wedgeEllipseCallout">
            <a:avLst>
              <a:gd name="adj1" fmla="val -40343"/>
              <a:gd name="adj2" fmla="val 64444"/>
            </a:avLst>
          </a:prstGeom>
          <a:solidFill>
            <a:schemeClr val="accent1"/>
          </a:solidFill>
          <a:ln w="28575" cap="flat" cmpd="sng">
            <a:solidFill>
              <a:schemeClr val="bg1"/>
            </a:solidFill>
            <a:prstDash val="solid"/>
            <a:miter/>
            <a:headEnd type="none" w="med" len="med"/>
            <a:tailEnd type="none" w="med" len="med"/>
          </a:ln>
        </p:spPr>
        <p:txBody>
          <a:bodyPr/>
          <a:lstStyle>
            <a:lvl1pPr marL="357505" indent="-357505" algn="just" rtl="0" fontAlgn="base">
              <a:lnSpc>
                <a:spcPct val="110000"/>
              </a:lnSpc>
              <a:spcBef>
                <a:spcPts val="1400"/>
              </a:spcBef>
              <a:spcAft>
                <a:spcPct val="0"/>
              </a:spcAft>
              <a:buClr>
                <a:srgbClr val="956B21"/>
              </a:buClr>
              <a:buSzPct val="50000"/>
              <a:buFont typeface="Wingdings" panose="05000000000000000000" pitchFamily="2" charset="2"/>
              <a:buChar char="u"/>
              <a:defRPr sz="2000" b="1" kern="1200">
                <a:solidFill>
                  <a:srgbClr val="634716"/>
                </a:solidFill>
                <a:latin typeface="幼圆" pitchFamily="49" charset="-122"/>
                <a:ea typeface="幼圆" pitchFamily="49" charset="-122"/>
                <a:cs typeface="+mn-cs"/>
              </a:defRPr>
            </a:lvl1pPr>
            <a:lvl2pPr marL="357505" indent="-285750" algn="just" rtl="0" fontAlgn="base">
              <a:spcBef>
                <a:spcPct val="0"/>
              </a:spcBef>
              <a:spcAft>
                <a:spcPts val="600"/>
              </a:spcAft>
              <a:buClr>
                <a:srgbClr val="E2BD7B"/>
              </a:buClr>
              <a:buFont typeface="华文新魏" pitchFamily="2" charset="-122"/>
              <a:buChar char=" "/>
              <a:defRPr kern="1200">
                <a:solidFill>
                  <a:schemeClr val="tx1"/>
                </a:solidFill>
                <a:latin typeface="华文新魏" pitchFamily="2" charset="-122"/>
                <a:ea typeface="华文新魏"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spcBef>
                <a:spcPts val="2000"/>
              </a:spcBef>
              <a:buNone/>
            </a:pPr>
            <a:endParaRPr lang="en-US" altLang="zh-CN" sz="1600" dirty="0">
              <a:solidFill>
                <a:schemeClr val="bg1"/>
              </a:solidFill>
              <a:latin typeface="方正舒体" pitchFamily="2" charset="-122"/>
              <a:ea typeface="方正舒体" pitchFamily="2" charset="-122"/>
            </a:endParaRPr>
          </a:p>
        </p:txBody>
      </p:sp>
      <p:pic>
        <p:nvPicPr>
          <p:cNvPr id="2" name="Picture 1" descr="rice-bg"/>
          <p:cNvPicPr>
            <a:picLocks noChangeAspect="1"/>
          </p:cNvPicPr>
          <p:nvPr/>
        </p:nvPicPr>
        <p:blipFill>
          <a:blip r:embed="rId3"/>
          <a:stretch>
            <a:fillRect/>
          </a:stretch>
        </p:blipFill>
        <p:spPr>
          <a:xfrm rot="21000000">
            <a:off x="225425" y="3966845"/>
            <a:ext cx="1249680" cy="2125980"/>
          </a:xfrm>
          <a:prstGeom prst="rect">
            <a:avLst/>
          </a:prstGeom>
        </p:spPr>
      </p:pic>
      <p:pic>
        <p:nvPicPr>
          <p:cNvPr id="3" name="Picture 2" descr="rd-logo-thumb"/>
          <p:cNvPicPr>
            <a:picLocks noChangeAspect="1"/>
          </p:cNvPicPr>
          <p:nvPr/>
        </p:nvPicPr>
        <p:blipFill>
          <a:blip r:embed="rId4"/>
          <a:stretch>
            <a:fillRect/>
          </a:stretch>
        </p:blipFill>
        <p:spPr>
          <a:xfrm>
            <a:off x="6991191" y="1359627"/>
            <a:ext cx="707390" cy="672465"/>
          </a:xfrm>
          <a:prstGeom prst="rect">
            <a:avLst/>
          </a:prstGeom>
        </p:spPr>
      </p:pic>
      <p:sp>
        <p:nvSpPr>
          <p:cNvPr id="7" name="Text Box 6"/>
          <p:cNvSpPr txBox="1"/>
          <p:nvPr/>
        </p:nvSpPr>
        <p:spPr>
          <a:xfrm>
            <a:off x="1310005" y="3620770"/>
            <a:ext cx="3850349" cy="1200329"/>
          </a:xfrm>
          <a:prstGeom prst="rect">
            <a:avLst/>
          </a:prstGeom>
          <a:noFill/>
        </p:spPr>
        <p:txBody>
          <a:bodyPr wrap="none" rtlCol="0">
            <a:spAutoFit/>
          </a:bodyPr>
          <a:lstStyle/>
          <a:p>
            <a:pPr marL="0" lvl="0" indent="0" algn="l" eaLnBrk="1" hangingPunct="1">
              <a:spcBef>
                <a:spcPct val="0"/>
              </a:spcBef>
              <a:buClrTx/>
              <a:buSzPct val="100000"/>
              <a:buNone/>
            </a:pPr>
            <a:r>
              <a:rPr lang="en-US" altLang="en-US" sz="1400" dirty="0">
                <a:latin typeface="+mn-lt"/>
                <a:cs typeface="Times New Roman" panose="02020603050405020304" pitchFamily="18" charset="0"/>
                <a:sym typeface="+mn-ea"/>
              </a:rPr>
              <a:t>Supervised by</a:t>
            </a:r>
            <a:endParaRPr lang="en-US" altLang="en-US" sz="1400" dirty="0">
              <a:latin typeface="+mn-lt"/>
              <a:cs typeface="Times New Roman" panose="02020603050405020304" pitchFamily="18" charset="0"/>
            </a:endParaRPr>
          </a:p>
          <a:p>
            <a:pPr marL="0" lvl="0" indent="0" algn="l" eaLnBrk="1" hangingPunct="1">
              <a:spcBef>
                <a:spcPct val="0"/>
              </a:spcBef>
              <a:buClrTx/>
              <a:buSzPct val="100000"/>
              <a:buNone/>
            </a:pPr>
            <a:r>
              <a:rPr lang="en-US" altLang="en-US" sz="1600" b="1" dirty="0">
                <a:solidFill>
                  <a:schemeClr val="tx1">
                    <a:lumMod val="50000"/>
                  </a:schemeClr>
                </a:solidFill>
                <a:latin typeface="+mn-lt"/>
                <a:cs typeface="Times New Roman" panose="02020603050405020304" pitchFamily="18" charset="0"/>
                <a:sym typeface="+mn-ea"/>
              </a:rPr>
              <a:t>Dr. Sk. Mohammad Masudul Ahsan</a:t>
            </a:r>
          </a:p>
          <a:p>
            <a:pPr marL="0" lvl="0" indent="0" algn="l" eaLnBrk="1" hangingPunct="1">
              <a:spcBef>
                <a:spcPct val="0"/>
              </a:spcBef>
              <a:buClrTx/>
              <a:buSzPct val="100000"/>
              <a:buNone/>
            </a:pPr>
            <a:r>
              <a:rPr lang="en-US" altLang="en-US" sz="1400" dirty="0" smtClean="0">
                <a:latin typeface="+mn-lt"/>
                <a:sym typeface="+mn-ea"/>
              </a:rPr>
              <a:t>Professor</a:t>
            </a:r>
            <a:endParaRPr lang="en-US" altLang="en-US" sz="1400" dirty="0">
              <a:latin typeface="+mn-lt"/>
            </a:endParaRPr>
          </a:p>
          <a:p>
            <a:pPr lvl="0" eaLnBrk="1" hangingPunct="1">
              <a:buSzPct val="100000"/>
            </a:pPr>
            <a:r>
              <a:rPr lang="en-US" sz="1400" dirty="0">
                <a:latin typeface="+mn-lt"/>
                <a:ea typeface="Microsoft YaHei" panose="020B0503020204020204" pitchFamily="34" charset="-122"/>
              </a:rPr>
              <a:t>Department of Computer Science and Engineering</a:t>
            </a:r>
          </a:p>
          <a:p>
            <a:pPr lvl="0" eaLnBrk="1" hangingPunct="1">
              <a:buSzPct val="100000"/>
            </a:pPr>
            <a:r>
              <a:rPr lang="en-US" sz="1400" dirty="0">
                <a:latin typeface="+mn-lt"/>
                <a:ea typeface="Microsoft YaHei" panose="020B0503020204020204" pitchFamily="34" charset="-122"/>
              </a:rPr>
              <a:t>Khulna University of Engineering and Technology</a:t>
            </a:r>
            <a:endParaRPr lang="en-US" sz="1400" dirty="0" smtClean="0">
              <a:latin typeface="+mn-lt"/>
              <a:ea typeface="Microsoft YaHei" panose="020B0503020204020204" pitchFamily="34" charset="-122"/>
            </a:endParaRPr>
          </a:p>
        </p:txBody>
      </p:sp>
      <p:sp>
        <p:nvSpPr>
          <p:cNvPr id="8" name="Text Box 7"/>
          <p:cNvSpPr txBox="1"/>
          <p:nvPr/>
        </p:nvSpPr>
        <p:spPr>
          <a:xfrm>
            <a:off x="5642215" y="4410710"/>
            <a:ext cx="2056525" cy="1511183"/>
          </a:xfrm>
          <a:prstGeom prst="rect">
            <a:avLst/>
          </a:prstGeom>
          <a:noFill/>
        </p:spPr>
        <p:txBody>
          <a:bodyPr wrap="none" rtlCol="0">
            <a:spAutoFit/>
          </a:bodyPr>
          <a:lstStyle/>
          <a:p>
            <a:pPr marR="0" algn="r" defTabSz="914400" eaLnBrk="1" hangingPunct="1">
              <a:buClrTx/>
              <a:buSzTx/>
              <a:buFontTx/>
              <a:buNone/>
              <a:defRPr/>
            </a:pPr>
            <a:r>
              <a:rPr lang="en-US" sz="1400" noProof="0" dirty="0" smtClean="0">
                <a:solidFill>
                  <a:schemeClr val="tx1">
                    <a:lumMod val="50000"/>
                  </a:schemeClr>
                </a:solidFill>
                <a:latin typeface="+mn-lt"/>
                <a:ea typeface="+mn-ea"/>
                <a:cs typeface="Times New Roman" panose="02020603050405020304" pitchFamily="18" charset="0"/>
                <a:sym typeface="+mn-ea"/>
              </a:rPr>
              <a:t>Presented By</a:t>
            </a:r>
            <a:endParaRPr kumimoji="0" lang="en-US" sz="1400" kern="1200" cap="none" spc="0" normalizeH="0" baseline="0" noProof="0" dirty="0">
              <a:solidFill>
                <a:schemeClr val="tx1">
                  <a:lumMod val="50000"/>
                </a:schemeClr>
              </a:solidFill>
              <a:latin typeface="+mn-lt"/>
              <a:ea typeface="+mn-ea"/>
              <a:cs typeface="Times New Roman" panose="02020603050405020304" pitchFamily="18" charset="0"/>
              <a:sym typeface="+mn-ea"/>
            </a:endParaRPr>
          </a:p>
          <a:p>
            <a:pPr marR="0" algn="r" defTabSz="914400" eaLnBrk="1" hangingPunct="1">
              <a:buClrTx/>
              <a:buSzTx/>
              <a:buFontTx/>
              <a:buNone/>
              <a:defRPr/>
            </a:pPr>
            <a:r>
              <a:rPr lang="en-US" sz="1600" noProof="0" dirty="0">
                <a:solidFill>
                  <a:schemeClr val="tx1">
                    <a:lumMod val="50000"/>
                  </a:schemeClr>
                </a:solidFill>
                <a:latin typeface="+mn-lt"/>
                <a:ea typeface="+mn-ea"/>
                <a:cs typeface="Times New Roman" panose="02020603050405020304" pitchFamily="18" charset="0"/>
                <a:sym typeface="+mn-ea"/>
              </a:rPr>
              <a:t>Md. Jahirul Islam</a:t>
            </a:r>
            <a:endParaRPr kumimoji="0" lang="en-US" sz="1600" kern="1200" cap="none" spc="0" normalizeH="0" baseline="0" noProof="0" dirty="0">
              <a:solidFill>
                <a:schemeClr val="tx1">
                  <a:lumMod val="50000"/>
                </a:schemeClr>
              </a:solidFill>
              <a:latin typeface="+mn-lt"/>
              <a:ea typeface="+mn-ea"/>
              <a:cs typeface="Times New Roman" panose="02020603050405020304" pitchFamily="18" charset="0"/>
              <a:sym typeface="+mn-ea"/>
            </a:endParaRPr>
          </a:p>
          <a:p>
            <a:pPr marR="0" algn="r" defTabSz="914400" eaLnBrk="1" hangingPunct="1">
              <a:buClrTx/>
              <a:buSzTx/>
              <a:buFontTx/>
              <a:buNone/>
              <a:defRPr/>
            </a:pPr>
            <a:r>
              <a:rPr lang="en-US" sz="1400" noProof="0" dirty="0">
                <a:solidFill>
                  <a:schemeClr val="tx1">
                    <a:lumMod val="50000"/>
                  </a:schemeClr>
                </a:solidFill>
                <a:latin typeface="+mn-lt"/>
                <a:ea typeface="+mn-ea"/>
                <a:cs typeface="Times New Roman" panose="02020603050405020304" pitchFamily="18" charset="0"/>
                <a:sym typeface="+mn-ea"/>
              </a:rPr>
              <a:t>Roll: 1307035</a:t>
            </a:r>
            <a:br>
              <a:rPr lang="en-US" sz="1400" noProof="0" dirty="0">
                <a:solidFill>
                  <a:schemeClr val="tx1">
                    <a:lumMod val="50000"/>
                  </a:schemeClr>
                </a:solidFill>
                <a:latin typeface="+mn-lt"/>
                <a:ea typeface="+mn-ea"/>
                <a:cs typeface="Times New Roman" panose="02020603050405020304" pitchFamily="18" charset="0"/>
                <a:sym typeface="+mn-ea"/>
              </a:rPr>
            </a:br>
            <a:r>
              <a:rPr lang="en-US" sz="1600" noProof="0" dirty="0" err="1">
                <a:solidFill>
                  <a:schemeClr val="tx1">
                    <a:lumMod val="50000"/>
                  </a:schemeClr>
                </a:solidFill>
                <a:latin typeface="+mn-lt"/>
                <a:ea typeface="+mn-ea"/>
                <a:cs typeface="Times New Roman" panose="02020603050405020304" pitchFamily="18" charset="0"/>
                <a:sym typeface="+mn-ea"/>
              </a:rPr>
              <a:t>Protap</a:t>
            </a:r>
            <a:r>
              <a:rPr lang="en-US" sz="1600" noProof="0" dirty="0">
                <a:solidFill>
                  <a:schemeClr val="tx1">
                    <a:lumMod val="50000"/>
                  </a:schemeClr>
                </a:solidFill>
                <a:latin typeface="+mn-lt"/>
                <a:ea typeface="+mn-ea"/>
                <a:cs typeface="Times New Roman" panose="02020603050405020304" pitchFamily="18" charset="0"/>
                <a:sym typeface="+mn-ea"/>
              </a:rPr>
              <a:t> Chandra </a:t>
            </a:r>
            <a:r>
              <a:rPr lang="en-US" sz="1600" noProof="0" dirty="0" err="1">
                <a:solidFill>
                  <a:schemeClr val="tx1">
                    <a:lumMod val="50000"/>
                  </a:schemeClr>
                </a:solidFill>
                <a:latin typeface="+mn-lt"/>
                <a:ea typeface="+mn-ea"/>
                <a:cs typeface="Times New Roman" panose="02020603050405020304" pitchFamily="18" charset="0"/>
                <a:sym typeface="+mn-ea"/>
              </a:rPr>
              <a:t>Ghose</a:t>
            </a:r>
            <a:endParaRPr kumimoji="0" lang="en-US" sz="1600" kern="1200" cap="none" spc="0" normalizeH="0" baseline="0" noProof="0" dirty="0" err="1">
              <a:solidFill>
                <a:schemeClr val="tx1">
                  <a:lumMod val="50000"/>
                </a:schemeClr>
              </a:solidFill>
              <a:latin typeface="+mn-lt"/>
              <a:ea typeface="+mn-ea"/>
              <a:cs typeface="Times New Roman" panose="02020603050405020304" pitchFamily="18" charset="0"/>
              <a:sym typeface="+mn-ea"/>
            </a:endParaRPr>
          </a:p>
          <a:p>
            <a:pPr marR="0" algn="r" defTabSz="914400" eaLnBrk="1" hangingPunct="1">
              <a:buClrTx/>
              <a:buSzTx/>
              <a:buFontTx/>
              <a:buNone/>
              <a:defRPr/>
            </a:pPr>
            <a:r>
              <a:rPr lang="en-US" sz="1400" noProof="0" dirty="0">
                <a:solidFill>
                  <a:schemeClr val="tx1">
                    <a:lumMod val="50000"/>
                  </a:schemeClr>
                </a:solidFill>
                <a:latin typeface="+mn-lt"/>
                <a:ea typeface="+mn-ea"/>
                <a:cs typeface="Times New Roman" panose="02020603050405020304" pitchFamily="18" charset="0"/>
                <a:sym typeface="+mn-ea"/>
              </a:rPr>
              <a:t>Roll: 1307046</a:t>
            </a:r>
            <a:endParaRPr kumimoji="0" lang="en-US" sz="1400" kern="1200" cap="none" spc="0" normalizeH="0" baseline="0" noProof="0" dirty="0">
              <a:solidFill>
                <a:schemeClr val="tx1">
                  <a:lumMod val="50000"/>
                </a:schemeClr>
              </a:solidFill>
              <a:latin typeface="+mn-lt"/>
              <a:ea typeface="+mn-ea"/>
              <a:cs typeface="Times New Roman" panose="02020603050405020304" pitchFamily="18" charset="0"/>
            </a:endParaRPr>
          </a:p>
          <a:p>
            <a:pPr>
              <a:lnSpc>
                <a:spcPct val="130000"/>
              </a:lnSpc>
            </a:pPr>
            <a:endParaRPr lang="en-US" sz="1400" dirty="0" smtClean="0">
              <a:latin typeface="+mn-lt"/>
              <a:ea typeface="Microsoft YaHei" panose="020B0503020204020204"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latin typeface="Calibri" panose="020F0502020204030204" pitchFamily="34" charset="0"/>
                <a:cs typeface="Calibri" panose="020F0502020204030204" pitchFamily="34" charset="0"/>
              </a:rPr>
              <a:t>Textural Features</a:t>
            </a:r>
            <a:endParaRPr lang="en-US" sz="3600" dirty="0">
              <a:latin typeface="Calibri" panose="020F0502020204030204" pitchFamily="34" charset="0"/>
              <a:cs typeface="Calibri" panose="020F0502020204030204" pitchFamily="34" charset="0"/>
            </a:endParaRPr>
          </a:p>
        </p:txBody>
      </p:sp>
      <p:sp>
        <p:nvSpPr>
          <p:cNvPr id="4" name="Date Placeholder 3"/>
          <p:cNvSpPr>
            <a:spLocks noGrp="1"/>
          </p:cNvSpPr>
          <p:nvPr>
            <p:ph type="dt" sz="half" idx="1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2017-09-14</a:t>
            </a: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Slide Number Placeholder 4"/>
          <p:cNvSpPr>
            <a:spLocks noGrp="1"/>
          </p:cNvSpPr>
          <p:nvPr>
            <p:ph type="sldNum" sz="quarter" idx="16"/>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6DE7F848-D61F-4235-B28F-8FCD9B0DE716}"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10</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mc:AlternateContent xmlns:mc="http://schemas.openxmlformats.org/markup-compatibility/2006" xmlns:a14="http://schemas.microsoft.com/office/drawing/2010/main">
        <mc:Choice Requires="a14">
          <p:sp>
            <p:nvSpPr>
              <p:cNvPr id="6" name="Rectangle 6"/>
              <p:cNvSpPr>
                <a:spLocks noGrp="1"/>
              </p:cNvSpPr>
              <p:nvPr>
                <p:ph type="body"/>
              </p:nvPr>
            </p:nvSpPr>
            <p:spPr>
              <a:xfrm>
                <a:off x="479425" y="1125855"/>
                <a:ext cx="8226693" cy="5321300"/>
              </a:xfrm>
            </p:spPr>
            <p:txBody>
              <a:bodyPr vert="horz" wrap="square" lIns="91440" tIns="45720" rIns="91440" bIns="45720" anchor="t"/>
              <a:lstStyle/>
              <a:p>
                <a:pPr marL="457200" indent="-457200" algn="l" eaLnBrk="1" hangingPunct="1">
                  <a:lnSpc>
                    <a:spcPct val="150000"/>
                  </a:lnSpc>
                  <a:buFont typeface="+mj-lt"/>
                  <a:buAutoNum type="arabicPeriod"/>
                </a:pPr>
                <a:r>
                  <a:rPr lang="en-US" altLang="zh-CN" sz="2000" b="0" dirty="0" smtClean="0">
                    <a:solidFill>
                      <a:schemeClr val="accent2">
                        <a:lumMod val="50000"/>
                      </a:schemeClr>
                    </a:solidFill>
                    <a:latin typeface="Times New Roman" panose="02020603050405020304" pitchFamily="18" charset="0"/>
                    <a:cs typeface="Times New Roman" panose="02020603050405020304" pitchFamily="18" charset="0"/>
                  </a:rPr>
                  <a:t>Angular </a:t>
                </a:r>
                <a:r>
                  <a:rPr lang="en-US" altLang="zh-CN" sz="2000" b="0" dirty="0">
                    <a:solidFill>
                      <a:schemeClr val="accent2">
                        <a:lumMod val="50000"/>
                      </a:schemeClr>
                    </a:solidFill>
                    <a:latin typeface="Times New Roman" panose="02020603050405020304" pitchFamily="18" charset="0"/>
                    <a:cs typeface="Times New Roman" panose="02020603050405020304" pitchFamily="18" charset="0"/>
                  </a:rPr>
                  <a:t>Second </a:t>
                </a:r>
                <a:r>
                  <a:rPr lang="en-US" altLang="zh-CN" sz="2000" b="0" dirty="0" smtClean="0">
                    <a:solidFill>
                      <a:schemeClr val="accent2">
                        <a:lumMod val="50000"/>
                      </a:schemeClr>
                    </a:solidFill>
                    <a:latin typeface="Times New Roman" panose="02020603050405020304" pitchFamily="18" charset="0"/>
                    <a:cs typeface="Times New Roman" panose="02020603050405020304" pitchFamily="18" charset="0"/>
                  </a:rPr>
                  <a:t>Moment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𝑓</m:t>
                        </m:r>
                      </m:e>
                      <m:sub>
                        <m:r>
                          <a:rPr lang="en-US" sz="2000" i="1">
                            <a:latin typeface="Cambria Math" panose="02040503050406030204" pitchFamily="18" charset="0"/>
                          </a:rPr>
                          <m:t>1</m:t>
                        </m:r>
                      </m:sub>
                    </m:sSub>
                    <m:r>
                      <a:rPr lang="en-US" sz="2000" i="1">
                        <a:latin typeface="Cambria Math" panose="02040503050406030204" pitchFamily="18" charset="0"/>
                      </a:rPr>
                      <m:t>=</m:t>
                    </m:r>
                    <m:nary>
                      <m:naryPr>
                        <m:chr m:val="∑"/>
                        <m:grow m:val="on"/>
                        <m:ctrlPr>
                          <a:rPr lang="en-US" sz="2000" i="1">
                            <a:latin typeface="Cambria Math" panose="02040503050406030204" pitchFamily="18" charset="0"/>
                          </a:rPr>
                        </m:ctrlPr>
                      </m:naryPr>
                      <m:sub>
                        <m:r>
                          <a:rPr lang="en-US" sz="2000" i="1">
                            <a:latin typeface="Cambria Math" panose="02040503050406030204" pitchFamily="18" charset="0"/>
                          </a:rPr>
                          <m:t>𝑖</m:t>
                        </m:r>
                      </m:sub>
                      <m:sup/>
                      <m:e/>
                    </m:nary>
                    <m:nary>
                      <m:naryPr>
                        <m:chr m:val="∑"/>
                        <m:grow m:val="on"/>
                        <m:ctrlPr>
                          <a:rPr lang="en-US" sz="2000" i="1">
                            <a:latin typeface="Cambria Math" panose="02040503050406030204" pitchFamily="18" charset="0"/>
                          </a:rPr>
                        </m:ctrlPr>
                      </m:naryPr>
                      <m:sub>
                        <m:r>
                          <a:rPr lang="en-US" sz="2000" i="1">
                            <a:latin typeface="Cambria Math" panose="02040503050406030204" pitchFamily="18" charset="0"/>
                          </a:rPr>
                          <m:t>𝑗</m:t>
                        </m:r>
                      </m:sub>
                      <m:sup/>
                      <m:e>
                        <m:d>
                          <m:dPr>
                            <m:ctrlPr>
                              <a:rPr lang="en-US" sz="2000" i="1">
                                <a:latin typeface="Cambria Math" panose="02040503050406030204" pitchFamily="18" charset="0"/>
                              </a:rPr>
                            </m:ctrlPr>
                          </m:dPr>
                          <m:e>
                            <m:r>
                              <a:rPr lang="en-US" sz="2000" i="1">
                                <a:latin typeface="Cambria Math" panose="02040503050406030204" pitchFamily="18" charset="0"/>
                              </a:rPr>
                              <m:t>𝑝</m:t>
                            </m:r>
                            <m:sSup>
                              <m:sSupPr>
                                <m:ctrlPr>
                                  <a:rPr lang="en-US" sz="2000" i="1">
                                    <a:latin typeface="Cambria Math" panose="02040503050406030204" pitchFamily="18" charset="0"/>
                                  </a:rPr>
                                </m:ctrlPr>
                              </m:sSupPr>
                              <m:e>
                                <m:d>
                                  <m:dPr>
                                    <m:ctrlPr>
                                      <a:rPr lang="en-US" sz="2000" i="1">
                                        <a:latin typeface="Cambria Math" panose="02040503050406030204" pitchFamily="18" charset="0"/>
                                      </a:rPr>
                                    </m:ctrlPr>
                                  </m:dPr>
                                  <m:e>
                                    <m:r>
                                      <a:rPr lang="en-US" sz="2000" i="1">
                                        <a:latin typeface="Cambria Math" panose="02040503050406030204" pitchFamily="18" charset="0"/>
                                      </a:rPr>
                                      <m:t>𝑖</m:t>
                                    </m:r>
                                    <m:r>
                                      <a:rPr lang="en-US" sz="2000" i="1">
                                        <a:latin typeface="Cambria Math" panose="02040503050406030204" pitchFamily="18" charset="0"/>
                                      </a:rPr>
                                      <m:t>, </m:t>
                                    </m:r>
                                    <m:r>
                                      <a:rPr lang="en-US" sz="2000" i="1">
                                        <a:latin typeface="Cambria Math" panose="02040503050406030204" pitchFamily="18" charset="0"/>
                                      </a:rPr>
                                      <m:t>𝑗</m:t>
                                    </m:r>
                                  </m:e>
                                </m:d>
                              </m:e>
                              <m:sup>
                                <m:r>
                                  <a:rPr lang="en-US" sz="2000" i="1">
                                    <a:latin typeface="Cambria Math" panose="02040503050406030204" pitchFamily="18" charset="0"/>
                                  </a:rPr>
                                  <m:t>2</m:t>
                                </m:r>
                              </m:sup>
                            </m:sSup>
                          </m:e>
                        </m:d>
                      </m:e>
                    </m:nary>
                  </m:oMath>
                </a14:m>
                <a:endParaRPr lang="en-US" altLang="zh-CN" sz="2000" b="0" dirty="0">
                  <a:solidFill>
                    <a:schemeClr val="accent2">
                      <a:lumMod val="50000"/>
                    </a:schemeClr>
                  </a:solidFill>
                  <a:latin typeface="Times New Roman" panose="02020603050405020304" pitchFamily="18" charset="0"/>
                  <a:cs typeface="Times New Roman" panose="02020603050405020304" pitchFamily="18" charset="0"/>
                </a:endParaRPr>
              </a:p>
              <a:p>
                <a:pPr marL="457200" indent="-457200" algn="l" eaLnBrk="1" hangingPunct="1">
                  <a:lnSpc>
                    <a:spcPct val="150000"/>
                  </a:lnSpc>
                  <a:buFont typeface="+mj-lt"/>
                  <a:buAutoNum type="arabicPeriod"/>
                </a:pPr>
                <a:r>
                  <a:rPr lang="en-US" altLang="zh-CN" sz="2000" b="0" dirty="0" smtClean="0">
                    <a:solidFill>
                      <a:schemeClr val="accent2">
                        <a:lumMod val="50000"/>
                      </a:schemeClr>
                    </a:solidFill>
                    <a:latin typeface="Times New Roman" panose="02020603050405020304" pitchFamily="18" charset="0"/>
                    <a:cs typeface="Times New Roman" panose="02020603050405020304" pitchFamily="18" charset="0"/>
                  </a:rPr>
                  <a:t>Contrast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𝑓</m:t>
                        </m:r>
                      </m:e>
                      <m:sub>
                        <m:r>
                          <a:rPr lang="en-US" sz="2000" i="1">
                            <a:latin typeface="Cambria Math" panose="02040503050406030204" pitchFamily="18" charset="0"/>
                          </a:rPr>
                          <m:t>2</m:t>
                        </m:r>
                      </m:sub>
                    </m:sSub>
                    <m:r>
                      <a:rPr lang="en-US" sz="2000" i="1">
                        <a:latin typeface="Cambria Math" panose="02040503050406030204" pitchFamily="18" charset="0"/>
                      </a:rPr>
                      <m:t>=</m:t>
                    </m:r>
                    <m:nary>
                      <m:naryPr>
                        <m:chr m:val="∑"/>
                        <m:grow m:val="on"/>
                        <m:ctrlPr>
                          <a:rPr lang="en-US" sz="2000" i="1">
                            <a:latin typeface="Cambria Math" panose="02040503050406030204" pitchFamily="18" charset="0"/>
                          </a:rPr>
                        </m:ctrlPr>
                      </m:naryPr>
                      <m:sub>
                        <m:r>
                          <a:rPr lang="en-US" sz="2000" i="1">
                            <a:latin typeface="Cambria Math" panose="02040503050406030204" pitchFamily="18" charset="0"/>
                          </a:rPr>
                          <m:t>𝑛</m:t>
                        </m:r>
                        <m:r>
                          <a:rPr lang="en-US" sz="2000" i="1">
                            <a:latin typeface="Cambria Math" panose="02040503050406030204" pitchFamily="18" charset="0"/>
                          </a:rPr>
                          <m:t>=0</m:t>
                        </m:r>
                      </m:sub>
                      <m:sup>
                        <m:sSub>
                          <m:sSubPr>
                            <m:ctrlPr>
                              <a:rPr lang="en-US" sz="2000" i="1">
                                <a:latin typeface="Cambria Math" panose="02040503050406030204" pitchFamily="18" charset="0"/>
                              </a:rPr>
                            </m:ctrlPr>
                          </m:sSubPr>
                          <m:e>
                            <m:r>
                              <a:rPr lang="en-US" sz="2000" i="1">
                                <a:latin typeface="Cambria Math" panose="02040503050406030204" pitchFamily="18" charset="0"/>
                              </a:rPr>
                              <m:t>𝑁</m:t>
                            </m:r>
                          </m:e>
                          <m:sub>
                            <m:r>
                              <a:rPr lang="en-US" sz="2000" i="1">
                                <a:latin typeface="Cambria Math" panose="02040503050406030204" pitchFamily="18" charset="0"/>
                              </a:rPr>
                              <m:t>𝑔</m:t>
                            </m:r>
                          </m:sub>
                        </m:sSub>
                        <m:r>
                          <a:rPr lang="en-US" sz="2000" i="1">
                            <a:latin typeface="Cambria Math" panose="02040503050406030204" pitchFamily="18" charset="0"/>
                          </a:rPr>
                          <m:t>−1</m:t>
                        </m:r>
                      </m:sup>
                      <m:e>
                        <m:sSup>
                          <m:sSupPr>
                            <m:ctrlPr>
                              <a:rPr lang="en-US" sz="2000" i="1">
                                <a:latin typeface="Cambria Math" panose="02040503050406030204" pitchFamily="18" charset="0"/>
                              </a:rPr>
                            </m:ctrlPr>
                          </m:sSupPr>
                          <m:e>
                            <m:r>
                              <a:rPr lang="en-US" sz="2000" i="1">
                                <a:latin typeface="Cambria Math" panose="02040503050406030204" pitchFamily="18" charset="0"/>
                              </a:rPr>
                              <m:t>𝑛</m:t>
                            </m:r>
                          </m:e>
                          <m:sup>
                            <m:r>
                              <a:rPr lang="en-US" sz="2000" i="1">
                                <a:latin typeface="Cambria Math" panose="02040503050406030204" pitchFamily="18" charset="0"/>
                              </a:rPr>
                              <m:t>2</m:t>
                            </m:r>
                          </m:sup>
                        </m:sSup>
                      </m:e>
                    </m:nary>
                    <m:d>
                      <m:dPr>
                        <m:begChr m:val="{"/>
                        <m:endChr m:val="}"/>
                        <m:ctrlPr>
                          <a:rPr lang="en-US" sz="2000" i="1">
                            <a:latin typeface="Cambria Math" panose="02040503050406030204" pitchFamily="18" charset="0"/>
                          </a:rPr>
                        </m:ctrlPr>
                      </m:dPr>
                      <m:e>
                        <m:nary>
                          <m:naryPr>
                            <m:chr m:val="∑"/>
                            <m:limLoc m:val="undOvr"/>
                            <m:ctrlPr>
                              <a:rPr lang="en-US" sz="2000" i="1">
                                <a:latin typeface="Cambria Math" panose="02040503050406030204" pitchFamily="18" charset="0"/>
                              </a:rPr>
                            </m:ctrlPr>
                          </m:naryPr>
                          <m:sub>
                            <m:r>
                              <a:rPr lang="en-US" sz="2000" i="1">
                                <a:latin typeface="Cambria Math" panose="02040503050406030204" pitchFamily="18" charset="0"/>
                              </a:rPr>
                              <m:t>𝑖</m:t>
                            </m:r>
                            <m:r>
                              <a:rPr lang="en-US" sz="2000" i="1">
                                <a:latin typeface="Cambria Math" panose="02040503050406030204" pitchFamily="18" charset="0"/>
                              </a:rPr>
                              <m:t>=1</m:t>
                            </m:r>
                          </m:sub>
                          <m:sup>
                            <m:sSub>
                              <m:sSubPr>
                                <m:ctrlPr>
                                  <a:rPr lang="en-US" sz="2000" i="1">
                                    <a:latin typeface="Cambria Math" panose="02040503050406030204" pitchFamily="18" charset="0"/>
                                  </a:rPr>
                                </m:ctrlPr>
                              </m:sSubPr>
                              <m:e>
                                <m:r>
                                  <a:rPr lang="en-US" sz="2000" i="1">
                                    <a:latin typeface="Cambria Math" panose="02040503050406030204" pitchFamily="18" charset="0"/>
                                  </a:rPr>
                                  <m:t>𝑁</m:t>
                                </m:r>
                              </m:e>
                              <m:sub>
                                <m:r>
                                  <a:rPr lang="en-US" sz="2000" i="1">
                                    <a:latin typeface="Cambria Math" panose="02040503050406030204" pitchFamily="18" charset="0"/>
                                  </a:rPr>
                                  <m:t>𝑔</m:t>
                                </m:r>
                              </m:sub>
                            </m:sSub>
                          </m:sup>
                          <m:e/>
                        </m:nary>
                        <m:nary>
                          <m:naryPr>
                            <m:chr m:val="∑"/>
                            <m:limLoc m:val="undOvr"/>
                            <m:ctrlPr>
                              <a:rPr lang="en-US" sz="2000" i="1">
                                <a:latin typeface="Cambria Math" panose="02040503050406030204" pitchFamily="18" charset="0"/>
                              </a:rPr>
                            </m:ctrlPr>
                          </m:naryPr>
                          <m:sub>
                            <m:r>
                              <a:rPr lang="en-US" sz="2000" i="1">
                                <a:latin typeface="Cambria Math" panose="02040503050406030204" pitchFamily="18" charset="0"/>
                              </a:rPr>
                              <m:t>𝑗</m:t>
                            </m:r>
                            <m:r>
                              <a:rPr lang="en-US" sz="2000" i="1">
                                <a:latin typeface="Cambria Math" panose="02040503050406030204" pitchFamily="18" charset="0"/>
                              </a:rPr>
                              <m:t>=1</m:t>
                            </m:r>
                          </m:sub>
                          <m:sup>
                            <m:sSub>
                              <m:sSubPr>
                                <m:ctrlPr>
                                  <a:rPr lang="en-US" sz="2000" i="1">
                                    <a:latin typeface="Cambria Math" panose="02040503050406030204" pitchFamily="18" charset="0"/>
                                  </a:rPr>
                                </m:ctrlPr>
                              </m:sSubPr>
                              <m:e>
                                <m:r>
                                  <a:rPr lang="en-US" sz="2000" i="1">
                                    <a:latin typeface="Cambria Math" panose="02040503050406030204" pitchFamily="18" charset="0"/>
                                  </a:rPr>
                                  <m:t>𝑁</m:t>
                                </m:r>
                              </m:e>
                              <m:sub>
                                <m:r>
                                  <a:rPr lang="en-US" sz="2000" i="1">
                                    <a:latin typeface="Cambria Math" panose="02040503050406030204" pitchFamily="18" charset="0"/>
                                  </a:rPr>
                                  <m:t>𝑔</m:t>
                                </m:r>
                              </m:sub>
                            </m:sSub>
                          </m:sup>
                          <m:e>
                            <m:r>
                              <a:rPr lang="en-US" sz="2000" i="1">
                                <a:latin typeface="Cambria Math" panose="02040503050406030204" pitchFamily="18" charset="0"/>
                              </a:rPr>
                              <m:t>𝑝</m:t>
                            </m:r>
                            <m:d>
                              <m:dPr>
                                <m:ctrlPr>
                                  <a:rPr lang="en-US" sz="2000" i="1">
                                    <a:latin typeface="Cambria Math" panose="02040503050406030204" pitchFamily="18" charset="0"/>
                                  </a:rPr>
                                </m:ctrlPr>
                              </m:dPr>
                              <m:e>
                                <m:r>
                                  <a:rPr lang="en-US" sz="2000" i="1">
                                    <a:latin typeface="Cambria Math" panose="02040503050406030204" pitchFamily="18" charset="0"/>
                                  </a:rPr>
                                  <m:t>𝑖</m:t>
                                </m:r>
                                <m:r>
                                  <a:rPr lang="en-US" sz="2000" i="1">
                                    <a:latin typeface="Cambria Math" panose="02040503050406030204" pitchFamily="18" charset="0"/>
                                  </a:rPr>
                                  <m:t>, </m:t>
                                </m:r>
                                <m:r>
                                  <a:rPr lang="en-US" sz="2000" i="1">
                                    <a:latin typeface="Cambria Math" panose="02040503050406030204" pitchFamily="18" charset="0"/>
                                  </a:rPr>
                                  <m:t>𝑗</m:t>
                                </m:r>
                              </m:e>
                            </m:d>
                          </m:e>
                        </m:nary>
                      </m:e>
                    </m:d>
                  </m:oMath>
                </a14:m>
                <a:endParaRPr lang="en-US" altLang="zh-CN" sz="2000" b="0" dirty="0">
                  <a:solidFill>
                    <a:schemeClr val="accent2">
                      <a:lumMod val="50000"/>
                    </a:schemeClr>
                  </a:solidFill>
                  <a:latin typeface="Times New Roman" panose="02020603050405020304" pitchFamily="18" charset="0"/>
                  <a:cs typeface="Times New Roman" panose="02020603050405020304" pitchFamily="18" charset="0"/>
                </a:endParaRPr>
              </a:p>
              <a:p>
                <a:pPr marL="457200" indent="-457200" algn="l" eaLnBrk="1" hangingPunct="1">
                  <a:lnSpc>
                    <a:spcPct val="150000"/>
                  </a:lnSpc>
                  <a:buFont typeface="+mj-lt"/>
                  <a:buAutoNum type="arabicPeriod"/>
                </a:pPr>
                <a:r>
                  <a:rPr lang="en-US" altLang="zh-CN" sz="2000" b="0" dirty="0" smtClean="0">
                    <a:solidFill>
                      <a:schemeClr val="accent2">
                        <a:lumMod val="50000"/>
                      </a:schemeClr>
                    </a:solidFill>
                    <a:latin typeface="Times New Roman" panose="02020603050405020304" pitchFamily="18" charset="0"/>
                    <a:cs typeface="Times New Roman" panose="02020603050405020304" pitchFamily="18" charset="0"/>
                  </a:rPr>
                  <a:t>Correlation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𝑓</m:t>
                        </m:r>
                      </m:e>
                      <m:sub>
                        <m:r>
                          <a:rPr lang="en-US" sz="2000" i="1">
                            <a:latin typeface="Cambria Math" panose="02040503050406030204" pitchFamily="18" charset="0"/>
                          </a:rPr>
                          <m:t>3</m:t>
                        </m:r>
                      </m:sub>
                    </m:sSub>
                    <m:r>
                      <a:rPr lang="en-US" sz="2000" i="1">
                        <a:latin typeface="Cambria Math" panose="02040503050406030204" pitchFamily="18" charset="0"/>
                      </a:rPr>
                      <m:t>=</m:t>
                    </m:r>
                    <m:f>
                      <m:fPr>
                        <m:ctrlPr>
                          <a:rPr lang="en-US" sz="2000" i="1">
                            <a:latin typeface="Cambria Math" panose="02040503050406030204" pitchFamily="18" charset="0"/>
                          </a:rPr>
                        </m:ctrlPr>
                      </m:fPr>
                      <m:num>
                        <m:nary>
                          <m:naryPr>
                            <m:chr m:val="∑"/>
                            <m:limLoc m:val="undOvr"/>
                            <m:supHide m:val="on"/>
                            <m:ctrlPr>
                              <a:rPr lang="en-US" sz="2000" i="1">
                                <a:latin typeface="Cambria Math" panose="02040503050406030204" pitchFamily="18" charset="0"/>
                              </a:rPr>
                            </m:ctrlPr>
                          </m:naryPr>
                          <m:sub>
                            <m:r>
                              <a:rPr lang="en-US" sz="2000" i="1">
                                <a:latin typeface="Cambria Math" panose="02040503050406030204" pitchFamily="18" charset="0"/>
                              </a:rPr>
                              <m:t>𝑖</m:t>
                            </m:r>
                          </m:sub>
                          <m:sup/>
                          <m:e/>
                        </m:nary>
                        <m:nary>
                          <m:naryPr>
                            <m:chr m:val="∑"/>
                            <m:limLoc m:val="undOvr"/>
                            <m:supHide m:val="on"/>
                            <m:ctrlPr>
                              <a:rPr lang="en-US" sz="2000" i="1">
                                <a:latin typeface="Cambria Math" panose="02040503050406030204" pitchFamily="18" charset="0"/>
                              </a:rPr>
                            </m:ctrlPr>
                          </m:naryPr>
                          <m:sub>
                            <m:r>
                              <a:rPr lang="en-US" sz="2000" i="1">
                                <a:latin typeface="Cambria Math" panose="02040503050406030204" pitchFamily="18" charset="0"/>
                              </a:rPr>
                              <m:t>𝑗</m:t>
                            </m:r>
                          </m:sub>
                          <m:sup/>
                          <m:e>
                            <m:d>
                              <m:dPr>
                                <m:ctrlPr>
                                  <a:rPr lang="en-US" sz="2000" i="1">
                                    <a:latin typeface="Cambria Math" panose="02040503050406030204" pitchFamily="18" charset="0"/>
                                  </a:rPr>
                                </m:ctrlPr>
                              </m:dPr>
                              <m:e>
                                <m:r>
                                  <a:rPr lang="en-US" sz="2000" i="1">
                                    <a:latin typeface="Cambria Math" panose="02040503050406030204" pitchFamily="18" charset="0"/>
                                  </a:rPr>
                                  <m:t>𝑖𝑗</m:t>
                                </m:r>
                              </m:e>
                            </m:d>
                          </m:e>
                        </m:nary>
                        <m:r>
                          <a:rPr lang="en-US" sz="2000" i="1">
                            <a:latin typeface="Cambria Math" panose="02040503050406030204" pitchFamily="18" charset="0"/>
                          </a:rPr>
                          <m:t>𝑝</m:t>
                        </m:r>
                        <m:d>
                          <m:dPr>
                            <m:ctrlPr>
                              <a:rPr lang="en-US" sz="2000" i="1">
                                <a:latin typeface="Cambria Math" panose="02040503050406030204" pitchFamily="18" charset="0"/>
                              </a:rPr>
                            </m:ctrlPr>
                          </m:dPr>
                          <m:e>
                            <m:r>
                              <a:rPr lang="en-US" sz="2000" i="1">
                                <a:latin typeface="Cambria Math" panose="02040503050406030204" pitchFamily="18" charset="0"/>
                              </a:rPr>
                              <m:t>𝑖</m:t>
                            </m:r>
                            <m:r>
                              <a:rPr lang="en-US" sz="2000" i="1">
                                <a:latin typeface="Cambria Math" panose="02040503050406030204" pitchFamily="18" charset="0"/>
                              </a:rPr>
                              <m:t>, </m:t>
                            </m:r>
                            <m:r>
                              <a:rPr lang="en-US" sz="2000" i="1">
                                <a:latin typeface="Cambria Math" panose="02040503050406030204" pitchFamily="18" charset="0"/>
                              </a:rPr>
                              <m:t>𝑗</m:t>
                            </m:r>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𝜇</m:t>
                            </m:r>
                          </m:e>
                          <m:sub>
                            <m:r>
                              <a:rPr lang="en-US" sz="2000" i="1">
                                <a:latin typeface="Cambria Math" panose="02040503050406030204" pitchFamily="18" charset="0"/>
                              </a:rPr>
                              <m:t>𝑥</m:t>
                            </m:r>
                          </m:sub>
                        </m:sSub>
                        <m:sSub>
                          <m:sSubPr>
                            <m:ctrlPr>
                              <a:rPr lang="en-US" sz="2000" i="1">
                                <a:latin typeface="Cambria Math" panose="02040503050406030204" pitchFamily="18" charset="0"/>
                              </a:rPr>
                            </m:ctrlPr>
                          </m:sSubPr>
                          <m:e>
                            <m:r>
                              <a:rPr lang="en-US" sz="2000" i="1">
                                <a:latin typeface="Cambria Math" panose="02040503050406030204" pitchFamily="18" charset="0"/>
                              </a:rPr>
                              <m:t>𝜇</m:t>
                            </m:r>
                          </m:e>
                          <m:sub>
                            <m:r>
                              <a:rPr lang="en-US" sz="2000" i="1">
                                <a:latin typeface="Cambria Math" panose="02040503050406030204" pitchFamily="18" charset="0"/>
                              </a:rPr>
                              <m:t>𝑦</m:t>
                            </m:r>
                          </m:sub>
                        </m:sSub>
                      </m:num>
                      <m:den>
                        <m:sSub>
                          <m:sSubPr>
                            <m:ctrlPr>
                              <a:rPr lang="en-US" sz="2000" i="1">
                                <a:latin typeface="Cambria Math" panose="02040503050406030204" pitchFamily="18" charset="0"/>
                              </a:rPr>
                            </m:ctrlPr>
                          </m:sSubPr>
                          <m:e>
                            <m:r>
                              <a:rPr lang="en-US" sz="2000" i="1">
                                <a:latin typeface="Cambria Math" panose="02040503050406030204" pitchFamily="18" charset="0"/>
                              </a:rPr>
                              <m:t>𝜎</m:t>
                            </m:r>
                          </m:e>
                          <m:sub>
                            <m:r>
                              <a:rPr lang="en-US" sz="2000" i="1">
                                <a:latin typeface="Cambria Math" panose="02040503050406030204" pitchFamily="18" charset="0"/>
                              </a:rPr>
                              <m:t>𝑥</m:t>
                            </m:r>
                          </m:sub>
                        </m:sSub>
                        <m:sSub>
                          <m:sSubPr>
                            <m:ctrlPr>
                              <a:rPr lang="en-US" sz="2000" i="1">
                                <a:latin typeface="Cambria Math" panose="02040503050406030204" pitchFamily="18" charset="0"/>
                              </a:rPr>
                            </m:ctrlPr>
                          </m:sSubPr>
                          <m:e>
                            <m:r>
                              <a:rPr lang="en-US" sz="2000" i="1">
                                <a:latin typeface="Cambria Math" panose="02040503050406030204" pitchFamily="18" charset="0"/>
                              </a:rPr>
                              <m:t>𝜎</m:t>
                            </m:r>
                          </m:e>
                          <m:sub>
                            <m:r>
                              <a:rPr lang="en-US" sz="2000" i="1">
                                <a:latin typeface="Cambria Math" panose="02040503050406030204" pitchFamily="18" charset="0"/>
                              </a:rPr>
                              <m:t>𝑦</m:t>
                            </m:r>
                          </m:sub>
                        </m:sSub>
                      </m:den>
                    </m:f>
                  </m:oMath>
                </a14:m>
                <a:endParaRPr lang="en-US" altLang="zh-CN" sz="2000" b="0" dirty="0" smtClean="0">
                  <a:solidFill>
                    <a:schemeClr val="accent2">
                      <a:lumMod val="50000"/>
                    </a:schemeClr>
                  </a:solidFill>
                  <a:latin typeface="Times New Roman" panose="02020603050405020304" pitchFamily="18" charset="0"/>
                  <a:cs typeface="Times New Roman" panose="02020603050405020304" pitchFamily="18" charset="0"/>
                </a:endParaRPr>
              </a:p>
              <a:p>
                <a:pPr marL="457200" indent="-457200" algn="l" eaLnBrk="1" hangingPunct="1">
                  <a:lnSpc>
                    <a:spcPct val="150000"/>
                  </a:lnSpc>
                  <a:buFont typeface="+mj-lt"/>
                  <a:buAutoNum type="arabicPeriod"/>
                </a:pPr>
                <a:r>
                  <a:rPr lang="en-US" altLang="zh-CN" sz="2000" b="0" dirty="0">
                    <a:solidFill>
                      <a:schemeClr val="accent2">
                        <a:lumMod val="50000"/>
                      </a:schemeClr>
                    </a:solidFill>
                    <a:latin typeface="Times New Roman" panose="02020603050405020304" pitchFamily="18" charset="0"/>
                    <a:cs typeface="Times New Roman" panose="02020603050405020304" pitchFamily="18" charset="0"/>
                  </a:rPr>
                  <a:t>Sum of squares: </a:t>
                </a:r>
                <a:r>
                  <a:rPr lang="en-US" altLang="zh-CN" sz="2000" b="0" dirty="0" smtClean="0">
                    <a:solidFill>
                      <a:schemeClr val="accent2">
                        <a:lumMod val="50000"/>
                      </a:schemeClr>
                    </a:solidFill>
                    <a:latin typeface="Times New Roman" panose="02020603050405020304" pitchFamily="18" charset="0"/>
                    <a:cs typeface="Times New Roman" panose="02020603050405020304" pitchFamily="18" charset="0"/>
                  </a:rPr>
                  <a:t>Variance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𝑓</m:t>
                        </m:r>
                      </m:e>
                      <m:sub>
                        <m:r>
                          <a:rPr lang="en-US" sz="2000" i="1">
                            <a:latin typeface="Cambria Math" panose="02040503050406030204" pitchFamily="18" charset="0"/>
                          </a:rPr>
                          <m:t>4</m:t>
                        </m:r>
                      </m:sub>
                    </m:sSub>
                    <m:r>
                      <a:rPr lang="en-US" sz="2000" i="1">
                        <a:latin typeface="Cambria Math" panose="02040503050406030204" pitchFamily="18" charset="0"/>
                      </a:rPr>
                      <m:t>=</m:t>
                    </m:r>
                    <m:nary>
                      <m:naryPr>
                        <m:chr m:val="∑"/>
                        <m:limLoc m:val="undOvr"/>
                        <m:supHide m:val="on"/>
                        <m:ctrlPr>
                          <a:rPr lang="en-US" sz="2000" i="1">
                            <a:latin typeface="Cambria Math" panose="02040503050406030204" pitchFamily="18" charset="0"/>
                          </a:rPr>
                        </m:ctrlPr>
                      </m:naryPr>
                      <m:sub>
                        <m:r>
                          <a:rPr lang="en-US" sz="2000" i="1">
                            <a:latin typeface="Cambria Math" panose="02040503050406030204" pitchFamily="18" charset="0"/>
                          </a:rPr>
                          <m:t>𝑖</m:t>
                        </m:r>
                      </m:sub>
                      <m:sup/>
                      <m:e/>
                    </m:nary>
                    <m:nary>
                      <m:naryPr>
                        <m:chr m:val="∑"/>
                        <m:limLoc m:val="undOvr"/>
                        <m:supHide m:val="on"/>
                        <m:ctrlPr>
                          <a:rPr lang="en-US" sz="2000" i="1">
                            <a:latin typeface="Cambria Math" panose="02040503050406030204" pitchFamily="18" charset="0"/>
                          </a:rPr>
                        </m:ctrlPr>
                      </m:naryPr>
                      <m:sub>
                        <m:r>
                          <a:rPr lang="en-US" sz="2000" i="1">
                            <a:latin typeface="Cambria Math" panose="02040503050406030204" pitchFamily="18" charset="0"/>
                          </a:rPr>
                          <m:t>𝑗</m:t>
                        </m:r>
                      </m:sub>
                      <m:sup/>
                      <m:e>
                        <m:sSup>
                          <m:sSupPr>
                            <m:ctrlPr>
                              <a:rPr lang="en-US" sz="2000" i="1">
                                <a:latin typeface="Cambria Math" panose="02040503050406030204" pitchFamily="18" charset="0"/>
                              </a:rPr>
                            </m:ctrlPr>
                          </m:sSupPr>
                          <m:e>
                            <m:d>
                              <m:dPr>
                                <m:ctrlPr>
                                  <a:rPr lang="en-US" sz="2000" i="1">
                                    <a:latin typeface="Cambria Math" panose="02040503050406030204" pitchFamily="18" charset="0"/>
                                  </a:rPr>
                                </m:ctrlPr>
                              </m:dPr>
                              <m:e>
                                <m:r>
                                  <a:rPr lang="en-US" sz="2000" i="1">
                                    <a:latin typeface="Cambria Math" panose="02040503050406030204" pitchFamily="18" charset="0"/>
                                  </a:rPr>
                                  <m:t>𝑖</m:t>
                                </m:r>
                                <m:r>
                                  <a:rPr lang="en-US" sz="2000" i="1">
                                    <a:latin typeface="Cambria Math" panose="02040503050406030204" pitchFamily="18" charset="0"/>
                                  </a:rPr>
                                  <m:t>−</m:t>
                                </m:r>
                                <m:r>
                                  <a:rPr lang="en-US" sz="2000" i="1">
                                    <a:latin typeface="Cambria Math" panose="02040503050406030204" pitchFamily="18" charset="0"/>
                                  </a:rPr>
                                  <m:t>𝜇</m:t>
                                </m:r>
                              </m:e>
                            </m:d>
                          </m:e>
                          <m:sup>
                            <m:r>
                              <a:rPr lang="en-US" sz="2000" i="1">
                                <a:latin typeface="Cambria Math" panose="02040503050406030204" pitchFamily="18" charset="0"/>
                              </a:rPr>
                              <m:t>2</m:t>
                            </m:r>
                          </m:sup>
                        </m:sSup>
                      </m:e>
                    </m:nary>
                    <m:r>
                      <a:rPr lang="en-US" sz="2000" i="1">
                        <a:latin typeface="Cambria Math" panose="02040503050406030204" pitchFamily="18" charset="0"/>
                      </a:rPr>
                      <m:t>𝑝</m:t>
                    </m:r>
                    <m:d>
                      <m:dPr>
                        <m:ctrlPr>
                          <a:rPr lang="en-US" sz="2000" i="1">
                            <a:latin typeface="Cambria Math" panose="02040503050406030204" pitchFamily="18" charset="0"/>
                          </a:rPr>
                        </m:ctrlPr>
                      </m:dPr>
                      <m:e>
                        <m:r>
                          <a:rPr lang="en-US" sz="2000" i="1">
                            <a:latin typeface="Cambria Math" panose="02040503050406030204" pitchFamily="18" charset="0"/>
                          </a:rPr>
                          <m:t>𝑖</m:t>
                        </m:r>
                        <m:r>
                          <a:rPr lang="en-US" sz="2000" i="1">
                            <a:latin typeface="Cambria Math" panose="02040503050406030204" pitchFamily="18" charset="0"/>
                          </a:rPr>
                          <m:t>, </m:t>
                        </m:r>
                        <m:r>
                          <a:rPr lang="en-US" sz="2000" i="1">
                            <a:latin typeface="Cambria Math" panose="02040503050406030204" pitchFamily="18" charset="0"/>
                          </a:rPr>
                          <m:t>𝑗</m:t>
                        </m:r>
                      </m:e>
                    </m:d>
                  </m:oMath>
                </a14:m>
                <a:endParaRPr lang="en-US" altLang="zh-CN" sz="2000" b="0" dirty="0">
                  <a:solidFill>
                    <a:schemeClr val="accent2">
                      <a:lumMod val="50000"/>
                    </a:schemeClr>
                  </a:solidFill>
                  <a:latin typeface="Times New Roman" panose="02020603050405020304" pitchFamily="18" charset="0"/>
                  <a:cs typeface="Times New Roman" panose="02020603050405020304" pitchFamily="18" charset="0"/>
                </a:endParaRPr>
              </a:p>
              <a:p>
                <a:pPr marL="457200" indent="-457200" algn="l" eaLnBrk="1" hangingPunct="1">
                  <a:lnSpc>
                    <a:spcPct val="150000"/>
                  </a:lnSpc>
                  <a:buFont typeface="+mj-lt"/>
                  <a:buAutoNum type="arabicPeriod"/>
                </a:pPr>
                <a:r>
                  <a:rPr lang="en-US" altLang="zh-CN" sz="2000" b="0" dirty="0">
                    <a:solidFill>
                      <a:schemeClr val="accent2">
                        <a:lumMod val="50000"/>
                      </a:schemeClr>
                    </a:solidFill>
                    <a:latin typeface="Times New Roman" panose="02020603050405020304" pitchFamily="18" charset="0"/>
                    <a:cs typeface="Times New Roman" panose="02020603050405020304" pitchFamily="18" charset="0"/>
                  </a:rPr>
                  <a:t>Inverse Difference </a:t>
                </a:r>
                <a:r>
                  <a:rPr lang="en-US" altLang="zh-CN" sz="2000" b="0" dirty="0" smtClean="0">
                    <a:solidFill>
                      <a:schemeClr val="accent2">
                        <a:lumMod val="50000"/>
                      </a:schemeClr>
                    </a:solidFill>
                    <a:latin typeface="Times New Roman" panose="02020603050405020304" pitchFamily="18" charset="0"/>
                    <a:cs typeface="Times New Roman" panose="02020603050405020304" pitchFamily="18" charset="0"/>
                  </a:rPr>
                  <a:t>Moment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𝑓</m:t>
                        </m:r>
                      </m:e>
                      <m:sub>
                        <m:r>
                          <a:rPr lang="en-US" sz="2000" i="1">
                            <a:latin typeface="Cambria Math" panose="02040503050406030204" pitchFamily="18" charset="0"/>
                          </a:rPr>
                          <m:t>5</m:t>
                        </m:r>
                      </m:sub>
                    </m:sSub>
                    <m:r>
                      <a:rPr lang="en-US" sz="2000" i="1">
                        <a:latin typeface="Cambria Math" panose="02040503050406030204" pitchFamily="18" charset="0"/>
                      </a:rPr>
                      <m:t>=</m:t>
                    </m:r>
                    <m:nary>
                      <m:naryPr>
                        <m:chr m:val="∑"/>
                        <m:limLoc m:val="undOvr"/>
                        <m:supHide m:val="on"/>
                        <m:ctrlPr>
                          <a:rPr lang="en-US" sz="2000" i="1">
                            <a:latin typeface="Cambria Math" panose="02040503050406030204" pitchFamily="18" charset="0"/>
                          </a:rPr>
                        </m:ctrlPr>
                      </m:naryPr>
                      <m:sub>
                        <m:r>
                          <a:rPr lang="en-US" sz="2000" i="1">
                            <a:latin typeface="Cambria Math" panose="02040503050406030204" pitchFamily="18" charset="0"/>
                          </a:rPr>
                          <m:t>𝑖</m:t>
                        </m:r>
                      </m:sub>
                      <m:sup/>
                      <m:e/>
                    </m:nary>
                    <m:nary>
                      <m:naryPr>
                        <m:chr m:val="∑"/>
                        <m:limLoc m:val="undOvr"/>
                        <m:supHide m:val="on"/>
                        <m:ctrlPr>
                          <a:rPr lang="en-US" sz="2000" i="1">
                            <a:latin typeface="Cambria Math" panose="02040503050406030204" pitchFamily="18" charset="0"/>
                          </a:rPr>
                        </m:ctrlPr>
                      </m:naryPr>
                      <m:sub>
                        <m:r>
                          <a:rPr lang="en-US" sz="2000" i="1">
                            <a:latin typeface="Cambria Math" panose="02040503050406030204" pitchFamily="18" charset="0"/>
                          </a:rPr>
                          <m:t>𝑗</m:t>
                        </m:r>
                      </m:sub>
                      <m:sup/>
                      <m:e>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1+</m:t>
                            </m:r>
                            <m:sSup>
                              <m:sSupPr>
                                <m:ctrlPr>
                                  <a:rPr lang="en-US" sz="2000" i="1">
                                    <a:latin typeface="Cambria Math" panose="02040503050406030204" pitchFamily="18" charset="0"/>
                                  </a:rPr>
                                </m:ctrlPr>
                              </m:sSupPr>
                              <m:e>
                                <m:d>
                                  <m:dPr>
                                    <m:ctrlPr>
                                      <a:rPr lang="en-US" sz="2000" i="1">
                                        <a:latin typeface="Cambria Math" panose="02040503050406030204" pitchFamily="18" charset="0"/>
                                      </a:rPr>
                                    </m:ctrlPr>
                                  </m:dPr>
                                  <m:e>
                                    <m:r>
                                      <a:rPr lang="en-US" sz="2000" i="1">
                                        <a:latin typeface="Cambria Math" panose="02040503050406030204" pitchFamily="18" charset="0"/>
                                      </a:rPr>
                                      <m:t>𝑖</m:t>
                                    </m:r>
                                    <m:r>
                                      <a:rPr lang="en-US" sz="2000" i="1">
                                        <a:latin typeface="Cambria Math" panose="02040503050406030204" pitchFamily="18" charset="0"/>
                                      </a:rPr>
                                      <m:t>−</m:t>
                                    </m:r>
                                    <m:r>
                                      <a:rPr lang="en-US" sz="2000" i="1">
                                        <a:latin typeface="Cambria Math" panose="02040503050406030204" pitchFamily="18" charset="0"/>
                                      </a:rPr>
                                      <m:t>𝑗</m:t>
                                    </m:r>
                                  </m:e>
                                </m:d>
                              </m:e>
                              <m:sup>
                                <m:r>
                                  <a:rPr lang="en-US" sz="2000" i="1">
                                    <a:latin typeface="Cambria Math" panose="02040503050406030204" pitchFamily="18" charset="0"/>
                                  </a:rPr>
                                  <m:t>2</m:t>
                                </m:r>
                              </m:sup>
                            </m:sSup>
                          </m:den>
                        </m:f>
                      </m:e>
                    </m:nary>
                    <m:r>
                      <a:rPr lang="en-US" sz="2000" i="1">
                        <a:latin typeface="Cambria Math" panose="02040503050406030204" pitchFamily="18" charset="0"/>
                      </a:rPr>
                      <m:t>𝑝</m:t>
                    </m:r>
                    <m:d>
                      <m:dPr>
                        <m:ctrlPr>
                          <a:rPr lang="en-US" sz="2000" i="1">
                            <a:latin typeface="Cambria Math" panose="02040503050406030204" pitchFamily="18" charset="0"/>
                          </a:rPr>
                        </m:ctrlPr>
                      </m:dPr>
                      <m:e>
                        <m:r>
                          <a:rPr lang="en-US" sz="2000" i="1">
                            <a:latin typeface="Cambria Math" panose="02040503050406030204" pitchFamily="18" charset="0"/>
                          </a:rPr>
                          <m:t>𝑖</m:t>
                        </m:r>
                        <m:r>
                          <a:rPr lang="en-US" sz="2000" i="1">
                            <a:latin typeface="Cambria Math" panose="02040503050406030204" pitchFamily="18" charset="0"/>
                          </a:rPr>
                          <m:t>, </m:t>
                        </m:r>
                        <m:r>
                          <a:rPr lang="en-US" sz="2000" i="1">
                            <a:latin typeface="Cambria Math" panose="02040503050406030204" pitchFamily="18" charset="0"/>
                          </a:rPr>
                          <m:t>𝑗</m:t>
                        </m:r>
                      </m:e>
                    </m:d>
                  </m:oMath>
                </a14:m>
                <a:endParaRPr lang="en-US" altLang="zh-CN" sz="2000" b="0" dirty="0" smtClean="0">
                  <a:solidFill>
                    <a:schemeClr val="accent2">
                      <a:lumMod val="50000"/>
                    </a:schemeClr>
                  </a:solidFill>
                  <a:latin typeface="Times New Roman" panose="02020603050405020304" pitchFamily="18" charset="0"/>
                  <a:cs typeface="Times New Roman" panose="02020603050405020304" pitchFamily="18" charset="0"/>
                </a:endParaRPr>
              </a:p>
              <a:p>
                <a:pPr marL="457200" indent="-457200" algn="l" eaLnBrk="1" hangingPunct="1">
                  <a:lnSpc>
                    <a:spcPct val="150000"/>
                  </a:lnSpc>
                  <a:buFont typeface="+mj-lt"/>
                  <a:buAutoNum type="arabicPeriod"/>
                </a:pPr>
                <a:r>
                  <a:rPr lang="en-US" altLang="zh-CN" sz="2000" b="0" dirty="0">
                    <a:solidFill>
                      <a:schemeClr val="accent2">
                        <a:lumMod val="50000"/>
                      </a:schemeClr>
                    </a:solidFill>
                    <a:latin typeface="Times New Roman" panose="02020603050405020304" pitchFamily="18" charset="0"/>
                    <a:cs typeface="Times New Roman" panose="02020603050405020304" pitchFamily="18" charset="0"/>
                  </a:rPr>
                  <a:t>Sum </a:t>
                </a:r>
                <a:r>
                  <a:rPr lang="en-US" altLang="zh-CN" sz="2000" b="0" dirty="0" smtClean="0">
                    <a:solidFill>
                      <a:schemeClr val="accent2">
                        <a:lumMod val="50000"/>
                      </a:schemeClr>
                    </a:solidFill>
                    <a:latin typeface="Times New Roman" panose="02020603050405020304" pitchFamily="18" charset="0"/>
                    <a:cs typeface="Times New Roman" panose="02020603050405020304" pitchFamily="18" charset="0"/>
                  </a:rPr>
                  <a:t>Average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𝑓</m:t>
                        </m:r>
                      </m:e>
                      <m:sub>
                        <m:r>
                          <a:rPr lang="en-US" sz="2000" i="1">
                            <a:latin typeface="Cambria Math" panose="02040503050406030204" pitchFamily="18" charset="0"/>
                          </a:rPr>
                          <m:t>6</m:t>
                        </m:r>
                      </m:sub>
                    </m:sSub>
                    <m:r>
                      <a:rPr lang="en-US" sz="2000" i="1">
                        <a:latin typeface="Cambria Math" panose="02040503050406030204" pitchFamily="18" charset="0"/>
                      </a:rPr>
                      <m:t>=</m:t>
                    </m:r>
                    <m:nary>
                      <m:naryPr>
                        <m:chr m:val="∑"/>
                        <m:limLoc m:val="undOvr"/>
                        <m:ctrlPr>
                          <a:rPr lang="en-US" sz="2000" i="1">
                            <a:latin typeface="Cambria Math" panose="02040503050406030204" pitchFamily="18" charset="0"/>
                          </a:rPr>
                        </m:ctrlPr>
                      </m:naryPr>
                      <m:sub>
                        <m:r>
                          <a:rPr lang="en-US" sz="2000" i="1">
                            <a:latin typeface="Cambria Math" panose="02040503050406030204" pitchFamily="18" charset="0"/>
                          </a:rPr>
                          <m:t>𝑖</m:t>
                        </m:r>
                        <m:r>
                          <a:rPr lang="en-US" sz="2000" i="1">
                            <a:latin typeface="Cambria Math" panose="02040503050406030204" pitchFamily="18" charset="0"/>
                          </a:rPr>
                          <m:t>=2</m:t>
                        </m:r>
                      </m:sub>
                      <m:sup>
                        <m:r>
                          <a:rPr lang="en-US" sz="2000" i="1">
                            <a:latin typeface="Cambria Math" panose="02040503050406030204" pitchFamily="18" charset="0"/>
                          </a:rPr>
                          <m:t>2</m:t>
                        </m:r>
                        <m:sSub>
                          <m:sSubPr>
                            <m:ctrlPr>
                              <a:rPr lang="en-US" sz="2000" i="1">
                                <a:latin typeface="Cambria Math" panose="02040503050406030204" pitchFamily="18" charset="0"/>
                              </a:rPr>
                            </m:ctrlPr>
                          </m:sSubPr>
                          <m:e>
                            <m:r>
                              <a:rPr lang="en-US" sz="2000" i="1">
                                <a:latin typeface="Cambria Math" panose="02040503050406030204" pitchFamily="18" charset="0"/>
                              </a:rPr>
                              <m:t>𝑁</m:t>
                            </m:r>
                          </m:e>
                          <m:sub>
                            <m:r>
                              <a:rPr lang="en-US" sz="2000" i="1">
                                <a:latin typeface="Cambria Math" panose="02040503050406030204" pitchFamily="18" charset="0"/>
                              </a:rPr>
                              <m:t>𝑔</m:t>
                            </m:r>
                          </m:sub>
                        </m:sSub>
                      </m:sup>
                      <m:e>
                        <m:r>
                          <a:rPr lang="en-US" sz="2000" i="1">
                            <a:latin typeface="Cambria Math" panose="02040503050406030204" pitchFamily="18" charset="0"/>
                          </a:rPr>
                          <m:t>𝑖</m:t>
                        </m:r>
                        <m:sSub>
                          <m:sSubPr>
                            <m:ctrlPr>
                              <a:rPr lang="en-US" sz="2000" i="1">
                                <a:latin typeface="Cambria Math" panose="02040503050406030204" pitchFamily="18" charset="0"/>
                              </a:rPr>
                            </m:ctrlPr>
                          </m:sSubPr>
                          <m:e>
                            <m:r>
                              <a:rPr lang="en-US" sz="2000" i="1">
                                <a:latin typeface="Cambria Math" panose="02040503050406030204" pitchFamily="18" charset="0"/>
                              </a:rPr>
                              <m:t>𝑝</m:t>
                            </m:r>
                          </m:e>
                          <m:sub>
                            <m:r>
                              <a:rPr lang="en-US" sz="2000" i="1">
                                <a:latin typeface="Cambria Math" panose="02040503050406030204" pitchFamily="18" charset="0"/>
                              </a:rPr>
                              <m:t>𝑥</m:t>
                            </m:r>
                            <m:r>
                              <a:rPr lang="en-US" sz="2000" i="1">
                                <a:latin typeface="Cambria Math" panose="02040503050406030204" pitchFamily="18" charset="0"/>
                              </a:rPr>
                              <m:t>+</m:t>
                            </m:r>
                            <m:r>
                              <a:rPr lang="en-US" sz="2000" i="1">
                                <a:latin typeface="Cambria Math" panose="02040503050406030204" pitchFamily="18" charset="0"/>
                              </a:rPr>
                              <m:t>𝑦</m:t>
                            </m:r>
                          </m:sub>
                        </m:sSub>
                        <m:d>
                          <m:dPr>
                            <m:ctrlPr>
                              <a:rPr lang="en-US" sz="2000" i="1">
                                <a:latin typeface="Cambria Math" panose="02040503050406030204" pitchFamily="18" charset="0"/>
                              </a:rPr>
                            </m:ctrlPr>
                          </m:dPr>
                          <m:e>
                            <m:r>
                              <a:rPr lang="en-US" sz="2000" i="1">
                                <a:latin typeface="Cambria Math" panose="02040503050406030204" pitchFamily="18" charset="0"/>
                              </a:rPr>
                              <m:t>𝑖</m:t>
                            </m:r>
                          </m:e>
                        </m:d>
                      </m:e>
                    </m:nary>
                  </m:oMath>
                </a14:m>
                <a:endParaRPr lang="en-US" altLang="zh-CN" sz="2000" b="0" dirty="0">
                  <a:solidFill>
                    <a:schemeClr val="accent2">
                      <a:lumMod val="50000"/>
                    </a:schemeClr>
                  </a:solidFill>
                  <a:latin typeface="Times New Roman" panose="02020603050405020304" pitchFamily="18" charset="0"/>
                  <a:cs typeface="Times New Roman" panose="02020603050405020304" pitchFamily="18" charset="0"/>
                </a:endParaRPr>
              </a:p>
              <a:p>
                <a:pPr marL="457200" indent="-457200" algn="l" eaLnBrk="1" hangingPunct="1">
                  <a:lnSpc>
                    <a:spcPct val="150000"/>
                  </a:lnSpc>
                  <a:buFont typeface="+mj-lt"/>
                  <a:buAutoNum type="arabicPeriod"/>
                </a:pPr>
                <a:r>
                  <a:rPr lang="en-US" altLang="zh-CN" sz="2000" b="0" dirty="0">
                    <a:solidFill>
                      <a:schemeClr val="accent2">
                        <a:lumMod val="50000"/>
                      </a:schemeClr>
                    </a:solidFill>
                    <a:latin typeface="Times New Roman" panose="02020603050405020304" pitchFamily="18" charset="0"/>
                    <a:cs typeface="Times New Roman" panose="02020603050405020304" pitchFamily="18" charset="0"/>
                  </a:rPr>
                  <a:t>Sum </a:t>
                </a:r>
                <a:r>
                  <a:rPr lang="en-US" altLang="zh-CN" sz="2000" b="0" dirty="0" smtClean="0">
                    <a:solidFill>
                      <a:schemeClr val="accent2">
                        <a:lumMod val="50000"/>
                      </a:schemeClr>
                    </a:solidFill>
                    <a:latin typeface="Times New Roman" panose="02020603050405020304" pitchFamily="18" charset="0"/>
                    <a:cs typeface="Times New Roman" panose="02020603050405020304" pitchFamily="18" charset="0"/>
                  </a:rPr>
                  <a:t>Variance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𝑓</m:t>
                        </m:r>
                      </m:e>
                      <m:sub>
                        <m:r>
                          <a:rPr lang="en-US" sz="2000" b="1" i="1" smtClean="0">
                            <a:latin typeface="Cambria Math" panose="02040503050406030204" pitchFamily="18" charset="0"/>
                          </a:rPr>
                          <m:t>𝟕</m:t>
                        </m:r>
                      </m:sub>
                    </m:sSub>
                    <m:r>
                      <a:rPr lang="en-US" sz="2000" i="1">
                        <a:latin typeface="Cambria Math" panose="02040503050406030204" pitchFamily="18" charset="0"/>
                      </a:rPr>
                      <m:t>=</m:t>
                    </m:r>
                    <m:nary>
                      <m:naryPr>
                        <m:chr m:val="∑"/>
                        <m:limLoc m:val="undOvr"/>
                        <m:ctrlPr>
                          <a:rPr lang="en-US" sz="2000" i="1">
                            <a:latin typeface="Cambria Math" panose="02040503050406030204" pitchFamily="18" charset="0"/>
                          </a:rPr>
                        </m:ctrlPr>
                      </m:naryPr>
                      <m:sub>
                        <m:r>
                          <a:rPr lang="en-US" sz="2000" i="1">
                            <a:latin typeface="Cambria Math" panose="02040503050406030204" pitchFamily="18" charset="0"/>
                          </a:rPr>
                          <m:t>𝑖</m:t>
                        </m:r>
                        <m:r>
                          <a:rPr lang="en-US" sz="2000" i="1">
                            <a:latin typeface="Cambria Math" panose="02040503050406030204" pitchFamily="18" charset="0"/>
                          </a:rPr>
                          <m:t>=2</m:t>
                        </m:r>
                      </m:sub>
                      <m:sup>
                        <m:r>
                          <a:rPr lang="en-US" sz="2000" i="1">
                            <a:latin typeface="Cambria Math" panose="02040503050406030204" pitchFamily="18" charset="0"/>
                          </a:rPr>
                          <m:t>2</m:t>
                        </m:r>
                        <m:sSub>
                          <m:sSubPr>
                            <m:ctrlPr>
                              <a:rPr lang="en-US" sz="2000" i="1">
                                <a:latin typeface="Cambria Math" panose="02040503050406030204" pitchFamily="18" charset="0"/>
                              </a:rPr>
                            </m:ctrlPr>
                          </m:sSubPr>
                          <m:e>
                            <m:r>
                              <a:rPr lang="en-US" sz="2000" i="1">
                                <a:latin typeface="Cambria Math" panose="02040503050406030204" pitchFamily="18" charset="0"/>
                              </a:rPr>
                              <m:t>𝑁</m:t>
                            </m:r>
                          </m:e>
                          <m:sub>
                            <m:r>
                              <a:rPr lang="en-US" sz="2000" i="1">
                                <a:latin typeface="Cambria Math" panose="02040503050406030204" pitchFamily="18" charset="0"/>
                              </a:rPr>
                              <m:t>𝑔</m:t>
                            </m:r>
                          </m:sub>
                        </m:sSub>
                      </m:sup>
                      <m:e>
                        <m:sSup>
                          <m:sSupPr>
                            <m:ctrlPr>
                              <a:rPr lang="en-US" sz="2000" i="1">
                                <a:latin typeface="Cambria Math" panose="02040503050406030204" pitchFamily="18" charset="0"/>
                              </a:rPr>
                            </m:ctrlPr>
                          </m:sSupPr>
                          <m:e>
                            <m:d>
                              <m:dPr>
                                <m:ctrlPr>
                                  <a:rPr lang="en-US" sz="2000" i="1">
                                    <a:latin typeface="Cambria Math" panose="02040503050406030204" pitchFamily="18" charset="0"/>
                                  </a:rPr>
                                </m:ctrlPr>
                              </m:dPr>
                              <m:e>
                                <m:r>
                                  <a:rPr lang="en-US" sz="2000" i="1">
                                    <a:latin typeface="Cambria Math" panose="02040503050406030204" pitchFamily="18" charset="0"/>
                                  </a:rPr>
                                  <m:t>𝑖</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𝑓</m:t>
                                    </m:r>
                                  </m:e>
                                  <m:sub>
                                    <m:r>
                                      <a:rPr lang="en-US" sz="2000" i="1">
                                        <a:latin typeface="Cambria Math" panose="02040503050406030204" pitchFamily="18" charset="0"/>
                                      </a:rPr>
                                      <m:t>8</m:t>
                                    </m:r>
                                  </m:sub>
                                </m:sSub>
                              </m:e>
                            </m:d>
                          </m:e>
                          <m:sup>
                            <m:r>
                              <a:rPr lang="en-US" sz="2000" i="1">
                                <a:latin typeface="Cambria Math" panose="02040503050406030204" pitchFamily="18" charset="0"/>
                              </a:rPr>
                              <m:t>2</m:t>
                            </m:r>
                          </m:sup>
                        </m:sSup>
                        <m:sSub>
                          <m:sSubPr>
                            <m:ctrlPr>
                              <a:rPr lang="en-US" sz="2000" i="1">
                                <a:latin typeface="Cambria Math" panose="02040503050406030204" pitchFamily="18" charset="0"/>
                              </a:rPr>
                            </m:ctrlPr>
                          </m:sSubPr>
                          <m:e>
                            <m:r>
                              <a:rPr lang="en-US" sz="2000" i="1">
                                <a:latin typeface="Cambria Math" panose="02040503050406030204" pitchFamily="18" charset="0"/>
                              </a:rPr>
                              <m:t>𝑝</m:t>
                            </m:r>
                          </m:e>
                          <m:sub>
                            <m:r>
                              <a:rPr lang="en-US" sz="2000" i="1">
                                <a:latin typeface="Cambria Math" panose="02040503050406030204" pitchFamily="18" charset="0"/>
                              </a:rPr>
                              <m:t>𝑥</m:t>
                            </m:r>
                            <m:r>
                              <a:rPr lang="en-US" sz="2000" i="1">
                                <a:latin typeface="Cambria Math" panose="02040503050406030204" pitchFamily="18" charset="0"/>
                              </a:rPr>
                              <m:t>+</m:t>
                            </m:r>
                            <m:r>
                              <a:rPr lang="en-US" sz="2000" i="1">
                                <a:latin typeface="Cambria Math" panose="02040503050406030204" pitchFamily="18" charset="0"/>
                              </a:rPr>
                              <m:t>𝑦</m:t>
                            </m:r>
                          </m:sub>
                        </m:sSub>
                        <m:d>
                          <m:dPr>
                            <m:ctrlPr>
                              <a:rPr lang="en-US" sz="2000" i="1">
                                <a:latin typeface="Cambria Math" panose="02040503050406030204" pitchFamily="18" charset="0"/>
                              </a:rPr>
                            </m:ctrlPr>
                          </m:dPr>
                          <m:e>
                            <m:r>
                              <a:rPr lang="en-US" sz="2000" i="1">
                                <a:latin typeface="Cambria Math" panose="02040503050406030204" pitchFamily="18" charset="0"/>
                              </a:rPr>
                              <m:t>𝑖</m:t>
                            </m:r>
                          </m:e>
                        </m:d>
                      </m:e>
                    </m:nary>
                  </m:oMath>
                </a14:m>
                <a:endParaRPr lang="en-US" altLang="zh-CN" sz="2000" b="0" dirty="0" smtClean="0">
                  <a:solidFill>
                    <a:schemeClr val="accent2">
                      <a:lumMod val="50000"/>
                    </a:schemeClr>
                  </a:solidFill>
                  <a:latin typeface="Times New Roman" panose="02020603050405020304" pitchFamily="18" charset="0"/>
                  <a:cs typeface="Times New Roman" panose="02020603050405020304" pitchFamily="18" charset="0"/>
                </a:endParaRPr>
              </a:p>
            </p:txBody>
          </p:sp>
        </mc:Choice>
        <mc:Fallback xmlns="">
          <p:sp>
            <p:nvSpPr>
              <p:cNvPr id="6" name="Rectangle 6"/>
              <p:cNvSpPr>
                <a:spLocks noGrp="1" noRot="1" noChangeAspect="1" noMove="1" noResize="1" noEditPoints="1" noAdjustHandles="1" noChangeArrowheads="1" noChangeShapeType="1" noTextEdit="1"/>
              </p:cNvSpPr>
              <p:nvPr>
                <p:ph type="body"/>
              </p:nvPr>
            </p:nvSpPr>
            <p:spPr>
              <a:xfrm>
                <a:off x="479425" y="1125855"/>
                <a:ext cx="8226693" cy="5321300"/>
              </a:xfrm>
              <a:blipFill rotWithShape="0">
                <a:blip r:embed="rId2"/>
                <a:stretch>
                  <a:fillRect l="-667"/>
                </a:stretch>
              </a:blipFill>
            </p:spPr>
            <p:txBody>
              <a:bodyPr/>
              <a:lstStyle/>
              <a:p>
                <a:r>
                  <a:rPr lang="en-US">
                    <a:noFill/>
                  </a:rPr>
                  <a:t> </a:t>
                </a:r>
              </a:p>
            </p:txBody>
          </p:sp>
        </mc:Fallback>
      </mc:AlternateContent>
    </p:spTree>
    <p:extLst>
      <p:ext uri="{BB962C8B-B14F-4D97-AF65-F5344CB8AC3E}">
        <p14:creationId xmlns:p14="http://schemas.microsoft.com/office/powerpoint/2010/main" val="347109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Calibri" panose="020F0502020204030204" pitchFamily="34" charset="0"/>
                <a:cs typeface="Calibri" panose="020F0502020204030204" pitchFamily="34" charset="0"/>
              </a:rPr>
              <a:t>Textural </a:t>
            </a:r>
            <a:r>
              <a:rPr lang="en-US" sz="3600" dirty="0" smtClean="0">
                <a:latin typeface="Calibri" panose="020F0502020204030204" pitchFamily="34" charset="0"/>
                <a:cs typeface="Calibri" panose="020F0502020204030204" pitchFamily="34" charset="0"/>
              </a:rPr>
              <a:t>Features [Cont.]</a:t>
            </a:r>
            <a:endParaRPr lang="en-US" sz="3600" dirty="0">
              <a:latin typeface="Calibri" panose="020F0502020204030204" pitchFamily="34" charset="0"/>
              <a:cs typeface="Calibri" panose="020F0502020204030204" pitchFamily="34" charset="0"/>
            </a:endParaRPr>
          </a:p>
        </p:txBody>
      </p:sp>
      <p:sp>
        <p:nvSpPr>
          <p:cNvPr id="4" name="Date Placeholder 3"/>
          <p:cNvSpPr>
            <a:spLocks noGrp="1"/>
          </p:cNvSpPr>
          <p:nvPr>
            <p:ph type="dt" sz="half" idx="1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2017-09-14</a:t>
            </a: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Slide Number Placeholder 4"/>
          <p:cNvSpPr>
            <a:spLocks noGrp="1"/>
          </p:cNvSpPr>
          <p:nvPr>
            <p:ph type="sldNum" sz="quarter" idx="16"/>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6DE7F848-D61F-4235-B28F-8FCD9B0DE716}"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11</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mc:AlternateContent xmlns:mc="http://schemas.openxmlformats.org/markup-compatibility/2006" xmlns:a14="http://schemas.microsoft.com/office/drawing/2010/main">
        <mc:Choice Requires="a14">
          <p:sp>
            <p:nvSpPr>
              <p:cNvPr id="6" name="Rectangle 6"/>
              <p:cNvSpPr>
                <a:spLocks noGrp="1"/>
              </p:cNvSpPr>
              <p:nvPr>
                <p:ph type="body"/>
              </p:nvPr>
            </p:nvSpPr>
            <p:spPr>
              <a:xfrm>
                <a:off x="479425" y="1125855"/>
                <a:ext cx="9257003" cy="5321300"/>
              </a:xfrm>
            </p:spPr>
            <p:txBody>
              <a:bodyPr vert="horz" wrap="square" lIns="91440" tIns="45720" rIns="91440" bIns="45720" anchor="t"/>
              <a:lstStyle/>
              <a:p>
                <a:pPr marL="457200" indent="-457200" algn="l" eaLnBrk="1" hangingPunct="1">
                  <a:lnSpc>
                    <a:spcPct val="150000"/>
                  </a:lnSpc>
                  <a:buFont typeface="+mj-lt"/>
                  <a:buAutoNum type="arabicPeriod" startAt="8"/>
                </a:pPr>
                <a:r>
                  <a:rPr lang="en-US" altLang="zh-CN" sz="2000" b="0" dirty="0">
                    <a:solidFill>
                      <a:schemeClr val="accent2">
                        <a:lumMod val="50000"/>
                      </a:schemeClr>
                    </a:solidFill>
                    <a:latin typeface="Times New Roman" panose="02020603050405020304" pitchFamily="18" charset="0"/>
                    <a:cs typeface="Times New Roman" panose="02020603050405020304" pitchFamily="18" charset="0"/>
                  </a:rPr>
                  <a:t>Sum </a:t>
                </a:r>
                <a:r>
                  <a:rPr lang="en-US" altLang="zh-CN" sz="2000" b="0" dirty="0" smtClean="0">
                    <a:solidFill>
                      <a:schemeClr val="accent2">
                        <a:lumMod val="50000"/>
                      </a:schemeClr>
                    </a:solidFill>
                    <a:latin typeface="Times New Roman" panose="02020603050405020304" pitchFamily="18" charset="0"/>
                    <a:cs typeface="Times New Roman" panose="02020603050405020304" pitchFamily="18" charset="0"/>
                  </a:rPr>
                  <a:t>Entropy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𝑓</m:t>
                        </m:r>
                      </m:e>
                      <m:sub>
                        <m:r>
                          <a:rPr lang="en-US" sz="2000" i="1">
                            <a:latin typeface="Cambria Math" panose="02040503050406030204" pitchFamily="18" charset="0"/>
                          </a:rPr>
                          <m:t>8</m:t>
                        </m:r>
                      </m:sub>
                    </m:sSub>
                    <m:r>
                      <a:rPr lang="en-US" sz="2000" i="1">
                        <a:latin typeface="Cambria Math" panose="02040503050406030204" pitchFamily="18" charset="0"/>
                      </a:rPr>
                      <m:t>=−</m:t>
                    </m:r>
                    <m:nary>
                      <m:naryPr>
                        <m:chr m:val="∑"/>
                        <m:limLoc m:val="undOvr"/>
                        <m:ctrlPr>
                          <a:rPr lang="en-US" sz="2000" i="1">
                            <a:latin typeface="Cambria Math" panose="02040503050406030204" pitchFamily="18" charset="0"/>
                          </a:rPr>
                        </m:ctrlPr>
                      </m:naryPr>
                      <m:sub>
                        <m:r>
                          <a:rPr lang="en-US" sz="2000" i="1">
                            <a:latin typeface="Cambria Math" panose="02040503050406030204" pitchFamily="18" charset="0"/>
                          </a:rPr>
                          <m:t>𝑖</m:t>
                        </m:r>
                        <m:r>
                          <a:rPr lang="en-US" sz="2000" i="1">
                            <a:latin typeface="Cambria Math" panose="02040503050406030204" pitchFamily="18" charset="0"/>
                          </a:rPr>
                          <m:t>=2</m:t>
                        </m:r>
                      </m:sub>
                      <m:sup>
                        <m:r>
                          <a:rPr lang="en-US" sz="2000" i="1">
                            <a:latin typeface="Cambria Math" panose="02040503050406030204" pitchFamily="18" charset="0"/>
                          </a:rPr>
                          <m:t>2</m:t>
                        </m:r>
                        <m:sSub>
                          <m:sSubPr>
                            <m:ctrlPr>
                              <a:rPr lang="en-US" sz="2000" i="1">
                                <a:latin typeface="Cambria Math" panose="02040503050406030204" pitchFamily="18" charset="0"/>
                              </a:rPr>
                            </m:ctrlPr>
                          </m:sSubPr>
                          <m:e>
                            <m:r>
                              <a:rPr lang="en-US" sz="2000" i="1">
                                <a:latin typeface="Cambria Math" panose="02040503050406030204" pitchFamily="18" charset="0"/>
                              </a:rPr>
                              <m:t>𝑁</m:t>
                            </m:r>
                          </m:e>
                          <m:sub>
                            <m:r>
                              <a:rPr lang="en-US" sz="2000" i="1">
                                <a:latin typeface="Cambria Math" panose="02040503050406030204" pitchFamily="18" charset="0"/>
                              </a:rPr>
                              <m:t>𝑔</m:t>
                            </m:r>
                          </m:sub>
                        </m:sSub>
                      </m:sup>
                      <m:e>
                        <m:sSub>
                          <m:sSubPr>
                            <m:ctrlPr>
                              <a:rPr lang="en-US" sz="2000" i="1">
                                <a:latin typeface="Cambria Math" panose="02040503050406030204" pitchFamily="18" charset="0"/>
                              </a:rPr>
                            </m:ctrlPr>
                          </m:sSubPr>
                          <m:e>
                            <m:r>
                              <a:rPr lang="en-US" sz="2000" i="1">
                                <a:latin typeface="Cambria Math" panose="02040503050406030204" pitchFamily="18" charset="0"/>
                              </a:rPr>
                              <m:t>𝑝</m:t>
                            </m:r>
                          </m:e>
                          <m:sub>
                            <m:r>
                              <a:rPr lang="en-US" sz="2000" i="1">
                                <a:latin typeface="Cambria Math" panose="02040503050406030204" pitchFamily="18" charset="0"/>
                              </a:rPr>
                              <m:t>𝑥</m:t>
                            </m:r>
                            <m:r>
                              <a:rPr lang="en-US" sz="2000" i="1">
                                <a:latin typeface="Cambria Math" panose="02040503050406030204" pitchFamily="18" charset="0"/>
                              </a:rPr>
                              <m:t>+</m:t>
                            </m:r>
                            <m:r>
                              <a:rPr lang="en-US" sz="2000" i="1">
                                <a:latin typeface="Cambria Math" panose="02040503050406030204" pitchFamily="18" charset="0"/>
                              </a:rPr>
                              <m:t>𝑦</m:t>
                            </m:r>
                          </m:sub>
                        </m:sSub>
                        <m:d>
                          <m:dPr>
                            <m:ctrlPr>
                              <a:rPr lang="en-US" sz="2000" i="1">
                                <a:latin typeface="Cambria Math" panose="02040503050406030204" pitchFamily="18" charset="0"/>
                              </a:rPr>
                            </m:ctrlPr>
                          </m:dPr>
                          <m:e>
                            <m:r>
                              <a:rPr lang="en-US" sz="2000" i="1">
                                <a:latin typeface="Cambria Math" panose="02040503050406030204" pitchFamily="18" charset="0"/>
                              </a:rPr>
                              <m:t>𝑖</m:t>
                            </m:r>
                          </m:e>
                        </m:d>
                        <m:r>
                          <a:rPr lang="en-US" sz="2000" i="1">
                            <a:latin typeface="Cambria Math" panose="02040503050406030204" pitchFamily="18" charset="0"/>
                          </a:rPr>
                          <m:t>𝑙𝑜𝑔</m:t>
                        </m:r>
                        <m:d>
                          <m:dPr>
                            <m:begChr m:val="{"/>
                            <m:endChr m:val="}"/>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𝑝</m:t>
                                </m:r>
                              </m:e>
                              <m:sub>
                                <m:r>
                                  <a:rPr lang="en-US" sz="2000" i="1">
                                    <a:latin typeface="Cambria Math" panose="02040503050406030204" pitchFamily="18" charset="0"/>
                                  </a:rPr>
                                  <m:t>𝑥</m:t>
                                </m:r>
                                <m:r>
                                  <a:rPr lang="en-US" sz="2000" i="1">
                                    <a:latin typeface="Cambria Math" panose="02040503050406030204" pitchFamily="18" charset="0"/>
                                  </a:rPr>
                                  <m:t>+</m:t>
                                </m:r>
                                <m:r>
                                  <a:rPr lang="en-US" sz="2000" i="1">
                                    <a:latin typeface="Cambria Math" panose="02040503050406030204" pitchFamily="18" charset="0"/>
                                  </a:rPr>
                                  <m:t>𝑦</m:t>
                                </m:r>
                              </m:sub>
                            </m:sSub>
                            <m:d>
                              <m:dPr>
                                <m:ctrlPr>
                                  <a:rPr lang="en-US" sz="2000" i="1">
                                    <a:latin typeface="Cambria Math" panose="02040503050406030204" pitchFamily="18" charset="0"/>
                                  </a:rPr>
                                </m:ctrlPr>
                              </m:dPr>
                              <m:e>
                                <m:r>
                                  <a:rPr lang="en-US" sz="2000" i="1">
                                    <a:latin typeface="Cambria Math" panose="02040503050406030204" pitchFamily="18" charset="0"/>
                                  </a:rPr>
                                  <m:t>𝑖</m:t>
                                </m:r>
                              </m:e>
                            </m:d>
                          </m:e>
                        </m:d>
                      </m:e>
                    </m:nary>
                  </m:oMath>
                </a14:m>
                <a:endParaRPr lang="en-US" altLang="zh-CN" sz="2000" b="0" dirty="0">
                  <a:solidFill>
                    <a:schemeClr val="accent2">
                      <a:lumMod val="50000"/>
                    </a:schemeClr>
                  </a:solidFill>
                  <a:latin typeface="Times New Roman" panose="02020603050405020304" pitchFamily="18" charset="0"/>
                  <a:cs typeface="Times New Roman" panose="02020603050405020304" pitchFamily="18" charset="0"/>
                </a:endParaRPr>
              </a:p>
              <a:p>
                <a:pPr marL="457200" indent="-457200" algn="l" eaLnBrk="1" hangingPunct="1">
                  <a:lnSpc>
                    <a:spcPct val="150000"/>
                  </a:lnSpc>
                  <a:buFont typeface="+mj-lt"/>
                  <a:buAutoNum type="arabicPeriod" startAt="8"/>
                </a:pPr>
                <a:r>
                  <a:rPr lang="en-US" altLang="zh-CN" sz="2000" b="0" dirty="0" smtClean="0">
                    <a:solidFill>
                      <a:schemeClr val="accent2">
                        <a:lumMod val="50000"/>
                      </a:schemeClr>
                    </a:solidFill>
                    <a:latin typeface="Times New Roman" panose="02020603050405020304" pitchFamily="18" charset="0"/>
                    <a:cs typeface="Times New Roman" panose="02020603050405020304" pitchFamily="18" charset="0"/>
                  </a:rPr>
                  <a:t>Entropy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𝑓</m:t>
                        </m:r>
                      </m:e>
                      <m:sub>
                        <m:r>
                          <a:rPr lang="en-US" sz="2000" i="1">
                            <a:latin typeface="Cambria Math" panose="02040503050406030204" pitchFamily="18" charset="0"/>
                          </a:rPr>
                          <m:t>9</m:t>
                        </m:r>
                      </m:sub>
                    </m:sSub>
                    <m:r>
                      <a:rPr lang="en-US" sz="2000" i="1">
                        <a:latin typeface="Cambria Math" panose="02040503050406030204" pitchFamily="18" charset="0"/>
                      </a:rPr>
                      <m:t>=−</m:t>
                    </m:r>
                    <m:nary>
                      <m:naryPr>
                        <m:chr m:val="∑"/>
                        <m:limLoc m:val="undOvr"/>
                        <m:supHide m:val="on"/>
                        <m:ctrlPr>
                          <a:rPr lang="en-US" sz="2000" i="1">
                            <a:latin typeface="Cambria Math" panose="02040503050406030204" pitchFamily="18" charset="0"/>
                          </a:rPr>
                        </m:ctrlPr>
                      </m:naryPr>
                      <m:sub>
                        <m:r>
                          <a:rPr lang="en-US" sz="2000" i="1">
                            <a:latin typeface="Cambria Math" panose="02040503050406030204" pitchFamily="18" charset="0"/>
                          </a:rPr>
                          <m:t>𝑖</m:t>
                        </m:r>
                      </m:sub>
                      <m:sup/>
                      <m:e/>
                    </m:nary>
                    <m:nary>
                      <m:naryPr>
                        <m:chr m:val="∑"/>
                        <m:limLoc m:val="undOvr"/>
                        <m:supHide m:val="on"/>
                        <m:ctrlPr>
                          <a:rPr lang="en-US" sz="2000" i="1">
                            <a:latin typeface="Cambria Math" panose="02040503050406030204" pitchFamily="18" charset="0"/>
                          </a:rPr>
                        </m:ctrlPr>
                      </m:naryPr>
                      <m:sub>
                        <m:r>
                          <a:rPr lang="en-US" sz="2000" i="1">
                            <a:latin typeface="Cambria Math" panose="02040503050406030204" pitchFamily="18" charset="0"/>
                          </a:rPr>
                          <m:t>𝑗</m:t>
                        </m:r>
                      </m:sub>
                      <m:sup/>
                      <m:e>
                        <m:r>
                          <a:rPr lang="en-US" sz="2000" i="1">
                            <a:latin typeface="Cambria Math" panose="02040503050406030204" pitchFamily="18" charset="0"/>
                          </a:rPr>
                          <m:t>𝑝</m:t>
                        </m:r>
                        <m:d>
                          <m:dPr>
                            <m:ctrlPr>
                              <a:rPr lang="en-US" sz="2000" i="1">
                                <a:latin typeface="Cambria Math" panose="02040503050406030204" pitchFamily="18" charset="0"/>
                              </a:rPr>
                            </m:ctrlPr>
                          </m:dPr>
                          <m:e>
                            <m:r>
                              <a:rPr lang="en-US" sz="2000" i="1">
                                <a:latin typeface="Cambria Math" panose="02040503050406030204" pitchFamily="18" charset="0"/>
                              </a:rPr>
                              <m:t>𝑖</m:t>
                            </m:r>
                            <m:r>
                              <a:rPr lang="en-US" sz="2000" i="1">
                                <a:latin typeface="Cambria Math" panose="02040503050406030204" pitchFamily="18" charset="0"/>
                              </a:rPr>
                              <m:t>,</m:t>
                            </m:r>
                            <m:r>
                              <a:rPr lang="en-US" sz="2000" i="1">
                                <a:latin typeface="Cambria Math" panose="02040503050406030204" pitchFamily="18" charset="0"/>
                              </a:rPr>
                              <m:t>𝑗</m:t>
                            </m:r>
                          </m:e>
                        </m:d>
                        <m:r>
                          <a:rPr lang="en-US" sz="2000" i="1">
                            <a:latin typeface="Cambria Math" panose="02040503050406030204" pitchFamily="18" charset="0"/>
                          </a:rPr>
                          <m:t>𝑙𝑜𝑔</m:t>
                        </m:r>
                        <m:d>
                          <m:dPr>
                            <m:begChr m:val="{"/>
                            <m:endChr m:val="}"/>
                            <m:ctrlPr>
                              <a:rPr lang="en-US" sz="2000" i="1">
                                <a:latin typeface="Cambria Math" panose="02040503050406030204" pitchFamily="18" charset="0"/>
                              </a:rPr>
                            </m:ctrlPr>
                          </m:dPr>
                          <m:e>
                            <m:r>
                              <a:rPr lang="en-US" sz="2000" i="1">
                                <a:latin typeface="Cambria Math" panose="02040503050406030204" pitchFamily="18" charset="0"/>
                              </a:rPr>
                              <m:t>𝑝</m:t>
                            </m:r>
                            <m:d>
                              <m:dPr>
                                <m:ctrlPr>
                                  <a:rPr lang="en-US" sz="2000" i="1">
                                    <a:latin typeface="Cambria Math" panose="02040503050406030204" pitchFamily="18" charset="0"/>
                                  </a:rPr>
                                </m:ctrlPr>
                              </m:dPr>
                              <m:e>
                                <m:r>
                                  <a:rPr lang="en-US" sz="2000" i="1">
                                    <a:latin typeface="Cambria Math" panose="02040503050406030204" pitchFamily="18" charset="0"/>
                                  </a:rPr>
                                  <m:t>𝑖</m:t>
                                </m:r>
                                <m:r>
                                  <a:rPr lang="en-US" sz="2000" i="1">
                                    <a:latin typeface="Cambria Math" panose="02040503050406030204" pitchFamily="18" charset="0"/>
                                  </a:rPr>
                                  <m:t>,</m:t>
                                </m:r>
                                <m:r>
                                  <a:rPr lang="en-US" sz="2000" i="1">
                                    <a:latin typeface="Cambria Math" panose="02040503050406030204" pitchFamily="18" charset="0"/>
                                  </a:rPr>
                                  <m:t>𝑗</m:t>
                                </m:r>
                              </m:e>
                            </m:d>
                          </m:e>
                        </m:d>
                      </m:e>
                    </m:nary>
                  </m:oMath>
                </a14:m>
                <a:r>
                  <a:rPr lang="en-US" altLang="zh-CN" sz="2000" b="0" dirty="0" smtClean="0">
                    <a:solidFill>
                      <a:schemeClr val="accent2">
                        <a:lumMod val="50000"/>
                      </a:schemeClr>
                    </a:solidFill>
                    <a:latin typeface="Times New Roman" panose="02020603050405020304" pitchFamily="18" charset="0"/>
                    <a:cs typeface="Times New Roman" panose="02020603050405020304" pitchFamily="18" charset="0"/>
                  </a:rPr>
                  <a:t>	</a:t>
                </a:r>
                <a:endParaRPr lang="en-US" altLang="zh-CN" sz="2000" b="0" dirty="0">
                  <a:solidFill>
                    <a:schemeClr val="accent2">
                      <a:lumMod val="50000"/>
                    </a:schemeClr>
                  </a:solidFill>
                  <a:latin typeface="Times New Roman" panose="02020603050405020304" pitchFamily="18" charset="0"/>
                  <a:cs typeface="Times New Roman" panose="02020603050405020304" pitchFamily="18" charset="0"/>
                </a:endParaRPr>
              </a:p>
              <a:p>
                <a:pPr marL="457200" indent="-457200" algn="l" eaLnBrk="1" hangingPunct="1">
                  <a:lnSpc>
                    <a:spcPct val="150000"/>
                  </a:lnSpc>
                  <a:buFont typeface="+mj-lt"/>
                  <a:buAutoNum type="arabicPeriod" startAt="8"/>
                </a:pPr>
                <a:r>
                  <a:rPr lang="en-US" altLang="zh-CN" sz="2000" b="0" dirty="0">
                    <a:solidFill>
                      <a:schemeClr val="accent2">
                        <a:lumMod val="50000"/>
                      </a:schemeClr>
                    </a:solidFill>
                    <a:latin typeface="Times New Roman" panose="02020603050405020304" pitchFamily="18" charset="0"/>
                    <a:cs typeface="Times New Roman" panose="02020603050405020304" pitchFamily="18" charset="0"/>
                  </a:rPr>
                  <a:t>Difference </a:t>
                </a:r>
                <a:r>
                  <a:rPr lang="en-US" altLang="zh-CN" sz="2000" b="0" dirty="0" smtClean="0">
                    <a:solidFill>
                      <a:schemeClr val="accent2">
                        <a:lumMod val="50000"/>
                      </a:schemeClr>
                    </a:solidFill>
                    <a:latin typeface="Times New Roman" panose="02020603050405020304" pitchFamily="18" charset="0"/>
                    <a:cs typeface="Times New Roman" panose="02020603050405020304" pitchFamily="18" charset="0"/>
                  </a:rPr>
                  <a:t>Variance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𝑓</m:t>
                        </m:r>
                      </m:e>
                      <m:sub>
                        <m:r>
                          <a:rPr lang="en-US" sz="2000" i="1">
                            <a:latin typeface="Cambria Math" panose="02040503050406030204" pitchFamily="18" charset="0"/>
                          </a:rPr>
                          <m:t>10</m:t>
                        </m:r>
                      </m:sub>
                    </m:sSub>
                    <m:r>
                      <a:rPr lang="en-US" sz="2000" i="1">
                        <a:latin typeface="Cambria Math" panose="02040503050406030204" pitchFamily="18" charset="0"/>
                      </a:rPr>
                      <m:t>=</m:t>
                    </m:r>
                    <m:r>
                      <a:rPr lang="en-US" sz="2000" i="1">
                        <a:latin typeface="Cambria Math" panose="02040503050406030204" pitchFamily="18" charset="0"/>
                      </a:rPr>
                      <m:t>𝑣𝑎𝑟𝑖𝑎𝑛𝑐𝑒</m:t>
                    </m:r>
                    <m:r>
                      <a:rPr lang="en-US" sz="2000" i="1">
                        <a:latin typeface="Cambria Math" panose="02040503050406030204" pitchFamily="18" charset="0"/>
                      </a:rPr>
                      <m:t> </m:t>
                    </m:r>
                    <m:r>
                      <a:rPr lang="en-US" sz="2000" i="1">
                        <a:latin typeface="Cambria Math" panose="02040503050406030204" pitchFamily="18" charset="0"/>
                      </a:rPr>
                      <m:t>𝑜𝑓</m:t>
                    </m:r>
                    <m:r>
                      <a:rPr lang="en-US" sz="2000" i="1">
                        <a:latin typeface="Cambria Math" panose="02040503050406030204" pitchFamily="18" charset="0"/>
                      </a:rPr>
                      <m:t> </m:t>
                    </m:r>
                    <m:sSub>
                      <m:sSubPr>
                        <m:ctrlPr>
                          <a:rPr lang="en-US" sz="2000" i="1">
                            <a:latin typeface="Cambria Math" panose="02040503050406030204" pitchFamily="18" charset="0"/>
                          </a:rPr>
                        </m:ctrlPr>
                      </m:sSubPr>
                      <m:e>
                        <m:r>
                          <a:rPr lang="en-US" sz="2000" i="1">
                            <a:latin typeface="Cambria Math" panose="02040503050406030204" pitchFamily="18" charset="0"/>
                          </a:rPr>
                          <m:t>𝑝</m:t>
                        </m:r>
                      </m:e>
                      <m:sub>
                        <m:r>
                          <a:rPr lang="en-US" sz="2000" i="1">
                            <a:latin typeface="Cambria Math" panose="02040503050406030204" pitchFamily="18" charset="0"/>
                          </a:rPr>
                          <m:t>𝑥</m:t>
                        </m:r>
                        <m:r>
                          <a:rPr lang="en-US" sz="2000" i="1">
                            <a:latin typeface="Cambria Math" panose="02040503050406030204" pitchFamily="18" charset="0"/>
                          </a:rPr>
                          <m:t>−</m:t>
                        </m:r>
                        <m:r>
                          <a:rPr lang="en-US" sz="2000" i="1">
                            <a:latin typeface="Cambria Math" panose="02040503050406030204" pitchFamily="18" charset="0"/>
                          </a:rPr>
                          <m:t>𝑦</m:t>
                        </m:r>
                      </m:sub>
                    </m:sSub>
                  </m:oMath>
                </a14:m>
                <a:r>
                  <a:rPr lang="en-US" altLang="zh-CN" sz="2000" b="0" dirty="0" smtClean="0">
                    <a:solidFill>
                      <a:schemeClr val="accent2">
                        <a:lumMod val="50000"/>
                      </a:schemeClr>
                    </a:solidFill>
                    <a:latin typeface="Times New Roman" panose="02020603050405020304" pitchFamily="18" charset="0"/>
                    <a:cs typeface="Times New Roman" panose="02020603050405020304" pitchFamily="18" charset="0"/>
                  </a:rPr>
                  <a:t>	</a:t>
                </a:r>
                <a:endParaRPr lang="en-US" altLang="zh-CN" sz="2000" b="0" dirty="0">
                  <a:solidFill>
                    <a:schemeClr val="accent2">
                      <a:lumMod val="50000"/>
                    </a:schemeClr>
                  </a:solidFill>
                  <a:latin typeface="Times New Roman" panose="02020603050405020304" pitchFamily="18" charset="0"/>
                  <a:cs typeface="Times New Roman" panose="02020603050405020304" pitchFamily="18" charset="0"/>
                </a:endParaRPr>
              </a:p>
              <a:p>
                <a:pPr marL="457200" indent="-457200" algn="l" eaLnBrk="1" hangingPunct="1">
                  <a:lnSpc>
                    <a:spcPct val="150000"/>
                  </a:lnSpc>
                  <a:buFont typeface="+mj-lt"/>
                  <a:buAutoNum type="arabicPeriod" startAt="8"/>
                </a:pPr>
                <a:r>
                  <a:rPr lang="en-US" altLang="zh-CN" sz="2000" b="0" dirty="0">
                    <a:solidFill>
                      <a:schemeClr val="accent2">
                        <a:lumMod val="50000"/>
                      </a:schemeClr>
                    </a:solidFill>
                    <a:latin typeface="Times New Roman" panose="02020603050405020304" pitchFamily="18" charset="0"/>
                    <a:cs typeface="Times New Roman" panose="02020603050405020304" pitchFamily="18" charset="0"/>
                  </a:rPr>
                  <a:t>Difference </a:t>
                </a:r>
                <a:r>
                  <a:rPr lang="en-US" altLang="zh-CN" sz="2000" b="0" dirty="0" smtClean="0">
                    <a:solidFill>
                      <a:schemeClr val="accent2">
                        <a:lumMod val="50000"/>
                      </a:schemeClr>
                    </a:solidFill>
                    <a:latin typeface="Times New Roman" panose="02020603050405020304" pitchFamily="18" charset="0"/>
                    <a:cs typeface="Times New Roman" panose="02020603050405020304" pitchFamily="18" charset="0"/>
                  </a:rPr>
                  <a:t>Entropy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𝑓</m:t>
                        </m:r>
                      </m:e>
                      <m:sub>
                        <m:r>
                          <a:rPr lang="en-US" sz="2000" i="1">
                            <a:latin typeface="Cambria Math" panose="02040503050406030204" pitchFamily="18" charset="0"/>
                          </a:rPr>
                          <m:t>11</m:t>
                        </m:r>
                      </m:sub>
                    </m:sSub>
                    <m:r>
                      <a:rPr lang="en-US" sz="2000" i="1">
                        <a:latin typeface="Cambria Math" panose="02040503050406030204" pitchFamily="18" charset="0"/>
                      </a:rPr>
                      <m:t>=−</m:t>
                    </m:r>
                    <m:nary>
                      <m:naryPr>
                        <m:chr m:val="∑"/>
                        <m:limLoc m:val="undOvr"/>
                        <m:ctrlPr>
                          <a:rPr lang="en-US" sz="2000" i="1">
                            <a:latin typeface="Cambria Math" panose="02040503050406030204" pitchFamily="18" charset="0"/>
                          </a:rPr>
                        </m:ctrlPr>
                      </m:naryPr>
                      <m:sub>
                        <m:r>
                          <a:rPr lang="en-US" sz="2000" i="1">
                            <a:latin typeface="Cambria Math" panose="02040503050406030204" pitchFamily="18" charset="0"/>
                          </a:rPr>
                          <m:t>𝑖</m:t>
                        </m:r>
                        <m:r>
                          <a:rPr lang="en-US" sz="2000" i="1">
                            <a:latin typeface="Cambria Math" panose="02040503050406030204" pitchFamily="18" charset="0"/>
                          </a:rPr>
                          <m:t>=0</m:t>
                        </m:r>
                      </m:sub>
                      <m:sup>
                        <m:sSub>
                          <m:sSubPr>
                            <m:ctrlPr>
                              <a:rPr lang="en-US" sz="2000" i="1">
                                <a:latin typeface="Cambria Math" panose="02040503050406030204" pitchFamily="18" charset="0"/>
                              </a:rPr>
                            </m:ctrlPr>
                          </m:sSubPr>
                          <m:e>
                            <m:r>
                              <a:rPr lang="en-US" sz="2000" i="1">
                                <a:latin typeface="Cambria Math" panose="02040503050406030204" pitchFamily="18" charset="0"/>
                              </a:rPr>
                              <m:t>𝑁</m:t>
                            </m:r>
                          </m:e>
                          <m:sub>
                            <m:r>
                              <a:rPr lang="en-US" sz="2000" i="1">
                                <a:latin typeface="Cambria Math" panose="02040503050406030204" pitchFamily="18" charset="0"/>
                              </a:rPr>
                              <m:t>𝑔</m:t>
                            </m:r>
                          </m:sub>
                        </m:sSub>
                        <m:r>
                          <a:rPr lang="en-US" sz="2000" i="1">
                            <a:latin typeface="Cambria Math" panose="02040503050406030204" pitchFamily="18" charset="0"/>
                          </a:rPr>
                          <m:t>−1</m:t>
                        </m:r>
                      </m:sup>
                      <m:e>
                        <m:sSub>
                          <m:sSubPr>
                            <m:ctrlPr>
                              <a:rPr lang="en-US" sz="2000" i="1">
                                <a:latin typeface="Cambria Math" panose="02040503050406030204" pitchFamily="18" charset="0"/>
                              </a:rPr>
                            </m:ctrlPr>
                          </m:sSubPr>
                          <m:e>
                            <m:r>
                              <a:rPr lang="en-US" sz="2000" i="1">
                                <a:latin typeface="Cambria Math" panose="02040503050406030204" pitchFamily="18" charset="0"/>
                              </a:rPr>
                              <m:t>𝑝</m:t>
                            </m:r>
                          </m:e>
                          <m:sub>
                            <m:r>
                              <a:rPr lang="en-US" sz="2000" i="1">
                                <a:latin typeface="Cambria Math" panose="02040503050406030204" pitchFamily="18" charset="0"/>
                              </a:rPr>
                              <m:t>𝑥</m:t>
                            </m:r>
                            <m:r>
                              <a:rPr lang="en-US" sz="2000" i="1">
                                <a:latin typeface="Cambria Math" panose="02040503050406030204" pitchFamily="18" charset="0"/>
                              </a:rPr>
                              <m:t>−</m:t>
                            </m:r>
                            <m:r>
                              <a:rPr lang="en-US" sz="2000" i="1">
                                <a:latin typeface="Cambria Math" panose="02040503050406030204" pitchFamily="18" charset="0"/>
                              </a:rPr>
                              <m:t>𝑦</m:t>
                            </m:r>
                          </m:sub>
                        </m:sSub>
                        <m:d>
                          <m:dPr>
                            <m:ctrlPr>
                              <a:rPr lang="en-US" sz="2000" i="1">
                                <a:latin typeface="Cambria Math" panose="02040503050406030204" pitchFamily="18" charset="0"/>
                              </a:rPr>
                            </m:ctrlPr>
                          </m:dPr>
                          <m:e>
                            <m:r>
                              <a:rPr lang="en-US" sz="2000" i="1">
                                <a:latin typeface="Cambria Math" panose="02040503050406030204" pitchFamily="18" charset="0"/>
                              </a:rPr>
                              <m:t>𝑖</m:t>
                            </m:r>
                          </m:e>
                        </m:d>
                        <m:r>
                          <a:rPr lang="en-US" sz="2000" i="1">
                            <a:latin typeface="Cambria Math" panose="02040503050406030204" pitchFamily="18" charset="0"/>
                          </a:rPr>
                          <m:t> </m:t>
                        </m:r>
                        <m:r>
                          <a:rPr lang="en-US" sz="2000" i="1">
                            <a:latin typeface="Cambria Math" panose="02040503050406030204" pitchFamily="18" charset="0"/>
                          </a:rPr>
                          <m:t>𝑙𝑜𝑔</m:t>
                        </m:r>
                        <m:d>
                          <m:dPr>
                            <m:begChr m:val="{"/>
                            <m:endChr m:val="}"/>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𝑝</m:t>
                                </m:r>
                              </m:e>
                              <m:sub>
                                <m:r>
                                  <a:rPr lang="en-US" sz="2000" i="1">
                                    <a:latin typeface="Cambria Math" panose="02040503050406030204" pitchFamily="18" charset="0"/>
                                  </a:rPr>
                                  <m:t>𝑥</m:t>
                                </m:r>
                                <m:r>
                                  <a:rPr lang="en-US" sz="2000" i="1">
                                    <a:latin typeface="Cambria Math" panose="02040503050406030204" pitchFamily="18" charset="0"/>
                                  </a:rPr>
                                  <m:t>−</m:t>
                                </m:r>
                                <m:r>
                                  <a:rPr lang="en-US" sz="2000" i="1">
                                    <a:latin typeface="Cambria Math" panose="02040503050406030204" pitchFamily="18" charset="0"/>
                                  </a:rPr>
                                  <m:t>𝑦</m:t>
                                </m:r>
                              </m:sub>
                            </m:sSub>
                            <m:d>
                              <m:dPr>
                                <m:ctrlPr>
                                  <a:rPr lang="en-US" sz="2000" i="1">
                                    <a:latin typeface="Cambria Math" panose="02040503050406030204" pitchFamily="18" charset="0"/>
                                  </a:rPr>
                                </m:ctrlPr>
                              </m:dPr>
                              <m:e>
                                <m:r>
                                  <a:rPr lang="en-US" sz="2000" i="1">
                                    <a:latin typeface="Cambria Math" panose="02040503050406030204" pitchFamily="18" charset="0"/>
                                  </a:rPr>
                                  <m:t>𝑖</m:t>
                                </m:r>
                              </m:e>
                            </m:d>
                          </m:e>
                        </m:d>
                      </m:e>
                    </m:nary>
                  </m:oMath>
                </a14:m>
                <a:endParaRPr lang="en-US" altLang="zh-CN" sz="2000" b="0" dirty="0">
                  <a:solidFill>
                    <a:schemeClr val="accent2">
                      <a:lumMod val="50000"/>
                    </a:schemeClr>
                  </a:solidFill>
                  <a:latin typeface="Times New Roman" panose="02020603050405020304" pitchFamily="18" charset="0"/>
                  <a:cs typeface="Times New Roman" panose="02020603050405020304" pitchFamily="18" charset="0"/>
                </a:endParaRPr>
              </a:p>
              <a:p>
                <a:pPr marL="457200" indent="-457200" algn="l" eaLnBrk="1" hangingPunct="1">
                  <a:lnSpc>
                    <a:spcPct val="150000"/>
                  </a:lnSpc>
                  <a:buFont typeface="+mj-lt"/>
                  <a:buAutoNum type="arabicPeriod" startAt="8"/>
                </a:pPr>
                <a:r>
                  <a:rPr lang="en-US" altLang="zh-CN" sz="2000" b="0" dirty="0" smtClean="0">
                    <a:solidFill>
                      <a:schemeClr val="accent2">
                        <a:lumMod val="50000"/>
                      </a:schemeClr>
                    </a:solidFill>
                    <a:latin typeface="Times New Roman" panose="02020603050405020304" pitchFamily="18" charset="0"/>
                    <a:cs typeface="Times New Roman" panose="02020603050405020304" pitchFamily="18" charset="0"/>
                  </a:rPr>
                  <a:t>&amp; 13. Information </a:t>
                </a:r>
                <a:r>
                  <a:rPr lang="en-US" altLang="zh-CN" sz="2000" b="0" dirty="0">
                    <a:solidFill>
                      <a:schemeClr val="accent2">
                        <a:lumMod val="50000"/>
                      </a:schemeClr>
                    </a:solidFill>
                    <a:latin typeface="Times New Roman" panose="02020603050405020304" pitchFamily="18" charset="0"/>
                    <a:cs typeface="Times New Roman" panose="02020603050405020304" pitchFamily="18" charset="0"/>
                  </a:rPr>
                  <a:t>Measure of Correction </a:t>
                </a:r>
                <a:endParaRPr lang="en-US" altLang="zh-CN" sz="2000" b="0" dirty="0" smtClean="0">
                  <a:solidFill>
                    <a:schemeClr val="accent2">
                      <a:lumMod val="50000"/>
                    </a:schemeClr>
                  </a:solidFill>
                  <a:latin typeface="Times New Roman" panose="02020603050405020304" pitchFamily="18" charset="0"/>
                  <a:cs typeface="Times New Roman" panose="02020603050405020304" pitchFamily="18" charset="0"/>
                </a:endParaRPr>
              </a:p>
              <a:p>
                <a:pPr algn="l" eaLnBrk="1" hangingPunct="1">
                  <a:lnSpc>
                    <a:spcPct val="100000"/>
                  </a:lnSpc>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𝑓</m:t>
                          </m:r>
                        </m:e>
                        <m:sub>
                          <m:r>
                            <a:rPr lang="en-US" sz="2000" i="1">
                              <a:latin typeface="Cambria Math" panose="02040503050406030204" pitchFamily="18" charset="0"/>
                            </a:rPr>
                            <m:t>12</m:t>
                          </m:r>
                        </m:sub>
                      </m:sSub>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𝐻𝑋𝑌</m:t>
                          </m:r>
                          <m:r>
                            <a:rPr lang="en-US" sz="2000" i="1">
                              <a:latin typeface="Cambria Math" panose="02040503050406030204" pitchFamily="18" charset="0"/>
                            </a:rPr>
                            <m:t>−</m:t>
                          </m:r>
                          <m:r>
                            <a:rPr lang="en-US" sz="2000" i="1">
                              <a:latin typeface="Cambria Math" panose="02040503050406030204" pitchFamily="18" charset="0"/>
                            </a:rPr>
                            <m:t>𝐻𝑋𝑌</m:t>
                          </m:r>
                          <m:r>
                            <a:rPr lang="en-US" sz="2000" i="1">
                              <a:latin typeface="Cambria Math" panose="02040503050406030204" pitchFamily="18" charset="0"/>
                            </a:rPr>
                            <m:t>1</m:t>
                          </m:r>
                        </m:num>
                        <m:den>
                          <m:r>
                            <a:rPr lang="en-US" sz="2000" i="1">
                              <a:latin typeface="Cambria Math" panose="02040503050406030204" pitchFamily="18" charset="0"/>
                            </a:rPr>
                            <m:t>𝑚𝑎𝑥</m:t>
                          </m:r>
                          <m:d>
                            <m:dPr>
                              <m:begChr m:val="{"/>
                              <m:endChr m:val="}"/>
                              <m:ctrlPr>
                                <a:rPr lang="en-US" sz="2000" i="1">
                                  <a:latin typeface="Cambria Math" panose="02040503050406030204" pitchFamily="18" charset="0"/>
                                </a:rPr>
                              </m:ctrlPr>
                            </m:dPr>
                            <m:e>
                              <m:r>
                                <a:rPr lang="en-US" sz="2000" i="1">
                                  <a:latin typeface="Cambria Math" panose="02040503050406030204" pitchFamily="18" charset="0"/>
                                </a:rPr>
                                <m:t>𝐻𝑋</m:t>
                              </m:r>
                              <m:r>
                                <a:rPr lang="en-US" sz="2000" i="1">
                                  <a:latin typeface="Cambria Math" panose="02040503050406030204" pitchFamily="18" charset="0"/>
                                </a:rPr>
                                <m:t>, </m:t>
                              </m:r>
                              <m:r>
                                <a:rPr lang="en-US" sz="2000" i="1">
                                  <a:latin typeface="Cambria Math" panose="02040503050406030204" pitchFamily="18" charset="0"/>
                                </a:rPr>
                                <m:t>𝐻𝑌</m:t>
                              </m:r>
                            </m:e>
                          </m:d>
                        </m:den>
                      </m:f>
                    </m:oMath>
                  </m:oMathPara>
                </a14:m>
                <a:endParaRPr lang="en-US" altLang="zh-CN" sz="2000" b="0" dirty="0" smtClean="0">
                  <a:solidFill>
                    <a:schemeClr val="accent2">
                      <a:lumMod val="50000"/>
                    </a:schemeClr>
                  </a:solidFill>
                  <a:latin typeface="Times New Roman" panose="02020603050405020304" pitchFamily="18" charset="0"/>
                  <a:cs typeface="Times New Roman" panose="02020603050405020304" pitchFamily="18" charset="0"/>
                </a:endParaRPr>
              </a:p>
              <a:p>
                <a:pPr algn="l" eaLnBrk="1" hangingPunct="1">
                  <a:lnSpc>
                    <a:spcPct val="100000"/>
                  </a:lnSpc>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𝑓</m:t>
                          </m:r>
                        </m:e>
                        <m:sub>
                          <m:r>
                            <a:rPr lang="en-US" sz="2000" i="1">
                              <a:latin typeface="Cambria Math" panose="02040503050406030204" pitchFamily="18" charset="0"/>
                            </a:rPr>
                            <m:t>13</m:t>
                          </m:r>
                        </m:sub>
                      </m:sSub>
                      <m:r>
                        <a:rPr lang="en-US" sz="2000" i="1">
                          <a:latin typeface="Cambria Math" panose="02040503050406030204" pitchFamily="18" charset="0"/>
                        </a:rPr>
                        <m:t>=</m:t>
                      </m:r>
                      <m:sSup>
                        <m:sSupPr>
                          <m:ctrlPr>
                            <a:rPr lang="en-US" sz="2000" i="1">
                              <a:latin typeface="Cambria Math" panose="02040503050406030204" pitchFamily="18" charset="0"/>
                            </a:rPr>
                          </m:ctrlPr>
                        </m:sSupPr>
                        <m:e>
                          <m:d>
                            <m:dPr>
                              <m:ctrlPr>
                                <a:rPr lang="en-US" sz="2000" i="1">
                                  <a:latin typeface="Cambria Math" panose="02040503050406030204" pitchFamily="18" charset="0"/>
                                </a:rPr>
                              </m:ctrlPr>
                            </m:dPr>
                            <m:e>
                              <m:r>
                                <a:rPr lang="en-US" sz="2000" i="1">
                                  <a:latin typeface="Cambria Math" panose="02040503050406030204" pitchFamily="18" charset="0"/>
                                </a:rPr>
                                <m:t>1−</m:t>
                              </m:r>
                              <m:r>
                                <a:rPr lang="en-US" sz="2000" i="1">
                                  <a:latin typeface="Cambria Math" panose="02040503050406030204" pitchFamily="18" charset="0"/>
                                </a:rPr>
                                <m:t>𝑒𝑥𝑝</m:t>
                              </m:r>
                              <m:d>
                                <m:dPr>
                                  <m:begChr m:val="["/>
                                  <m:endChr m:val="]"/>
                                  <m:ctrlPr>
                                    <a:rPr lang="en-US" sz="2000" i="1">
                                      <a:latin typeface="Cambria Math" panose="02040503050406030204" pitchFamily="18" charset="0"/>
                                    </a:rPr>
                                  </m:ctrlPr>
                                </m:dPr>
                                <m:e>
                                  <m:r>
                                    <a:rPr lang="en-US" sz="2000" i="1">
                                      <a:latin typeface="Cambria Math" panose="02040503050406030204" pitchFamily="18" charset="0"/>
                                    </a:rPr>
                                    <m:t>−2.0</m:t>
                                  </m:r>
                                  <m:d>
                                    <m:dPr>
                                      <m:ctrlPr>
                                        <a:rPr lang="en-US" sz="2000" i="1">
                                          <a:latin typeface="Cambria Math" panose="02040503050406030204" pitchFamily="18" charset="0"/>
                                        </a:rPr>
                                      </m:ctrlPr>
                                    </m:dPr>
                                    <m:e>
                                      <m:r>
                                        <a:rPr lang="en-US" sz="2000" i="1">
                                          <a:latin typeface="Cambria Math" panose="02040503050406030204" pitchFamily="18" charset="0"/>
                                        </a:rPr>
                                        <m:t>𝐻𝑋𝑌</m:t>
                                      </m:r>
                                      <m:r>
                                        <a:rPr lang="en-US" sz="2000" i="1">
                                          <a:latin typeface="Cambria Math" panose="02040503050406030204" pitchFamily="18" charset="0"/>
                                        </a:rPr>
                                        <m:t>2−</m:t>
                                      </m:r>
                                      <m:r>
                                        <a:rPr lang="en-US" sz="2000" i="1">
                                          <a:latin typeface="Cambria Math" panose="02040503050406030204" pitchFamily="18" charset="0"/>
                                        </a:rPr>
                                        <m:t>𝐻𝑋𝑌</m:t>
                                      </m:r>
                                    </m:e>
                                  </m:d>
                                </m:e>
                              </m:d>
                            </m:e>
                          </m:d>
                        </m:e>
                        <m:sup>
                          <m:f>
                            <m:fPr>
                              <m:type m:val="skw"/>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2</m:t>
                              </m:r>
                            </m:den>
                          </m:f>
                        </m:sup>
                      </m:sSup>
                    </m:oMath>
                  </m:oMathPara>
                </a14:m>
                <a:endParaRPr lang="en-US" altLang="zh-CN" sz="2000" b="0" dirty="0" smtClean="0">
                  <a:solidFill>
                    <a:schemeClr val="accent2">
                      <a:lumMod val="50000"/>
                    </a:schemeClr>
                  </a:solidFill>
                  <a:latin typeface="Times New Roman" panose="02020603050405020304" pitchFamily="18" charset="0"/>
                  <a:cs typeface="Times New Roman" panose="02020603050405020304" pitchFamily="18" charset="0"/>
                </a:endParaRPr>
              </a:p>
              <a:p>
                <a:pPr marL="457200" indent="-457200" algn="l">
                  <a:lnSpc>
                    <a:spcPct val="150000"/>
                  </a:lnSpc>
                  <a:buFont typeface="+mj-lt"/>
                  <a:buAutoNum type="arabicPeriod" startAt="14"/>
                </a:pPr>
                <a:r>
                  <a:rPr lang="en-US" altLang="zh-CN" sz="2000" b="0" dirty="0">
                    <a:solidFill>
                      <a:schemeClr val="accent2">
                        <a:lumMod val="50000"/>
                      </a:schemeClr>
                    </a:solidFill>
                    <a:latin typeface="Times New Roman" panose="02020603050405020304" pitchFamily="18" charset="0"/>
                    <a:cs typeface="Times New Roman" panose="02020603050405020304" pitchFamily="18" charset="0"/>
                  </a:rPr>
                  <a:t>Maximal Correction </a:t>
                </a:r>
                <a:r>
                  <a:rPr lang="en-US" altLang="zh-CN" sz="2000" b="0" dirty="0" smtClean="0">
                    <a:solidFill>
                      <a:schemeClr val="accent2">
                        <a:lumMod val="50000"/>
                      </a:schemeClr>
                    </a:solidFill>
                    <a:latin typeface="Times New Roman" panose="02020603050405020304" pitchFamily="18" charset="0"/>
                    <a:cs typeface="Times New Roman" panose="02020603050405020304" pitchFamily="18" charset="0"/>
                  </a:rPr>
                  <a:t>Coefficient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𝑓</m:t>
                        </m:r>
                      </m:e>
                      <m:sub>
                        <m:r>
                          <a:rPr lang="en-US" sz="2000" i="1">
                            <a:latin typeface="Cambria Math" panose="02040503050406030204" pitchFamily="18" charset="0"/>
                          </a:rPr>
                          <m:t>14</m:t>
                        </m:r>
                      </m:sub>
                    </m:sSub>
                    <m:r>
                      <a:rPr lang="en-US" sz="2000" i="1">
                        <a:latin typeface="Cambria Math" panose="02040503050406030204" pitchFamily="18" charset="0"/>
                      </a:rPr>
                      <m:t>=</m:t>
                    </m:r>
                    <m:sSup>
                      <m:sSupPr>
                        <m:ctrlPr>
                          <a:rPr lang="en-US" sz="2000" i="1">
                            <a:latin typeface="Cambria Math" panose="02040503050406030204" pitchFamily="18" charset="0"/>
                          </a:rPr>
                        </m:ctrlPr>
                      </m:sSupPr>
                      <m:e>
                        <m:d>
                          <m:dPr>
                            <m:ctrlPr>
                              <a:rPr lang="en-US" sz="2000" i="1">
                                <a:latin typeface="Cambria Math" panose="02040503050406030204" pitchFamily="18" charset="0"/>
                              </a:rPr>
                            </m:ctrlPr>
                          </m:dPr>
                          <m:e>
                            <m:r>
                              <a:rPr lang="en-US" sz="2000" i="1">
                                <a:latin typeface="Cambria Math" panose="02040503050406030204" pitchFamily="18" charset="0"/>
                              </a:rPr>
                              <m:t>𝑠𝑒𝑐𝑜𝑛𝑑</m:t>
                            </m:r>
                            <m:r>
                              <a:rPr lang="en-US" sz="2000" i="1">
                                <a:latin typeface="Cambria Math" panose="02040503050406030204" pitchFamily="18" charset="0"/>
                              </a:rPr>
                              <m:t> </m:t>
                            </m:r>
                            <m:r>
                              <a:rPr lang="en-US" sz="2000" i="1">
                                <a:latin typeface="Cambria Math" panose="02040503050406030204" pitchFamily="18" charset="0"/>
                              </a:rPr>
                              <m:t>𝑙𝑎𝑟𝑔𝑒𝑠𝑡</m:t>
                            </m:r>
                            <m:r>
                              <a:rPr lang="en-US" sz="2000" i="1">
                                <a:latin typeface="Cambria Math" panose="02040503050406030204" pitchFamily="18" charset="0"/>
                              </a:rPr>
                              <m:t> </m:t>
                            </m:r>
                            <m:r>
                              <a:rPr lang="en-US" sz="2000" i="1">
                                <a:latin typeface="Cambria Math" panose="02040503050406030204" pitchFamily="18" charset="0"/>
                              </a:rPr>
                              <m:t>𝑒𝑖𝑔𝑒𝑛𝑣𝑎𝑙𝑢𝑒</m:t>
                            </m:r>
                            <m:r>
                              <a:rPr lang="en-US" sz="2000" i="1">
                                <a:latin typeface="Cambria Math" panose="02040503050406030204" pitchFamily="18" charset="0"/>
                              </a:rPr>
                              <m:t> </m:t>
                            </m:r>
                            <m:r>
                              <a:rPr lang="en-US" sz="2000" i="1">
                                <a:latin typeface="Cambria Math" panose="02040503050406030204" pitchFamily="18" charset="0"/>
                              </a:rPr>
                              <m:t>𝑜𝑓</m:t>
                            </m:r>
                            <m:r>
                              <a:rPr lang="en-US" sz="2000" i="1">
                                <a:latin typeface="Cambria Math" panose="02040503050406030204" pitchFamily="18" charset="0"/>
                              </a:rPr>
                              <m:t> </m:t>
                            </m:r>
                            <m:r>
                              <a:rPr lang="en-US" sz="2000" i="1">
                                <a:latin typeface="Cambria Math" panose="02040503050406030204" pitchFamily="18" charset="0"/>
                              </a:rPr>
                              <m:t>𝑄</m:t>
                            </m:r>
                          </m:e>
                        </m:d>
                      </m:e>
                      <m:sup>
                        <m:f>
                          <m:fPr>
                            <m:type m:val="skw"/>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2</m:t>
                            </m:r>
                          </m:den>
                        </m:f>
                      </m:sup>
                    </m:sSup>
                  </m:oMath>
                </a14:m>
                <a:endParaRPr lang="en-US" altLang="zh-CN" sz="2000" b="0" dirty="0" smtClean="0">
                  <a:solidFill>
                    <a:schemeClr val="accent2">
                      <a:lumMod val="50000"/>
                    </a:schemeClr>
                  </a:solidFill>
                  <a:latin typeface="Times New Roman" panose="02020603050405020304" pitchFamily="18" charset="0"/>
                  <a:cs typeface="Times New Roman" panose="02020603050405020304" pitchFamily="18" charset="0"/>
                </a:endParaRPr>
              </a:p>
              <a:p>
                <a:pPr>
                  <a:lnSpc>
                    <a:spcPct val="100000"/>
                  </a:lnSpc>
                </a:pPr>
                <a:r>
                  <a:rPr lang="en-US" altLang="zh-CN" sz="2000" b="0" dirty="0" smtClean="0">
                    <a:solidFill>
                      <a:schemeClr val="accent2">
                        <a:lumMod val="50000"/>
                      </a:schemeClr>
                    </a:solidFill>
                    <a:latin typeface="Times New Roman" panose="02020603050405020304" pitchFamily="18" charset="0"/>
                    <a:cs typeface="Times New Roman" panose="02020603050405020304" pitchFamily="18" charset="0"/>
                  </a:rPr>
                  <a:t>Where,</a:t>
                </a:r>
                <a:r>
                  <a:rPr lang="en-US" sz="2000" dirty="0" smtClean="0"/>
                  <a:t> </a:t>
                </a:r>
                <a14:m>
                  <m:oMath xmlns:m="http://schemas.openxmlformats.org/officeDocument/2006/math">
                    <m:r>
                      <a:rPr lang="en-US" sz="2000" i="1">
                        <a:latin typeface="Cambria Math" panose="02040503050406030204" pitchFamily="18" charset="0"/>
                      </a:rPr>
                      <m:t>𝑄</m:t>
                    </m:r>
                    <m:d>
                      <m:dPr>
                        <m:ctrlPr>
                          <a:rPr lang="en-US" sz="2000" i="1">
                            <a:latin typeface="Cambria Math" panose="02040503050406030204" pitchFamily="18" charset="0"/>
                          </a:rPr>
                        </m:ctrlPr>
                      </m:dPr>
                      <m:e>
                        <m:r>
                          <a:rPr lang="en-US" sz="2000" i="1">
                            <a:latin typeface="Cambria Math" panose="02040503050406030204" pitchFamily="18" charset="0"/>
                          </a:rPr>
                          <m:t>𝑖</m:t>
                        </m:r>
                        <m:r>
                          <a:rPr lang="en-US" sz="2000" i="1">
                            <a:latin typeface="Cambria Math" panose="02040503050406030204" pitchFamily="18" charset="0"/>
                          </a:rPr>
                          <m:t>, </m:t>
                        </m:r>
                        <m:r>
                          <a:rPr lang="en-US" sz="2000" i="1">
                            <a:latin typeface="Cambria Math" panose="02040503050406030204" pitchFamily="18" charset="0"/>
                          </a:rPr>
                          <m:t>𝑗</m:t>
                        </m:r>
                      </m:e>
                    </m:d>
                    <m:r>
                      <a:rPr lang="en-US" sz="2000" i="1">
                        <a:latin typeface="Cambria Math" panose="02040503050406030204" pitchFamily="18" charset="0"/>
                      </a:rPr>
                      <m:t>=</m:t>
                    </m:r>
                    <m:nary>
                      <m:naryPr>
                        <m:chr m:val="∑"/>
                        <m:limLoc m:val="undOvr"/>
                        <m:supHide m:val="on"/>
                        <m:ctrlPr>
                          <a:rPr lang="en-US" sz="2000" i="1">
                            <a:latin typeface="Cambria Math" panose="02040503050406030204" pitchFamily="18" charset="0"/>
                          </a:rPr>
                        </m:ctrlPr>
                      </m:naryPr>
                      <m:sub>
                        <m:r>
                          <a:rPr lang="en-US" sz="2000" i="1">
                            <a:latin typeface="Cambria Math" panose="02040503050406030204" pitchFamily="18" charset="0"/>
                          </a:rPr>
                          <m:t>𝑘</m:t>
                        </m:r>
                      </m:sub>
                      <m:sup/>
                      <m:e>
                        <m:f>
                          <m:fPr>
                            <m:ctrlPr>
                              <a:rPr lang="en-US" sz="2000" i="1">
                                <a:latin typeface="Cambria Math" panose="02040503050406030204" pitchFamily="18" charset="0"/>
                              </a:rPr>
                            </m:ctrlPr>
                          </m:fPr>
                          <m:num>
                            <m:r>
                              <a:rPr lang="en-US" sz="2000" i="1">
                                <a:latin typeface="Cambria Math" panose="02040503050406030204" pitchFamily="18" charset="0"/>
                              </a:rPr>
                              <m:t>𝑝</m:t>
                            </m:r>
                            <m:d>
                              <m:dPr>
                                <m:ctrlPr>
                                  <a:rPr lang="en-US" sz="2000" i="1">
                                    <a:latin typeface="Cambria Math" panose="02040503050406030204" pitchFamily="18" charset="0"/>
                                  </a:rPr>
                                </m:ctrlPr>
                              </m:dPr>
                              <m:e>
                                <m:r>
                                  <a:rPr lang="en-US" sz="2000" i="1">
                                    <a:latin typeface="Cambria Math" panose="02040503050406030204" pitchFamily="18" charset="0"/>
                                  </a:rPr>
                                  <m:t>𝑖</m:t>
                                </m:r>
                                <m:r>
                                  <a:rPr lang="en-US" sz="2000" i="1">
                                    <a:latin typeface="Cambria Math" panose="02040503050406030204" pitchFamily="18" charset="0"/>
                                  </a:rPr>
                                  <m:t>,</m:t>
                                </m:r>
                                <m:r>
                                  <a:rPr lang="en-US" sz="2000" i="1">
                                    <a:latin typeface="Cambria Math" panose="02040503050406030204" pitchFamily="18" charset="0"/>
                                  </a:rPr>
                                  <m:t>𝑘</m:t>
                                </m:r>
                              </m:e>
                            </m:d>
                            <m:r>
                              <a:rPr lang="en-US" sz="2000" i="1">
                                <a:latin typeface="Cambria Math" panose="02040503050406030204" pitchFamily="18" charset="0"/>
                              </a:rPr>
                              <m:t>𝑝</m:t>
                            </m:r>
                            <m:d>
                              <m:dPr>
                                <m:ctrlPr>
                                  <a:rPr lang="en-US" sz="2000" i="1">
                                    <a:latin typeface="Cambria Math" panose="02040503050406030204" pitchFamily="18" charset="0"/>
                                  </a:rPr>
                                </m:ctrlPr>
                              </m:dPr>
                              <m:e>
                                <m:r>
                                  <a:rPr lang="en-US" sz="2000" i="1">
                                    <a:latin typeface="Cambria Math" panose="02040503050406030204" pitchFamily="18" charset="0"/>
                                  </a:rPr>
                                  <m:t>𝑗</m:t>
                                </m:r>
                                <m:r>
                                  <a:rPr lang="en-US" sz="2000" i="1">
                                    <a:latin typeface="Cambria Math" panose="02040503050406030204" pitchFamily="18" charset="0"/>
                                  </a:rPr>
                                  <m:t>,</m:t>
                                </m:r>
                                <m:r>
                                  <a:rPr lang="en-US" sz="2000" i="1">
                                    <a:latin typeface="Cambria Math" panose="02040503050406030204" pitchFamily="18" charset="0"/>
                                  </a:rPr>
                                  <m:t>𝑘</m:t>
                                </m:r>
                              </m:e>
                            </m:d>
                          </m:num>
                          <m:den>
                            <m:sSub>
                              <m:sSubPr>
                                <m:ctrlPr>
                                  <a:rPr lang="en-US" sz="2000" i="1">
                                    <a:latin typeface="Cambria Math" panose="02040503050406030204" pitchFamily="18" charset="0"/>
                                  </a:rPr>
                                </m:ctrlPr>
                              </m:sSubPr>
                              <m:e>
                                <m:r>
                                  <a:rPr lang="en-US" sz="2000" i="1">
                                    <a:latin typeface="Cambria Math" panose="02040503050406030204" pitchFamily="18" charset="0"/>
                                  </a:rPr>
                                  <m:t>𝑝</m:t>
                                </m:r>
                              </m:e>
                              <m:sub>
                                <m:r>
                                  <a:rPr lang="en-US" sz="2000" i="1">
                                    <a:latin typeface="Cambria Math" panose="02040503050406030204" pitchFamily="18" charset="0"/>
                                  </a:rPr>
                                  <m:t>𝑥</m:t>
                                </m:r>
                              </m:sub>
                            </m:sSub>
                            <m:d>
                              <m:dPr>
                                <m:ctrlPr>
                                  <a:rPr lang="en-US" sz="2000" i="1">
                                    <a:latin typeface="Cambria Math" panose="02040503050406030204" pitchFamily="18" charset="0"/>
                                  </a:rPr>
                                </m:ctrlPr>
                              </m:dPr>
                              <m:e>
                                <m:r>
                                  <a:rPr lang="en-US" sz="2000" i="1">
                                    <a:latin typeface="Cambria Math" panose="02040503050406030204" pitchFamily="18" charset="0"/>
                                  </a:rPr>
                                  <m:t>𝑖</m:t>
                                </m:r>
                              </m:e>
                            </m:d>
                            <m:sSub>
                              <m:sSubPr>
                                <m:ctrlPr>
                                  <a:rPr lang="en-US" sz="2000" i="1">
                                    <a:latin typeface="Cambria Math" panose="02040503050406030204" pitchFamily="18" charset="0"/>
                                  </a:rPr>
                                </m:ctrlPr>
                              </m:sSubPr>
                              <m:e>
                                <m:r>
                                  <a:rPr lang="en-US" sz="2000" i="1">
                                    <a:latin typeface="Cambria Math" panose="02040503050406030204" pitchFamily="18" charset="0"/>
                                  </a:rPr>
                                  <m:t>𝑝</m:t>
                                </m:r>
                              </m:e>
                              <m:sub>
                                <m:r>
                                  <a:rPr lang="en-US" sz="2000" i="1">
                                    <a:latin typeface="Cambria Math" panose="02040503050406030204" pitchFamily="18" charset="0"/>
                                  </a:rPr>
                                  <m:t>𝑦</m:t>
                                </m:r>
                              </m:sub>
                            </m:sSub>
                            <m:d>
                              <m:dPr>
                                <m:ctrlPr>
                                  <a:rPr lang="en-US" sz="2000" i="1">
                                    <a:latin typeface="Cambria Math" panose="02040503050406030204" pitchFamily="18" charset="0"/>
                                  </a:rPr>
                                </m:ctrlPr>
                              </m:dPr>
                              <m:e>
                                <m:r>
                                  <a:rPr lang="en-US" sz="2000" i="1">
                                    <a:latin typeface="Cambria Math" panose="02040503050406030204" pitchFamily="18" charset="0"/>
                                  </a:rPr>
                                  <m:t>𝑘</m:t>
                                </m:r>
                              </m:e>
                            </m:d>
                          </m:den>
                        </m:f>
                      </m:e>
                    </m:nary>
                  </m:oMath>
                </a14:m>
                <a:endParaRPr lang="zh-CN" altLang="en-US" sz="2000" b="0" dirty="0">
                  <a:solidFill>
                    <a:schemeClr val="accent2">
                      <a:lumMod val="50000"/>
                    </a:schemeClr>
                  </a:solidFill>
                  <a:latin typeface="Times New Roman" panose="02020603050405020304" pitchFamily="18" charset="0"/>
                  <a:cs typeface="Times New Roman" panose="02020603050405020304" pitchFamily="18" charset="0"/>
                </a:endParaRPr>
              </a:p>
            </p:txBody>
          </p:sp>
        </mc:Choice>
        <mc:Fallback xmlns="">
          <p:sp>
            <p:nvSpPr>
              <p:cNvPr id="6" name="Rectangle 6"/>
              <p:cNvSpPr>
                <a:spLocks noGrp="1" noRot="1" noChangeAspect="1" noMove="1" noResize="1" noEditPoints="1" noAdjustHandles="1" noChangeArrowheads="1" noChangeShapeType="1" noTextEdit="1"/>
              </p:cNvSpPr>
              <p:nvPr>
                <p:ph type="body"/>
              </p:nvPr>
            </p:nvSpPr>
            <p:spPr>
              <a:xfrm>
                <a:off x="479425" y="1125855"/>
                <a:ext cx="9257003" cy="5321300"/>
              </a:xfrm>
              <a:blipFill rotWithShape="0">
                <a:blip r:embed="rId2"/>
                <a:stretch>
                  <a:fillRect l="-593"/>
                </a:stretch>
              </a:blipFill>
            </p:spPr>
            <p:txBody>
              <a:bodyPr/>
              <a:lstStyle/>
              <a:p>
                <a:r>
                  <a:rPr lang="en-US">
                    <a:noFill/>
                  </a:rPr>
                  <a:t> </a:t>
                </a:r>
              </a:p>
            </p:txBody>
          </p:sp>
        </mc:Fallback>
      </mc:AlternateContent>
    </p:spTree>
    <p:extLst>
      <p:ext uri="{BB962C8B-B14F-4D97-AF65-F5344CB8AC3E}">
        <p14:creationId xmlns:p14="http://schemas.microsoft.com/office/powerpoint/2010/main" val="1142713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Calibri" panose="020F0502020204030204" pitchFamily="34" charset="0"/>
                <a:cs typeface="Calibri" panose="020F0502020204030204" pitchFamily="34" charset="0"/>
              </a:rPr>
              <a:t>Feature Selection</a:t>
            </a:r>
          </a:p>
        </p:txBody>
      </p:sp>
      <p:sp>
        <p:nvSpPr>
          <p:cNvPr id="4" name="Date Placeholder 3"/>
          <p:cNvSpPr>
            <a:spLocks noGrp="1"/>
          </p:cNvSpPr>
          <p:nvPr>
            <p:ph type="dt" sz="half" idx="1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2017-09-14</a:t>
            </a: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Slide Number Placeholder 4"/>
          <p:cNvSpPr>
            <a:spLocks noGrp="1"/>
          </p:cNvSpPr>
          <p:nvPr>
            <p:ph type="sldNum" sz="quarter" idx="16"/>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6DE7F848-D61F-4235-B28F-8FCD9B0DE716}"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12</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Rectangle 6"/>
          <p:cNvSpPr>
            <a:spLocks noGrp="1"/>
          </p:cNvSpPr>
          <p:nvPr>
            <p:ph type="body"/>
          </p:nvPr>
        </p:nvSpPr>
        <p:spPr>
          <a:xfrm>
            <a:off x="479425" y="1125855"/>
            <a:ext cx="8226693" cy="5321300"/>
          </a:xfrm>
        </p:spPr>
        <p:txBody>
          <a:bodyPr vert="horz" wrap="square" lIns="91440" tIns="45720" rIns="91440" bIns="45720" anchor="t"/>
          <a:lstStyle/>
          <a:p>
            <a:pPr marL="457200" indent="-457200" algn="l" eaLnBrk="1" hangingPunct="1">
              <a:lnSpc>
                <a:spcPct val="150000"/>
              </a:lnSpc>
              <a:buFont typeface="+mj-lt"/>
              <a:buAutoNum type="arabicPeriod"/>
            </a:pPr>
            <a:r>
              <a:rPr lang="en-US" altLang="zh-CN" sz="2000" b="0" dirty="0">
                <a:solidFill>
                  <a:schemeClr val="accent2">
                    <a:lumMod val="50000"/>
                  </a:schemeClr>
                </a:solidFill>
                <a:latin typeface="Times New Roman" panose="02020603050405020304" pitchFamily="18" charset="0"/>
                <a:cs typeface="Times New Roman" panose="02020603050405020304" pitchFamily="18" charset="0"/>
              </a:rPr>
              <a:t>Homogeneity</a:t>
            </a:r>
          </a:p>
          <a:p>
            <a:pPr marL="457200" indent="-457200" algn="l" eaLnBrk="1" hangingPunct="1">
              <a:lnSpc>
                <a:spcPct val="150000"/>
              </a:lnSpc>
              <a:buFont typeface="+mj-lt"/>
              <a:buAutoNum type="arabicPeriod"/>
            </a:pPr>
            <a:r>
              <a:rPr lang="en-US" altLang="zh-CN" sz="2000" b="0" dirty="0">
                <a:solidFill>
                  <a:schemeClr val="accent2">
                    <a:lumMod val="50000"/>
                  </a:schemeClr>
                </a:solidFill>
                <a:latin typeface="Times New Roman" panose="02020603050405020304" pitchFamily="18" charset="0"/>
                <a:cs typeface="Times New Roman" panose="02020603050405020304" pitchFamily="18" charset="0"/>
              </a:rPr>
              <a:t>Angular Second Moment(ASM)</a:t>
            </a:r>
          </a:p>
          <a:p>
            <a:pPr marL="457200" indent="-457200" algn="l" eaLnBrk="1" hangingPunct="1">
              <a:lnSpc>
                <a:spcPct val="150000"/>
              </a:lnSpc>
              <a:buFont typeface="+mj-lt"/>
              <a:buAutoNum type="arabicPeriod"/>
            </a:pPr>
            <a:r>
              <a:rPr lang="en-US" altLang="zh-CN" sz="2000" b="0" dirty="0">
                <a:solidFill>
                  <a:schemeClr val="accent2">
                    <a:lumMod val="50000"/>
                  </a:schemeClr>
                </a:solidFill>
                <a:latin typeface="Times New Roman" panose="02020603050405020304" pitchFamily="18" charset="0"/>
                <a:cs typeface="Times New Roman" panose="02020603050405020304" pitchFamily="18" charset="0"/>
              </a:rPr>
              <a:t>Energy </a:t>
            </a:r>
          </a:p>
          <a:p>
            <a:pPr marL="457200" indent="-457200" algn="l" eaLnBrk="1" hangingPunct="1">
              <a:lnSpc>
                <a:spcPct val="150000"/>
              </a:lnSpc>
              <a:buFont typeface="+mj-lt"/>
              <a:buAutoNum type="arabicPeriod"/>
            </a:pPr>
            <a:r>
              <a:rPr lang="en-US" altLang="zh-CN" sz="2000" b="0" dirty="0">
                <a:solidFill>
                  <a:schemeClr val="accent2">
                    <a:lumMod val="50000"/>
                  </a:schemeClr>
                </a:solidFill>
                <a:latin typeface="Times New Roman" panose="02020603050405020304" pitchFamily="18" charset="0"/>
                <a:cs typeface="Times New Roman" panose="02020603050405020304" pitchFamily="18" charset="0"/>
              </a:rPr>
              <a:t>Information Measure of Correlation 1</a:t>
            </a:r>
          </a:p>
          <a:p>
            <a:pPr marL="457200" indent="-457200" algn="l" eaLnBrk="1" hangingPunct="1">
              <a:lnSpc>
                <a:spcPct val="150000"/>
              </a:lnSpc>
              <a:buFont typeface="+mj-lt"/>
              <a:buAutoNum type="arabicPeriod"/>
            </a:pPr>
            <a:r>
              <a:rPr lang="en-US" altLang="zh-CN" sz="2000" b="0" dirty="0">
                <a:solidFill>
                  <a:schemeClr val="accent2">
                    <a:lumMod val="50000"/>
                  </a:schemeClr>
                </a:solidFill>
                <a:latin typeface="Times New Roman" panose="02020603050405020304" pitchFamily="18" charset="0"/>
                <a:cs typeface="Times New Roman" panose="02020603050405020304" pitchFamily="18" charset="0"/>
              </a:rPr>
              <a:t>Information Measure of Correlation 2</a:t>
            </a:r>
            <a:endParaRPr lang="zh-CN" altLang="en-US" sz="2000" b="0" dirty="0">
              <a:solidFill>
                <a:schemeClr val="accent2">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825341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latin typeface="Calibri" panose="020F0502020204030204" pitchFamily="34" charset="0"/>
                <a:cs typeface="Calibri" panose="020F0502020204030204" pitchFamily="34" charset="0"/>
              </a:rPr>
              <a:t>Classification</a:t>
            </a:r>
            <a:endParaRPr lang="en-US" sz="3600" dirty="0">
              <a:latin typeface="Calibri" panose="020F0502020204030204" pitchFamily="34" charset="0"/>
              <a:cs typeface="Calibri" panose="020F0502020204030204" pitchFamily="34" charset="0"/>
            </a:endParaRPr>
          </a:p>
        </p:txBody>
      </p:sp>
      <p:sp>
        <p:nvSpPr>
          <p:cNvPr id="4" name="Date Placeholder 3"/>
          <p:cNvSpPr>
            <a:spLocks noGrp="1"/>
          </p:cNvSpPr>
          <p:nvPr>
            <p:ph type="dt" sz="half" idx="1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2017-09-14</a:t>
            </a: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Slide Number Placeholder 4"/>
          <p:cNvSpPr>
            <a:spLocks noGrp="1"/>
          </p:cNvSpPr>
          <p:nvPr>
            <p:ph type="sldNum" sz="quarter" idx="16"/>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6DE7F848-D61F-4235-B28F-8FCD9B0DE716}"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13</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Rectangle 6"/>
          <p:cNvSpPr>
            <a:spLocks noGrp="1"/>
          </p:cNvSpPr>
          <p:nvPr>
            <p:ph type="body"/>
          </p:nvPr>
        </p:nvSpPr>
        <p:spPr>
          <a:xfrm>
            <a:off x="479425" y="1125855"/>
            <a:ext cx="8226693" cy="2158258"/>
          </a:xfrm>
        </p:spPr>
        <p:txBody>
          <a:bodyPr vert="horz" wrap="square" lIns="91440" tIns="45720" rIns="91440" bIns="45720" anchor="t"/>
          <a:lstStyle/>
          <a:p>
            <a:pPr eaLnBrk="1" hangingPunct="1">
              <a:lnSpc>
                <a:spcPct val="150000"/>
              </a:lnSpc>
            </a:pPr>
            <a:r>
              <a:rPr lang="en-US" altLang="zh-CN" sz="2000" dirty="0" smtClean="0">
                <a:solidFill>
                  <a:schemeClr val="accent2">
                    <a:lumMod val="50000"/>
                  </a:schemeClr>
                </a:solidFill>
                <a:latin typeface="Times New Roman" panose="02020603050405020304" pitchFamily="18" charset="0"/>
                <a:cs typeface="Times New Roman" panose="02020603050405020304" pitchFamily="18" charset="0"/>
              </a:rPr>
              <a:t>RGB Calculation</a:t>
            </a:r>
          </a:p>
          <a:p>
            <a:pPr marL="342900" indent="-342900" algn="l" eaLnBrk="1" hangingPunct="1">
              <a:lnSpc>
                <a:spcPct val="150000"/>
              </a:lnSpc>
              <a:buFont typeface="Arial" panose="020B0604020202020204" pitchFamily="34" charset="0"/>
              <a:buChar char="•"/>
            </a:pPr>
            <a:r>
              <a:rPr lang="en-US" altLang="zh-CN" sz="2000" b="0" dirty="0" smtClean="0">
                <a:solidFill>
                  <a:schemeClr val="accent2">
                    <a:lumMod val="50000"/>
                  </a:schemeClr>
                </a:solidFill>
                <a:latin typeface="Times New Roman" panose="02020603050405020304" pitchFamily="18" charset="0"/>
                <a:cs typeface="Times New Roman" panose="02020603050405020304" pitchFamily="18" charset="0"/>
              </a:rPr>
              <a:t>RGB calculation is used to find out the normal leaf image</a:t>
            </a:r>
          </a:p>
          <a:p>
            <a:pPr marL="342900" indent="-342900" algn="l" eaLnBrk="1" hangingPunct="1">
              <a:lnSpc>
                <a:spcPct val="150000"/>
              </a:lnSpc>
              <a:buFont typeface="Arial" panose="020B0604020202020204" pitchFamily="34" charset="0"/>
              <a:buChar char="•"/>
            </a:pPr>
            <a:r>
              <a:rPr lang="en-US" altLang="zh-CN" sz="2000" b="0" dirty="0" smtClean="0">
                <a:solidFill>
                  <a:schemeClr val="accent2">
                    <a:lumMod val="50000"/>
                  </a:schemeClr>
                </a:solidFill>
                <a:latin typeface="Times New Roman" panose="02020603050405020304" pitchFamily="18" charset="0"/>
                <a:cs typeface="Times New Roman" panose="02020603050405020304" pitchFamily="18" charset="0"/>
              </a:rPr>
              <a:t>Whole image scanned to calculate maximum and minimum value for each channel</a:t>
            </a:r>
          </a:p>
          <a:p>
            <a:pPr marL="342900" indent="-342900" algn="l" eaLnBrk="1" hangingPunct="1">
              <a:lnSpc>
                <a:spcPct val="150000"/>
              </a:lnSpc>
              <a:buFont typeface="Arial" panose="020B0604020202020204" pitchFamily="34" charset="0"/>
              <a:buChar char="•"/>
            </a:pPr>
            <a:endParaRPr lang="zh-CN" altLang="en-US" sz="2000" b="0" dirty="0">
              <a:solidFill>
                <a:schemeClr val="accent2">
                  <a:lumMod val="50000"/>
                </a:schemeClr>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TextBox 2"/>
              <p:cNvSpPr txBox="1"/>
              <p:nvPr/>
            </p:nvSpPr>
            <p:spPr>
              <a:xfrm>
                <a:off x="1958915" y="3566708"/>
                <a:ext cx="5267712" cy="1877437"/>
              </a:xfrm>
              <a:prstGeom prst="rect">
                <a:avLst/>
              </a:prstGeom>
              <a:noFill/>
            </p:spPr>
            <p:txBody>
              <a:bodyPr wrap="square" rtlCol="0">
                <a:spAutoFit/>
              </a:bodyPr>
              <a:lstStyle/>
              <a:p>
                <a:pPr marL="457200" indent="-457200">
                  <a:lnSpc>
                    <a:spcPct val="150000"/>
                  </a:lnSpc>
                  <a:buFont typeface="Wingdings" panose="05000000000000000000" pitchFamily="2" charset="2"/>
                  <a:buChar char="v"/>
                </a:pPr>
                <a14:m>
                  <m:oMath xmlns:m="http://schemas.openxmlformats.org/officeDocument/2006/math">
                    <m:sSub>
                      <m:sSubPr>
                        <m:ctrlPr>
                          <a:rPr lang="en-US" sz="2000" i="1" smtClean="0">
                            <a:solidFill>
                              <a:schemeClr val="accent2">
                                <a:lumMod val="50000"/>
                              </a:schemeClr>
                            </a:solidFill>
                            <a:latin typeface="Cambria Math" panose="02040503050406030204" pitchFamily="18" charset="0"/>
                          </a:rPr>
                        </m:ctrlPr>
                      </m:sSubPr>
                      <m:e>
                        <m:r>
                          <a:rPr lang="en-US" sz="2000" i="1">
                            <a:solidFill>
                              <a:schemeClr val="accent2">
                                <a:lumMod val="50000"/>
                              </a:schemeClr>
                            </a:solidFill>
                            <a:latin typeface="Cambria Math" panose="02040503050406030204" pitchFamily="18" charset="0"/>
                          </a:rPr>
                          <m:t>93≤</m:t>
                        </m:r>
                        <m:r>
                          <a:rPr lang="en-US" sz="2000" i="1">
                            <a:solidFill>
                              <a:schemeClr val="accent2">
                                <a:lumMod val="50000"/>
                              </a:schemeClr>
                            </a:solidFill>
                            <a:latin typeface="Cambria Math" panose="02040503050406030204" pitchFamily="18" charset="0"/>
                          </a:rPr>
                          <m:t>𝑅</m:t>
                        </m:r>
                      </m:e>
                      <m:sub>
                        <m:r>
                          <a:rPr lang="en-US" sz="2000" i="1">
                            <a:solidFill>
                              <a:schemeClr val="accent2">
                                <a:lumMod val="50000"/>
                              </a:schemeClr>
                            </a:solidFill>
                            <a:latin typeface="Cambria Math" panose="02040503050406030204" pitchFamily="18" charset="0"/>
                          </a:rPr>
                          <m:t>𝑚𝑖𝑛</m:t>
                        </m:r>
                      </m:sub>
                    </m:sSub>
                    <m:r>
                      <a:rPr lang="en-US" sz="2000" i="1">
                        <a:solidFill>
                          <a:schemeClr val="accent2">
                            <a:lumMod val="50000"/>
                          </a:schemeClr>
                        </a:solidFill>
                        <a:latin typeface="Cambria Math" panose="02040503050406030204" pitchFamily="18" charset="0"/>
                      </a:rPr>
                      <m:t>≤211</m:t>
                    </m:r>
                  </m:oMath>
                </a14:m>
                <a:r>
                  <a:rPr lang="en-US" sz="2000" dirty="0">
                    <a:solidFill>
                      <a:schemeClr val="accent2">
                        <a:lumMod val="50000"/>
                      </a:schemeClr>
                    </a:solidFill>
                    <a:latin typeface="Times New Roman" panose="02020603050405020304" pitchFamily="18" charset="0"/>
                    <a:cs typeface="Times New Roman" panose="02020603050405020304" pitchFamily="18" charset="0"/>
                  </a:rPr>
                  <a:t>  &amp;  </a:t>
                </a:r>
                <a14:m>
                  <m:oMath xmlns:m="http://schemas.openxmlformats.org/officeDocument/2006/math">
                    <m:sSub>
                      <m:sSubPr>
                        <m:ctrlPr>
                          <a:rPr lang="en-US" sz="2000" i="1">
                            <a:solidFill>
                              <a:schemeClr val="accent2">
                                <a:lumMod val="50000"/>
                              </a:schemeClr>
                            </a:solidFill>
                            <a:latin typeface="Cambria Math" panose="02040503050406030204" pitchFamily="18" charset="0"/>
                          </a:rPr>
                        </m:ctrlPr>
                      </m:sSubPr>
                      <m:e>
                        <m:r>
                          <a:rPr lang="en-US" sz="2000" i="1">
                            <a:solidFill>
                              <a:schemeClr val="accent2">
                                <a:lumMod val="50000"/>
                              </a:schemeClr>
                            </a:solidFill>
                            <a:latin typeface="Cambria Math" panose="02040503050406030204" pitchFamily="18" charset="0"/>
                          </a:rPr>
                          <m:t>93≤</m:t>
                        </m:r>
                        <m:r>
                          <a:rPr lang="en-US" sz="2000" i="1">
                            <a:solidFill>
                              <a:schemeClr val="accent2">
                                <a:lumMod val="50000"/>
                              </a:schemeClr>
                            </a:solidFill>
                            <a:latin typeface="Cambria Math" panose="02040503050406030204" pitchFamily="18" charset="0"/>
                          </a:rPr>
                          <m:t>𝑅</m:t>
                        </m:r>
                      </m:e>
                      <m:sub>
                        <m:r>
                          <a:rPr lang="en-US" sz="2000" i="1">
                            <a:solidFill>
                              <a:schemeClr val="accent2">
                                <a:lumMod val="50000"/>
                              </a:schemeClr>
                            </a:solidFill>
                            <a:latin typeface="Cambria Math" panose="02040503050406030204" pitchFamily="18" charset="0"/>
                          </a:rPr>
                          <m:t>𝑚𝑎𝑥</m:t>
                        </m:r>
                      </m:sub>
                    </m:sSub>
                    <m:r>
                      <a:rPr lang="en-US" sz="2000" i="1">
                        <a:solidFill>
                          <a:schemeClr val="accent2">
                            <a:lumMod val="50000"/>
                          </a:schemeClr>
                        </a:solidFill>
                        <a:latin typeface="Cambria Math" panose="02040503050406030204" pitchFamily="18" charset="0"/>
                      </a:rPr>
                      <m:t>≤211</m:t>
                    </m:r>
                  </m:oMath>
                </a14:m>
                <a:endParaRPr lang="en-US" sz="2000" dirty="0">
                  <a:solidFill>
                    <a:schemeClr val="accent2">
                      <a:lumMod val="50000"/>
                    </a:schemeClr>
                  </a:solidFill>
                  <a:latin typeface="Times New Roman" panose="02020603050405020304" pitchFamily="18" charset="0"/>
                  <a:cs typeface="Times New Roman" panose="02020603050405020304" pitchFamily="18" charset="0"/>
                </a:endParaRPr>
              </a:p>
              <a:p>
                <a:pPr marL="457200" indent="-457200">
                  <a:lnSpc>
                    <a:spcPct val="150000"/>
                  </a:lnSpc>
                  <a:buFont typeface="Wingdings" panose="05000000000000000000" pitchFamily="2" charset="2"/>
                  <a:buChar char="v"/>
                </a:pPr>
                <a14:m>
                  <m:oMath xmlns:m="http://schemas.openxmlformats.org/officeDocument/2006/math">
                    <m:sSub>
                      <m:sSubPr>
                        <m:ctrlPr>
                          <a:rPr lang="en-US" sz="2000" i="1">
                            <a:solidFill>
                              <a:schemeClr val="accent2">
                                <a:lumMod val="50000"/>
                              </a:schemeClr>
                            </a:solidFill>
                            <a:latin typeface="Cambria Math" panose="02040503050406030204" pitchFamily="18" charset="0"/>
                          </a:rPr>
                        </m:ctrlPr>
                      </m:sSubPr>
                      <m:e>
                        <m:r>
                          <a:rPr lang="en-US" sz="2000" i="1">
                            <a:solidFill>
                              <a:schemeClr val="accent2">
                                <a:lumMod val="50000"/>
                              </a:schemeClr>
                            </a:solidFill>
                            <a:latin typeface="Cambria Math" panose="02040503050406030204" pitchFamily="18" charset="0"/>
                          </a:rPr>
                          <m:t>142≤</m:t>
                        </m:r>
                        <m:r>
                          <a:rPr lang="en-US" sz="2000" i="1">
                            <a:solidFill>
                              <a:schemeClr val="accent2">
                                <a:lumMod val="50000"/>
                              </a:schemeClr>
                            </a:solidFill>
                            <a:latin typeface="Cambria Math" panose="02040503050406030204" pitchFamily="18" charset="0"/>
                          </a:rPr>
                          <m:t>𝐺</m:t>
                        </m:r>
                      </m:e>
                      <m:sub>
                        <m:r>
                          <a:rPr lang="en-US" sz="2000" i="1">
                            <a:solidFill>
                              <a:schemeClr val="accent2">
                                <a:lumMod val="50000"/>
                              </a:schemeClr>
                            </a:solidFill>
                            <a:latin typeface="Cambria Math" panose="02040503050406030204" pitchFamily="18" charset="0"/>
                          </a:rPr>
                          <m:t>𝑚𝑖𝑛</m:t>
                        </m:r>
                      </m:sub>
                    </m:sSub>
                    <m:r>
                      <a:rPr lang="en-US" sz="2000" i="1">
                        <a:solidFill>
                          <a:schemeClr val="accent2">
                            <a:lumMod val="50000"/>
                          </a:schemeClr>
                        </a:solidFill>
                        <a:latin typeface="Cambria Math" panose="02040503050406030204" pitchFamily="18" charset="0"/>
                      </a:rPr>
                      <m:t>≤222</m:t>
                    </m:r>
                  </m:oMath>
                </a14:m>
                <a:r>
                  <a:rPr lang="en-US" sz="2000" dirty="0">
                    <a:solidFill>
                      <a:schemeClr val="accent2">
                        <a:lumMod val="50000"/>
                      </a:schemeClr>
                    </a:solidFill>
                    <a:latin typeface="Times New Roman" panose="02020603050405020304" pitchFamily="18" charset="0"/>
                    <a:cs typeface="Times New Roman" panose="02020603050405020304" pitchFamily="18" charset="0"/>
                  </a:rPr>
                  <a:t>  &amp;  </a:t>
                </a:r>
                <a14:m>
                  <m:oMath xmlns:m="http://schemas.openxmlformats.org/officeDocument/2006/math">
                    <m:sSub>
                      <m:sSubPr>
                        <m:ctrlPr>
                          <a:rPr lang="en-US" sz="2000" i="1">
                            <a:solidFill>
                              <a:schemeClr val="accent2">
                                <a:lumMod val="50000"/>
                              </a:schemeClr>
                            </a:solidFill>
                            <a:latin typeface="Cambria Math" panose="02040503050406030204" pitchFamily="18" charset="0"/>
                          </a:rPr>
                        </m:ctrlPr>
                      </m:sSubPr>
                      <m:e>
                        <m:r>
                          <a:rPr lang="en-US" sz="2000" i="1">
                            <a:solidFill>
                              <a:schemeClr val="accent2">
                                <a:lumMod val="50000"/>
                              </a:schemeClr>
                            </a:solidFill>
                            <a:latin typeface="Cambria Math" panose="02040503050406030204" pitchFamily="18" charset="0"/>
                          </a:rPr>
                          <m:t>142≤</m:t>
                        </m:r>
                        <m:r>
                          <a:rPr lang="en-US" sz="2000" i="1">
                            <a:solidFill>
                              <a:schemeClr val="accent2">
                                <a:lumMod val="50000"/>
                              </a:schemeClr>
                            </a:solidFill>
                            <a:latin typeface="Cambria Math" panose="02040503050406030204" pitchFamily="18" charset="0"/>
                          </a:rPr>
                          <m:t>𝐺</m:t>
                        </m:r>
                      </m:e>
                      <m:sub>
                        <m:r>
                          <a:rPr lang="en-US" sz="2000" i="1">
                            <a:solidFill>
                              <a:schemeClr val="accent2">
                                <a:lumMod val="50000"/>
                              </a:schemeClr>
                            </a:solidFill>
                            <a:latin typeface="Cambria Math" panose="02040503050406030204" pitchFamily="18" charset="0"/>
                          </a:rPr>
                          <m:t>𝑚𝑎𝑥</m:t>
                        </m:r>
                      </m:sub>
                    </m:sSub>
                    <m:r>
                      <a:rPr lang="en-US" sz="2000" i="1">
                        <a:solidFill>
                          <a:schemeClr val="accent2">
                            <a:lumMod val="50000"/>
                          </a:schemeClr>
                        </a:solidFill>
                        <a:latin typeface="Cambria Math" panose="02040503050406030204" pitchFamily="18" charset="0"/>
                      </a:rPr>
                      <m:t>≤222</m:t>
                    </m:r>
                  </m:oMath>
                </a14:m>
                <a:endParaRPr lang="en-US" sz="2000" dirty="0">
                  <a:solidFill>
                    <a:schemeClr val="accent2">
                      <a:lumMod val="50000"/>
                    </a:schemeClr>
                  </a:solidFill>
                  <a:latin typeface="Times New Roman" panose="02020603050405020304" pitchFamily="18" charset="0"/>
                  <a:cs typeface="Times New Roman" panose="02020603050405020304" pitchFamily="18" charset="0"/>
                </a:endParaRPr>
              </a:p>
              <a:p>
                <a:pPr marL="457200" indent="-457200">
                  <a:lnSpc>
                    <a:spcPct val="150000"/>
                  </a:lnSpc>
                  <a:buFont typeface="Wingdings" panose="05000000000000000000" pitchFamily="2" charset="2"/>
                  <a:buChar char="v"/>
                </a:pPr>
                <a14:m>
                  <m:oMath xmlns:m="http://schemas.openxmlformats.org/officeDocument/2006/math">
                    <m:sSub>
                      <m:sSubPr>
                        <m:ctrlPr>
                          <a:rPr lang="en-US" sz="2000" i="1">
                            <a:solidFill>
                              <a:schemeClr val="accent2">
                                <a:lumMod val="50000"/>
                              </a:schemeClr>
                            </a:solidFill>
                            <a:latin typeface="Cambria Math" panose="02040503050406030204" pitchFamily="18" charset="0"/>
                          </a:rPr>
                        </m:ctrlPr>
                      </m:sSubPr>
                      <m:e>
                        <m:r>
                          <a:rPr lang="en-US" sz="2000" i="1">
                            <a:solidFill>
                              <a:schemeClr val="accent2">
                                <a:lumMod val="50000"/>
                              </a:schemeClr>
                            </a:solidFill>
                            <a:latin typeface="Cambria Math" panose="02040503050406030204" pitchFamily="18" charset="0"/>
                          </a:rPr>
                          <m:t>64≤</m:t>
                        </m:r>
                        <m:r>
                          <a:rPr lang="en-US" sz="2000" i="1">
                            <a:solidFill>
                              <a:schemeClr val="accent2">
                                <a:lumMod val="50000"/>
                              </a:schemeClr>
                            </a:solidFill>
                            <a:latin typeface="Cambria Math" panose="02040503050406030204" pitchFamily="18" charset="0"/>
                          </a:rPr>
                          <m:t>𝐵</m:t>
                        </m:r>
                      </m:e>
                      <m:sub>
                        <m:r>
                          <a:rPr lang="en-US" sz="2000" i="1">
                            <a:solidFill>
                              <a:schemeClr val="accent2">
                                <a:lumMod val="50000"/>
                              </a:schemeClr>
                            </a:solidFill>
                            <a:latin typeface="Cambria Math" panose="02040503050406030204" pitchFamily="18" charset="0"/>
                          </a:rPr>
                          <m:t>𝑚𝑖𝑛</m:t>
                        </m:r>
                      </m:sub>
                    </m:sSub>
                    <m:r>
                      <a:rPr lang="en-US" sz="2000" i="1">
                        <a:solidFill>
                          <a:schemeClr val="accent2">
                            <a:lumMod val="50000"/>
                          </a:schemeClr>
                        </a:solidFill>
                        <a:latin typeface="Cambria Math" panose="02040503050406030204" pitchFamily="18" charset="0"/>
                      </a:rPr>
                      <m:t>≤155</m:t>
                    </m:r>
                  </m:oMath>
                </a14:m>
                <a:r>
                  <a:rPr lang="en-US" sz="2000" dirty="0">
                    <a:solidFill>
                      <a:schemeClr val="accent2">
                        <a:lumMod val="50000"/>
                      </a:schemeClr>
                    </a:solidFill>
                    <a:latin typeface="Times New Roman" panose="02020603050405020304" pitchFamily="18" charset="0"/>
                    <a:cs typeface="Times New Roman" panose="02020603050405020304" pitchFamily="18" charset="0"/>
                  </a:rPr>
                  <a:t>  &amp;  </a:t>
                </a:r>
                <a14:m>
                  <m:oMath xmlns:m="http://schemas.openxmlformats.org/officeDocument/2006/math">
                    <m:sSub>
                      <m:sSubPr>
                        <m:ctrlPr>
                          <a:rPr lang="en-US" sz="2000" i="1">
                            <a:solidFill>
                              <a:schemeClr val="accent2">
                                <a:lumMod val="50000"/>
                              </a:schemeClr>
                            </a:solidFill>
                            <a:latin typeface="Cambria Math" panose="02040503050406030204" pitchFamily="18" charset="0"/>
                          </a:rPr>
                        </m:ctrlPr>
                      </m:sSubPr>
                      <m:e>
                        <m:r>
                          <a:rPr lang="en-US" sz="2000" i="1">
                            <a:solidFill>
                              <a:schemeClr val="accent2">
                                <a:lumMod val="50000"/>
                              </a:schemeClr>
                            </a:solidFill>
                            <a:latin typeface="Cambria Math" panose="02040503050406030204" pitchFamily="18" charset="0"/>
                          </a:rPr>
                          <m:t>64≤</m:t>
                        </m:r>
                        <m:r>
                          <a:rPr lang="en-US" sz="2000" i="1">
                            <a:solidFill>
                              <a:schemeClr val="accent2">
                                <a:lumMod val="50000"/>
                              </a:schemeClr>
                            </a:solidFill>
                            <a:latin typeface="Cambria Math" panose="02040503050406030204" pitchFamily="18" charset="0"/>
                          </a:rPr>
                          <m:t>𝐵</m:t>
                        </m:r>
                      </m:e>
                      <m:sub>
                        <m:r>
                          <a:rPr lang="en-US" sz="2000" i="1">
                            <a:solidFill>
                              <a:schemeClr val="accent2">
                                <a:lumMod val="50000"/>
                              </a:schemeClr>
                            </a:solidFill>
                            <a:latin typeface="Cambria Math" panose="02040503050406030204" pitchFamily="18" charset="0"/>
                          </a:rPr>
                          <m:t>𝑚𝑎𝑥</m:t>
                        </m:r>
                      </m:sub>
                    </m:sSub>
                    <m:r>
                      <a:rPr lang="en-US" sz="2000" i="1">
                        <a:solidFill>
                          <a:schemeClr val="accent2">
                            <a:lumMod val="50000"/>
                          </a:schemeClr>
                        </a:solidFill>
                        <a:latin typeface="Cambria Math" panose="02040503050406030204" pitchFamily="18" charset="0"/>
                      </a:rPr>
                      <m:t>≤155</m:t>
                    </m:r>
                  </m:oMath>
                </a14:m>
                <a:endParaRPr lang="en-US" sz="2000" dirty="0">
                  <a:solidFill>
                    <a:schemeClr val="accent2">
                      <a:lumMod val="50000"/>
                    </a:schemeClr>
                  </a:solidFill>
                  <a:latin typeface="Times New Roman" panose="02020603050405020304" pitchFamily="18" charset="0"/>
                  <a:cs typeface="Times New Roman" panose="02020603050405020304" pitchFamily="18" charset="0"/>
                </a:endParaRPr>
              </a:p>
              <a:p>
                <a:pPr>
                  <a:lnSpc>
                    <a:spcPct val="130000"/>
                  </a:lnSpc>
                </a:pPr>
                <a:endParaRPr lang="en-US" sz="2000" dirty="0" smtClean="0">
                  <a:solidFill>
                    <a:schemeClr val="accent2">
                      <a:lumMod val="50000"/>
                    </a:schemeClr>
                  </a:solidFill>
                  <a:latin typeface="Arial" panose="020B0604020202020204" pitchFamily="34" charset="0"/>
                  <a:ea typeface="Microsoft YaHei" panose="020B0503020204020204" pitchFamily="34" charset="-122"/>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1958915" y="3566708"/>
                <a:ext cx="5267712" cy="1877437"/>
              </a:xfrm>
              <a:prstGeom prst="rect">
                <a:avLst/>
              </a:prstGeom>
              <a:blipFill rotWithShape="0">
                <a:blip r:embed="rId2"/>
                <a:stretch>
                  <a:fillRect l="-1042"/>
                </a:stretch>
              </a:blipFill>
            </p:spPr>
            <p:txBody>
              <a:bodyPr/>
              <a:lstStyle/>
              <a:p>
                <a:r>
                  <a:rPr lang="en-US">
                    <a:noFill/>
                  </a:rPr>
                  <a:t> </a:t>
                </a:r>
              </a:p>
            </p:txBody>
          </p:sp>
        </mc:Fallback>
      </mc:AlternateContent>
    </p:spTree>
    <p:extLst>
      <p:ext uri="{BB962C8B-B14F-4D97-AF65-F5344CB8AC3E}">
        <p14:creationId xmlns:p14="http://schemas.microsoft.com/office/powerpoint/2010/main" val="28760989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latin typeface="Calibri" panose="020F0502020204030204" pitchFamily="34" charset="0"/>
                <a:cs typeface="Calibri" panose="020F0502020204030204" pitchFamily="34" charset="0"/>
              </a:rPr>
              <a:t>Classification [Cont.]</a:t>
            </a:r>
            <a:endParaRPr lang="en-US" sz="3600" dirty="0">
              <a:latin typeface="Calibri" panose="020F0502020204030204" pitchFamily="34" charset="0"/>
              <a:cs typeface="Calibri" panose="020F0502020204030204" pitchFamily="34" charset="0"/>
            </a:endParaRPr>
          </a:p>
        </p:txBody>
      </p:sp>
      <p:sp>
        <p:nvSpPr>
          <p:cNvPr id="4" name="Date Placeholder 3"/>
          <p:cNvSpPr>
            <a:spLocks noGrp="1"/>
          </p:cNvSpPr>
          <p:nvPr>
            <p:ph type="dt" sz="half" idx="1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2017-09-14</a:t>
            </a: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Slide Number Placeholder 4"/>
          <p:cNvSpPr>
            <a:spLocks noGrp="1"/>
          </p:cNvSpPr>
          <p:nvPr>
            <p:ph type="sldNum" sz="quarter" idx="16"/>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6DE7F848-D61F-4235-B28F-8FCD9B0DE716}"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14</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mc:AlternateContent xmlns:mc="http://schemas.openxmlformats.org/markup-compatibility/2006" xmlns:a14="http://schemas.microsoft.com/office/drawing/2010/main">
        <mc:Choice Requires="a14">
          <p:sp>
            <p:nvSpPr>
              <p:cNvPr id="6" name="Rectangle 6"/>
              <p:cNvSpPr>
                <a:spLocks noGrp="1"/>
              </p:cNvSpPr>
              <p:nvPr>
                <p:ph type="body"/>
              </p:nvPr>
            </p:nvSpPr>
            <p:spPr>
              <a:xfrm>
                <a:off x="479425" y="1125855"/>
                <a:ext cx="8226693" cy="5321300"/>
              </a:xfrm>
            </p:spPr>
            <p:txBody>
              <a:bodyPr vert="horz" wrap="square" lIns="91440" tIns="45720" rIns="91440" bIns="45720" anchor="t"/>
              <a:lstStyle/>
              <a:p>
                <a:pPr marL="342900" indent="-342900" algn="l" eaLnBrk="1" hangingPunct="1">
                  <a:lnSpc>
                    <a:spcPct val="150000"/>
                  </a:lnSpc>
                  <a:buFont typeface="Arial" panose="020B0604020202020204" pitchFamily="34" charset="0"/>
                  <a:buChar char="•"/>
                </a:pPr>
                <a:r>
                  <a:rPr lang="en-US" altLang="zh-CN" sz="2000" b="0" dirty="0" smtClean="0">
                    <a:solidFill>
                      <a:schemeClr val="accent2">
                        <a:lumMod val="50000"/>
                      </a:schemeClr>
                    </a:solidFill>
                    <a:latin typeface="Times New Roman" panose="02020603050405020304" pitchFamily="18" charset="0"/>
                    <a:cs typeface="Times New Roman" panose="02020603050405020304" pitchFamily="18" charset="0"/>
                  </a:rPr>
                  <a:t>Simple Neural Network is used</a:t>
                </a:r>
              </a:p>
              <a:p>
                <a:pPr marL="342900" indent="-342900" algn="l" eaLnBrk="1" hangingPunct="1">
                  <a:lnSpc>
                    <a:spcPct val="150000"/>
                  </a:lnSpc>
                  <a:buFont typeface="Arial" panose="020B0604020202020204" pitchFamily="34" charset="0"/>
                  <a:buChar char="•"/>
                </a:pPr>
                <a:r>
                  <a:rPr lang="en-US" altLang="zh-CN" sz="2000" b="0" dirty="0" smtClean="0">
                    <a:solidFill>
                      <a:schemeClr val="accent2">
                        <a:lumMod val="50000"/>
                      </a:schemeClr>
                    </a:solidFill>
                    <a:latin typeface="Times New Roman" panose="02020603050405020304" pitchFamily="18" charset="0"/>
                    <a:cs typeface="Times New Roman" panose="02020603050405020304" pitchFamily="18" charset="0"/>
                  </a:rPr>
                  <a:t>4 classes (3 diseases + 1 other class)</a:t>
                </a:r>
              </a:p>
              <a:p>
                <a:pPr algn="l">
                  <a:lnSpc>
                    <a:spcPct val="150000"/>
                  </a:lnSpc>
                </a:pPr>
                <a:r>
                  <a:rPr lang="en-US" sz="2000" b="0" dirty="0" smtClean="0">
                    <a:latin typeface="Times New Roman" panose="02020603050405020304" pitchFamily="18" charset="0"/>
                    <a:cs typeface="Times New Roman" panose="02020603050405020304" pitchFamily="18" charset="0"/>
                  </a:rPr>
                  <a:t>	minimized equation, </a:t>
                </a:r>
                <a14:m>
                  <m:oMath xmlns:m="http://schemas.openxmlformats.org/officeDocument/2006/math">
                    <m:r>
                      <m:rPr>
                        <m:sty m:val="p"/>
                      </m:rPr>
                      <a:rPr lang="en-US" sz="2000" b="0" dirty="0">
                        <a:latin typeface="Cambria Math" panose="02040503050406030204" pitchFamily="18" charset="0"/>
                      </a:rPr>
                      <m:t>Y</m:t>
                    </m:r>
                    <m:r>
                      <a:rPr lang="en-US" sz="2000" b="0" i="0" dirty="0" smtClean="0">
                        <a:latin typeface="Cambria Math" panose="02040503050406030204" pitchFamily="18" charset="0"/>
                      </a:rPr>
                      <m:t>= </m:t>
                    </m:r>
                    <m:r>
                      <a:rPr lang="en-US" sz="2000" b="0" i="1">
                        <a:latin typeface="Cambria Math" panose="02040503050406030204" pitchFamily="18" charset="0"/>
                      </a:rPr>
                      <m:t>𝑊𝑋</m:t>
                    </m:r>
                    <m:r>
                      <a:rPr lang="en-US" sz="2000" b="0" i="1">
                        <a:latin typeface="Cambria Math" panose="02040503050406030204" pitchFamily="18" charset="0"/>
                      </a:rPr>
                      <m:t>+</m:t>
                    </m:r>
                    <m:r>
                      <a:rPr lang="en-US" sz="2000" b="0" i="1">
                        <a:latin typeface="Cambria Math" panose="02040503050406030204" pitchFamily="18" charset="0"/>
                      </a:rPr>
                      <m:t>𝐵</m:t>
                    </m:r>
                  </m:oMath>
                </a14:m>
                <a:endParaRPr lang="en-US" sz="2000" b="0" dirty="0" smtClean="0">
                  <a:latin typeface="Times New Roman" panose="02020603050405020304" pitchFamily="18" charset="0"/>
                  <a:cs typeface="Times New Roman" panose="02020603050405020304" pitchFamily="18" charset="0"/>
                </a:endParaRPr>
              </a:p>
              <a:p>
                <a:pPr algn="l">
                  <a:lnSpc>
                    <a:spcPct val="100000"/>
                  </a:lnSpc>
                </a:pPr>
                <a:r>
                  <a:rPr lang="en-US" sz="2000" b="0" dirty="0">
                    <a:latin typeface="Times New Roman" panose="02020603050405020304" pitchFamily="18" charset="0"/>
                    <a:cs typeface="Times New Roman" panose="02020603050405020304" pitchFamily="18" charset="0"/>
                  </a:rPr>
                  <a:t>	</a:t>
                </a:r>
                <a:r>
                  <a:rPr lang="en-US" sz="2000" b="0" dirty="0" smtClean="0">
                    <a:latin typeface="Times New Roman" panose="02020603050405020304" pitchFamily="18" charset="0"/>
                    <a:cs typeface="Times New Roman" panose="02020603050405020304" pitchFamily="18" charset="0"/>
                  </a:rPr>
                  <a:t>		where, </a:t>
                </a:r>
                <a14:m>
                  <m:oMath xmlns:m="http://schemas.openxmlformats.org/officeDocument/2006/math">
                    <m:r>
                      <a:rPr lang="en-US" sz="2000" i="1">
                        <a:latin typeface="Cambria Math" panose="02040503050406030204" pitchFamily="18" charset="0"/>
                      </a:rPr>
                      <m:t>𝑋</m:t>
                    </m:r>
                    <m:r>
                      <a:rPr lang="en-US" sz="2000" i="1">
                        <a:latin typeface="Cambria Math" panose="02040503050406030204" pitchFamily="18" charset="0"/>
                      </a:rPr>
                      <m:t>=</m:t>
                    </m:r>
                    <m:r>
                      <a:rPr lang="en-US" sz="2000" i="1">
                        <a:latin typeface="Cambria Math" panose="02040503050406030204" pitchFamily="18" charset="0"/>
                      </a:rPr>
                      <m:t>𝐼𝑛𝑝𝑢𝑡</m:t>
                    </m:r>
                    <m:r>
                      <a:rPr lang="en-US" sz="2000" i="1">
                        <a:latin typeface="Cambria Math" panose="02040503050406030204" pitchFamily="18" charset="0"/>
                      </a:rPr>
                      <m:t> </m:t>
                    </m:r>
                    <m:r>
                      <a:rPr lang="en-US" sz="2000" i="1">
                        <a:latin typeface="Cambria Math" panose="02040503050406030204" pitchFamily="18" charset="0"/>
                      </a:rPr>
                      <m:t>𝐹𝑒𝑎𝑡𝑢𝑟𝑒𝑠</m:t>
                    </m:r>
                  </m:oMath>
                </a14:m>
                <a:endParaRPr lang="en-US" sz="2000" b="0" dirty="0" smtClean="0">
                  <a:latin typeface="Times New Roman" panose="02020603050405020304" pitchFamily="18" charset="0"/>
                  <a:cs typeface="Times New Roman" panose="02020603050405020304" pitchFamily="18" charset="0"/>
                </a:endParaRPr>
              </a:p>
              <a:p>
                <a:pPr algn="l">
                  <a:lnSpc>
                    <a:spcPct val="100000"/>
                  </a:lnSpc>
                </a:pPr>
                <a:r>
                  <a:rPr lang="en-US" sz="2000" dirty="0" smtClean="0"/>
                  <a:t>			     </a:t>
                </a:r>
                <a14:m>
                  <m:oMath xmlns:m="http://schemas.openxmlformats.org/officeDocument/2006/math">
                    <m:r>
                      <a:rPr lang="en-US" sz="2000" i="1">
                        <a:latin typeface="Cambria Math" panose="02040503050406030204" pitchFamily="18" charset="0"/>
                      </a:rPr>
                      <m:t>𝑊</m:t>
                    </m:r>
                    <m:r>
                      <a:rPr lang="en-US" sz="2000" i="1">
                        <a:latin typeface="Cambria Math" panose="02040503050406030204" pitchFamily="18" charset="0"/>
                      </a:rPr>
                      <m:t>=</m:t>
                    </m:r>
                    <m:r>
                      <a:rPr lang="en-US" sz="2000" i="1">
                        <a:latin typeface="Cambria Math" panose="02040503050406030204" pitchFamily="18" charset="0"/>
                      </a:rPr>
                      <m:t>𝑤𝑒𝑖𝑔h𝑡𝑠</m:t>
                    </m:r>
                  </m:oMath>
                </a14:m>
                <a:r>
                  <a:rPr lang="en-US" sz="2000" b="0" dirty="0" smtClean="0">
                    <a:latin typeface="Times New Roman" panose="02020603050405020304" pitchFamily="18" charset="0"/>
                    <a:cs typeface="Times New Roman" panose="02020603050405020304" pitchFamily="18" charset="0"/>
                  </a:rPr>
                  <a:t> </a:t>
                </a:r>
              </a:p>
              <a:p>
                <a:pPr algn="l">
                  <a:lnSpc>
                    <a:spcPct val="100000"/>
                  </a:lnSpc>
                </a:pPr>
                <a:r>
                  <a:rPr lang="en-US" sz="2000" b="0" dirty="0">
                    <a:latin typeface="Times New Roman" panose="02020603050405020304" pitchFamily="18" charset="0"/>
                    <a:cs typeface="Times New Roman" panose="02020603050405020304" pitchFamily="18" charset="0"/>
                  </a:rPr>
                  <a:t>	</a:t>
                </a:r>
                <a:r>
                  <a:rPr lang="en-US" sz="2000" b="0" dirty="0" smtClean="0">
                    <a:latin typeface="Times New Roman" panose="02020603050405020304" pitchFamily="18" charset="0"/>
                    <a:cs typeface="Times New Roman" panose="02020603050405020304" pitchFamily="18" charset="0"/>
                  </a:rPr>
                  <a:t>		           </a:t>
                </a:r>
                <a14:m>
                  <m:oMath xmlns:m="http://schemas.openxmlformats.org/officeDocument/2006/math">
                    <m:r>
                      <a:rPr lang="en-US" sz="2000" i="1">
                        <a:latin typeface="Cambria Math" panose="02040503050406030204" pitchFamily="18" charset="0"/>
                      </a:rPr>
                      <m:t>𝐵</m:t>
                    </m:r>
                    <m:r>
                      <a:rPr lang="en-US" sz="2000" i="1">
                        <a:latin typeface="Cambria Math" panose="02040503050406030204" pitchFamily="18" charset="0"/>
                      </a:rPr>
                      <m:t>=</m:t>
                    </m:r>
                    <m:r>
                      <a:rPr lang="en-US" sz="2000" i="1">
                        <a:latin typeface="Cambria Math" panose="02040503050406030204" pitchFamily="18" charset="0"/>
                      </a:rPr>
                      <m:t>𝑏𝑖𝑎𝑠𝑒𝑠</m:t>
                    </m:r>
                  </m:oMath>
                </a14:m>
                <a:endParaRPr lang="en-US" altLang="zh-CN" sz="2000" b="0" dirty="0" smtClean="0">
                  <a:solidFill>
                    <a:schemeClr val="accent2">
                      <a:lumMod val="50000"/>
                    </a:schemeClr>
                  </a:solidFill>
                  <a:latin typeface="Times New Roman" panose="02020603050405020304" pitchFamily="18" charset="0"/>
                  <a:cs typeface="Times New Roman" panose="02020603050405020304" pitchFamily="18" charset="0"/>
                </a:endParaRPr>
              </a:p>
              <a:p>
                <a:pPr marL="342900" indent="-342900" algn="l" eaLnBrk="1" hangingPunct="1">
                  <a:lnSpc>
                    <a:spcPct val="150000"/>
                  </a:lnSpc>
                  <a:buFont typeface="Arial" panose="020B0604020202020204" pitchFamily="34" charset="0"/>
                  <a:buChar char="•"/>
                </a:pPr>
                <a14:m>
                  <m:oMath xmlns:m="http://schemas.openxmlformats.org/officeDocument/2006/math">
                    <m:r>
                      <a:rPr lang="en-US" sz="2000" i="1">
                        <a:latin typeface="Cambria Math" panose="02040503050406030204" pitchFamily="18" charset="0"/>
                      </a:rPr>
                      <m:t>𝑊</m:t>
                    </m:r>
                  </m:oMath>
                </a14:m>
                <a:r>
                  <a:rPr lang="zh-CN" altLang="en-US" sz="2000" b="0"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altLang="zh-CN" sz="2000" b="0" dirty="0" smtClean="0">
                    <a:solidFill>
                      <a:schemeClr val="accent2">
                        <a:lumMod val="50000"/>
                      </a:schemeClr>
                    </a:solidFill>
                    <a:latin typeface="Times New Roman" panose="02020603050405020304" pitchFamily="18" charset="0"/>
                    <a:cs typeface="Times New Roman" panose="02020603050405020304" pitchFamily="18" charset="0"/>
                  </a:rPr>
                  <a:t>and </a:t>
                </a:r>
                <a14:m>
                  <m:oMath xmlns:m="http://schemas.openxmlformats.org/officeDocument/2006/math">
                    <m:r>
                      <a:rPr lang="en-US" sz="2000" i="1">
                        <a:latin typeface="Cambria Math" panose="02040503050406030204" pitchFamily="18" charset="0"/>
                      </a:rPr>
                      <m:t>𝐵</m:t>
                    </m:r>
                  </m:oMath>
                </a14:m>
                <a:r>
                  <a:rPr lang="zh-CN" altLang="en-US" sz="2000" b="0"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altLang="zh-CN" sz="2000" b="0" dirty="0" smtClean="0">
                    <a:solidFill>
                      <a:schemeClr val="accent2">
                        <a:lumMod val="50000"/>
                      </a:schemeClr>
                    </a:solidFill>
                    <a:latin typeface="Times New Roman" panose="02020603050405020304" pitchFamily="18" charset="0"/>
                    <a:cs typeface="Times New Roman" panose="02020603050405020304" pitchFamily="18" charset="0"/>
                  </a:rPr>
                  <a:t>are optimized by number of iterations </a:t>
                </a:r>
              </a:p>
              <a:p>
                <a:pPr marL="342900" indent="-342900" algn="l" eaLnBrk="1" hangingPunct="1">
                  <a:lnSpc>
                    <a:spcPct val="150000"/>
                  </a:lnSpc>
                  <a:buFont typeface="Arial" panose="020B0604020202020204" pitchFamily="34" charset="0"/>
                  <a:buChar char="•"/>
                </a:pPr>
                <a:r>
                  <a:rPr lang="en-US" altLang="zh-CN" sz="2000" b="0" dirty="0" smtClean="0">
                    <a:solidFill>
                      <a:schemeClr val="accent2">
                        <a:lumMod val="50000"/>
                      </a:schemeClr>
                    </a:solidFill>
                    <a:latin typeface="Times New Roman" panose="02020603050405020304" pitchFamily="18" charset="0"/>
                    <a:cs typeface="Times New Roman" panose="02020603050405020304" pitchFamily="18" charset="0"/>
                  </a:rPr>
                  <a:t>Around </a:t>
                </a:r>
                <a:r>
                  <a:rPr lang="en-US" altLang="zh-CN" sz="2000" b="0" i="1" dirty="0" smtClean="0">
                    <a:solidFill>
                      <a:schemeClr val="accent2">
                        <a:lumMod val="50000"/>
                      </a:schemeClr>
                    </a:solidFill>
                    <a:latin typeface="Times New Roman" panose="02020603050405020304" pitchFamily="18" charset="0"/>
                    <a:cs typeface="Times New Roman" panose="02020603050405020304" pitchFamily="18" charset="0"/>
                  </a:rPr>
                  <a:t>40,000</a:t>
                </a:r>
                <a:r>
                  <a:rPr lang="en-US" altLang="zh-CN" sz="2000" b="0" dirty="0" smtClean="0">
                    <a:solidFill>
                      <a:schemeClr val="accent2">
                        <a:lumMod val="50000"/>
                      </a:schemeClr>
                    </a:solidFill>
                    <a:latin typeface="Times New Roman" panose="02020603050405020304" pitchFamily="18" charset="0"/>
                    <a:cs typeface="Times New Roman" panose="02020603050405020304" pitchFamily="18" charset="0"/>
                  </a:rPr>
                  <a:t> iterations are needed to get maximum </a:t>
                </a:r>
                <a:r>
                  <a:rPr lang="en-US" altLang="zh-CN" sz="2000" b="0" i="1" dirty="0" smtClean="0">
                    <a:solidFill>
                      <a:schemeClr val="accent2">
                        <a:lumMod val="50000"/>
                      </a:schemeClr>
                    </a:solidFill>
                    <a:latin typeface="Times New Roman" panose="02020603050405020304" pitchFamily="18" charset="0"/>
                    <a:cs typeface="Times New Roman" panose="02020603050405020304" pitchFamily="18" charset="0"/>
                  </a:rPr>
                  <a:t>84%</a:t>
                </a:r>
                <a:r>
                  <a:rPr lang="en-US" altLang="zh-CN" sz="2000" b="0" dirty="0" smtClean="0">
                    <a:solidFill>
                      <a:schemeClr val="accent2">
                        <a:lumMod val="50000"/>
                      </a:schemeClr>
                    </a:solidFill>
                    <a:latin typeface="Times New Roman" panose="02020603050405020304" pitchFamily="18" charset="0"/>
                    <a:cs typeface="Times New Roman" panose="02020603050405020304" pitchFamily="18" charset="0"/>
                  </a:rPr>
                  <a:t> accuracy </a:t>
                </a:r>
              </a:p>
              <a:p>
                <a:pPr marL="342900" indent="-342900" algn="l" eaLnBrk="1" hangingPunct="1">
                  <a:lnSpc>
                    <a:spcPct val="150000"/>
                  </a:lnSpc>
                  <a:buFont typeface="Arial" panose="020B0604020202020204" pitchFamily="34" charset="0"/>
                  <a:buChar char="•"/>
                </a:pPr>
                <a:r>
                  <a:rPr lang="en-US" altLang="zh-CN" sz="2000" b="0" dirty="0" smtClean="0">
                    <a:solidFill>
                      <a:schemeClr val="accent2">
                        <a:lumMod val="50000"/>
                      </a:schemeClr>
                    </a:solidFill>
                    <a:latin typeface="Times New Roman" panose="02020603050405020304" pitchFamily="18" charset="0"/>
                    <a:cs typeface="Times New Roman" panose="02020603050405020304" pitchFamily="18" charset="0"/>
                  </a:rPr>
                  <a:t>Deep learning framework </a:t>
                </a:r>
                <a:r>
                  <a:rPr lang="en-US" altLang="zh-CN" sz="2000" b="0" dirty="0" err="1" smtClean="0">
                    <a:solidFill>
                      <a:schemeClr val="accent2">
                        <a:lumMod val="50000"/>
                      </a:schemeClr>
                    </a:solidFill>
                    <a:latin typeface="Times New Roman" panose="02020603050405020304" pitchFamily="18" charset="0"/>
                    <a:cs typeface="Times New Roman" panose="02020603050405020304" pitchFamily="18" charset="0"/>
                  </a:rPr>
                  <a:t>TensorFlow</a:t>
                </a:r>
                <a:r>
                  <a:rPr lang="en-US" altLang="zh-CN" sz="2000" b="0" dirty="0" smtClean="0">
                    <a:solidFill>
                      <a:schemeClr val="accent2">
                        <a:lumMod val="50000"/>
                      </a:schemeClr>
                    </a:solidFill>
                    <a:latin typeface="Times New Roman" panose="02020603050405020304" pitchFamily="18" charset="0"/>
                    <a:cs typeface="Times New Roman" panose="02020603050405020304" pitchFamily="18" charset="0"/>
                  </a:rPr>
                  <a:t> is used</a:t>
                </a:r>
                <a:endParaRPr lang="zh-CN" altLang="en-US" sz="2000" b="0" dirty="0">
                  <a:solidFill>
                    <a:schemeClr val="accent2">
                      <a:lumMod val="50000"/>
                    </a:schemeClr>
                  </a:solidFill>
                  <a:latin typeface="Times New Roman" panose="02020603050405020304" pitchFamily="18" charset="0"/>
                  <a:cs typeface="Times New Roman" panose="02020603050405020304" pitchFamily="18" charset="0"/>
                </a:endParaRPr>
              </a:p>
            </p:txBody>
          </p:sp>
        </mc:Choice>
        <mc:Fallback xmlns="">
          <p:sp>
            <p:nvSpPr>
              <p:cNvPr id="6" name="Rectangle 6"/>
              <p:cNvSpPr>
                <a:spLocks noGrp="1" noRot="1" noChangeAspect="1" noMove="1" noResize="1" noEditPoints="1" noAdjustHandles="1" noChangeArrowheads="1" noChangeShapeType="1" noTextEdit="1"/>
              </p:cNvSpPr>
              <p:nvPr>
                <p:ph type="body"/>
              </p:nvPr>
            </p:nvSpPr>
            <p:spPr>
              <a:xfrm>
                <a:off x="479425" y="1125855"/>
                <a:ext cx="8226693" cy="5321300"/>
              </a:xfrm>
              <a:blipFill rotWithShape="0">
                <a:blip r:embed="rId2"/>
                <a:stretch>
                  <a:fillRect l="-667"/>
                </a:stretch>
              </a:blipFill>
            </p:spPr>
            <p:txBody>
              <a:bodyPr/>
              <a:lstStyle/>
              <a:p>
                <a:r>
                  <a:rPr lang="en-US">
                    <a:noFill/>
                  </a:rPr>
                  <a:t> </a:t>
                </a:r>
              </a:p>
            </p:txBody>
          </p:sp>
        </mc:Fallback>
      </mc:AlternateContent>
    </p:spTree>
    <p:extLst>
      <p:ext uri="{BB962C8B-B14F-4D97-AF65-F5344CB8AC3E}">
        <p14:creationId xmlns:p14="http://schemas.microsoft.com/office/powerpoint/2010/main" val="18190444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latin typeface="Calibri" panose="020F0502020204030204" pitchFamily="34" charset="0"/>
                <a:cs typeface="Calibri" panose="020F0502020204030204" pitchFamily="34" charset="0"/>
              </a:rPr>
              <a:t>Model Overview</a:t>
            </a:r>
            <a:endParaRPr lang="en-US" sz="3600" dirty="0">
              <a:latin typeface="Calibri" panose="020F0502020204030204" pitchFamily="34" charset="0"/>
              <a:cs typeface="Calibri" panose="020F0502020204030204" pitchFamily="34" charset="0"/>
            </a:endParaRPr>
          </a:p>
        </p:txBody>
      </p:sp>
      <p:sp>
        <p:nvSpPr>
          <p:cNvPr id="4" name="Date Placeholder 3"/>
          <p:cNvSpPr>
            <a:spLocks noGrp="1"/>
          </p:cNvSpPr>
          <p:nvPr>
            <p:ph type="dt" sz="half" idx="1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2017-09-14</a:t>
            </a: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Slide Number Placeholder 4"/>
          <p:cNvSpPr>
            <a:spLocks noGrp="1"/>
          </p:cNvSpPr>
          <p:nvPr>
            <p:ph type="sldNum" sz="quarter" idx="16"/>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6DE7F848-D61F-4235-B28F-8FCD9B0DE716}"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15</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23" name="Rounded Rectangle 22"/>
          <p:cNvSpPr/>
          <p:nvPr/>
        </p:nvSpPr>
        <p:spPr>
          <a:xfrm>
            <a:off x="925670" y="1399413"/>
            <a:ext cx="1760380" cy="476518"/>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2">
                  <a:lumMod val="50000"/>
                </a:schemeClr>
              </a:solidFill>
            </a:endParaRPr>
          </a:p>
        </p:txBody>
      </p:sp>
      <p:sp>
        <p:nvSpPr>
          <p:cNvPr id="24" name="Rounded Rectangle 23"/>
          <p:cNvSpPr/>
          <p:nvPr/>
        </p:nvSpPr>
        <p:spPr>
          <a:xfrm>
            <a:off x="899310" y="1271047"/>
            <a:ext cx="2597105" cy="4801191"/>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2">
                  <a:lumMod val="50000"/>
                </a:schemeClr>
              </a:solidFill>
            </a:endParaRPr>
          </a:p>
        </p:txBody>
      </p:sp>
      <p:sp>
        <p:nvSpPr>
          <p:cNvPr id="25" name="Rounded Rectangle 24"/>
          <p:cNvSpPr/>
          <p:nvPr/>
        </p:nvSpPr>
        <p:spPr>
          <a:xfrm>
            <a:off x="1339305" y="1625879"/>
            <a:ext cx="1760380" cy="476518"/>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2">
                    <a:lumMod val="50000"/>
                  </a:schemeClr>
                </a:solidFill>
              </a:rPr>
              <a:t>RGB Image</a:t>
            </a:r>
            <a:endParaRPr lang="en-US" sz="2000" dirty="0">
              <a:solidFill>
                <a:schemeClr val="tx2">
                  <a:lumMod val="50000"/>
                </a:schemeClr>
              </a:solidFill>
            </a:endParaRPr>
          </a:p>
        </p:txBody>
      </p:sp>
      <p:sp>
        <p:nvSpPr>
          <p:cNvPr id="26" name="Rounded Rectangle 25"/>
          <p:cNvSpPr/>
          <p:nvPr/>
        </p:nvSpPr>
        <p:spPr>
          <a:xfrm>
            <a:off x="1339305" y="2386509"/>
            <a:ext cx="1760380" cy="476518"/>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2">
                    <a:lumMod val="50000"/>
                  </a:schemeClr>
                </a:solidFill>
              </a:rPr>
              <a:t>Lab Image</a:t>
            </a:r>
            <a:endParaRPr lang="en-US" sz="2000" dirty="0">
              <a:solidFill>
                <a:schemeClr val="tx2">
                  <a:lumMod val="50000"/>
                </a:schemeClr>
              </a:solidFill>
            </a:endParaRPr>
          </a:p>
        </p:txBody>
      </p:sp>
      <p:sp>
        <p:nvSpPr>
          <p:cNvPr id="27" name="Rounded Rectangle 26"/>
          <p:cNvSpPr/>
          <p:nvPr/>
        </p:nvSpPr>
        <p:spPr>
          <a:xfrm>
            <a:off x="1339305" y="3127214"/>
            <a:ext cx="1760380" cy="476518"/>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2">
                    <a:lumMod val="50000"/>
                  </a:schemeClr>
                </a:solidFill>
              </a:rPr>
              <a:t>CCM</a:t>
            </a:r>
            <a:endParaRPr lang="en-US" sz="2000" dirty="0">
              <a:solidFill>
                <a:schemeClr val="tx2">
                  <a:lumMod val="50000"/>
                </a:schemeClr>
              </a:solidFill>
            </a:endParaRPr>
          </a:p>
        </p:txBody>
      </p:sp>
      <p:sp>
        <p:nvSpPr>
          <p:cNvPr id="28" name="Rounded Rectangle 27"/>
          <p:cNvSpPr/>
          <p:nvPr/>
        </p:nvSpPr>
        <p:spPr>
          <a:xfrm>
            <a:off x="1339305" y="3867919"/>
            <a:ext cx="1760380" cy="476518"/>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2">
                    <a:lumMod val="50000"/>
                  </a:schemeClr>
                </a:solidFill>
              </a:rPr>
              <a:t>Feature</a:t>
            </a:r>
            <a:endParaRPr lang="en-US" sz="2000" dirty="0">
              <a:solidFill>
                <a:schemeClr val="tx2">
                  <a:lumMod val="50000"/>
                </a:schemeClr>
              </a:solidFill>
            </a:endParaRPr>
          </a:p>
        </p:txBody>
      </p:sp>
      <p:sp>
        <p:nvSpPr>
          <p:cNvPr id="29" name="Rounded Rectangle 28"/>
          <p:cNvSpPr/>
          <p:nvPr/>
        </p:nvSpPr>
        <p:spPr>
          <a:xfrm>
            <a:off x="1339305" y="4608309"/>
            <a:ext cx="1760380" cy="476518"/>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2">
                    <a:lumMod val="50000"/>
                  </a:schemeClr>
                </a:solidFill>
              </a:rPr>
              <a:t>Model</a:t>
            </a:r>
            <a:endParaRPr lang="en-US" sz="2000" dirty="0">
              <a:solidFill>
                <a:schemeClr val="tx2">
                  <a:lumMod val="50000"/>
                </a:schemeClr>
              </a:solidFill>
            </a:endParaRPr>
          </a:p>
        </p:txBody>
      </p:sp>
      <p:sp>
        <p:nvSpPr>
          <p:cNvPr id="30" name="Rounded Rectangle 29"/>
          <p:cNvSpPr/>
          <p:nvPr/>
        </p:nvSpPr>
        <p:spPr>
          <a:xfrm>
            <a:off x="1339305" y="5348699"/>
            <a:ext cx="1760380" cy="476518"/>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2">
                    <a:lumMod val="50000"/>
                  </a:schemeClr>
                </a:solidFill>
              </a:rPr>
              <a:t>Trained Model</a:t>
            </a:r>
            <a:endParaRPr lang="en-US" sz="2000" dirty="0">
              <a:solidFill>
                <a:schemeClr val="tx2">
                  <a:lumMod val="50000"/>
                </a:schemeClr>
              </a:solidFill>
            </a:endParaRPr>
          </a:p>
        </p:txBody>
      </p:sp>
      <p:sp>
        <p:nvSpPr>
          <p:cNvPr id="31" name="Rounded Rectangle 30"/>
          <p:cNvSpPr/>
          <p:nvPr/>
        </p:nvSpPr>
        <p:spPr>
          <a:xfrm>
            <a:off x="1339305" y="982065"/>
            <a:ext cx="1760380" cy="476518"/>
          </a:xfrm>
          <a:prstGeom prst="round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2">
                    <a:lumMod val="50000"/>
                  </a:schemeClr>
                </a:solidFill>
              </a:rPr>
              <a:t>Training</a:t>
            </a:r>
            <a:endParaRPr lang="en-US" sz="2000" dirty="0">
              <a:solidFill>
                <a:schemeClr val="tx2">
                  <a:lumMod val="50000"/>
                </a:schemeClr>
              </a:solidFill>
            </a:endParaRPr>
          </a:p>
        </p:txBody>
      </p:sp>
      <p:sp>
        <p:nvSpPr>
          <p:cNvPr id="32" name="Rounded Rectangle 31"/>
          <p:cNvSpPr/>
          <p:nvPr/>
        </p:nvSpPr>
        <p:spPr>
          <a:xfrm>
            <a:off x="4581123" y="1399413"/>
            <a:ext cx="1760380" cy="476518"/>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2">
                  <a:lumMod val="50000"/>
                </a:schemeClr>
              </a:solidFill>
            </a:endParaRPr>
          </a:p>
        </p:txBody>
      </p:sp>
      <p:sp>
        <p:nvSpPr>
          <p:cNvPr id="33" name="Rounded Rectangle 32"/>
          <p:cNvSpPr/>
          <p:nvPr/>
        </p:nvSpPr>
        <p:spPr>
          <a:xfrm>
            <a:off x="4554763" y="1271047"/>
            <a:ext cx="2597105" cy="4801191"/>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2">
                  <a:lumMod val="50000"/>
                </a:schemeClr>
              </a:solidFill>
            </a:endParaRPr>
          </a:p>
        </p:txBody>
      </p:sp>
      <p:sp>
        <p:nvSpPr>
          <p:cNvPr id="34" name="Rounded Rectangle 33"/>
          <p:cNvSpPr/>
          <p:nvPr/>
        </p:nvSpPr>
        <p:spPr>
          <a:xfrm>
            <a:off x="4994758" y="1645774"/>
            <a:ext cx="1760380" cy="476518"/>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2">
                    <a:lumMod val="50000"/>
                  </a:schemeClr>
                </a:solidFill>
              </a:rPr>
              <a:t>Input Image</a:t>
            </a:r>
            <a:endParaRPr lang="en-US" sz="2000" dirty="0">
              <a:solidFill>
                <a:schemeClr val="tx2">
                  <a:lumMod val="50000"/>
                </a:schemeClr>
              </a:solidFill>
            </a:endParaRPr>
          </a:p>
        </p:txBody>
      </p:sp>
      <p:sp>
        <p:nvSpPr>
          <p:cNvPr id="35" name="Rounded Rectangle 34"/>
          <p:cNvSpPr/>
          <p:nvPr/>
        </p:nvSpPr>
        <p:spPr>
          <a:xfrm>
            <a:off x="4994758" y="2386508"/>
            <a:ext cx="1760380" cy="839707"/>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2">
                    <a:lumMod val="50000"/>
                  </a:schemeClr>
                </a:solidFill>
              </a:rPr>
              <a:t>RGB</a:t>
            </a:r>
          </a:p>
          <a:p>
            <a:pPr algn="ctr"/>
            <a:r>
              <a:rPr lang="en-US" sz="2000" dirty="0" smtClean="0">
                <a:solidFill>
                  <a:schemeClr val="tx2">
                    <a:lumMod val="50000"/>
                  </a:schemeClr>
                </a:solidFill>
              </a:rPr>
              <a:t>Calculation</a:t>
            </a:r>
            <a:endParaRPr lang="en-US" sz="2000" dirty="0">
              <a:solidFill>
                <a:schemeClr val="tx2">
                  <a:lumMod val="50000"/>
                </a:schemeClr>
              </a:solidFill>
            </a:endParaRPr>
          </a:p>
        </p:txBody>
      </p:sp>
      <p:sp>
        <p:nvSpPr>
          <p:cNvPr id="37" name="Rounded Rectangle 36"/>
          <p:cNvSpPr/>
          <p:nvPr/>
        </p:nvSpPr>
        <p:spPr>
          <a:xfrm>
            <a:off x="7486650" y="3505045"/>
            <a:ext cx="1129316" cy="67447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2">
                    <a:lumMod val="50000"/>
                  </a:schemeClr>
                </a:solidFill>
              </a:rPr>
              <a:t>Normal</a:t>
            </a:r>
          </a:p>
          <a:p>
            <a:pPr algn="ctr"/>
            <a:r>
              <a:rPr lang="en-US" sz="2000" dirty="0" smtClean="0">
                <a:solidFill>
                  <a:schemeClr val="tx2">
                    <a:lumMod val="50000"/>
                  </a:schemeClr>
                </a:solidFill>
              </a:rPr>
              <a:t>Image</a:t>
            </a:r>
            <a:endParaRPr lang="en-US" sz="2000" dirty="0">
              <a:solidFill>
                <a:schemeClr val="tx2">
                  <a:lumMod val="50000"/>
                </a:schemeClr>
              </a:solidFill>
            </a:endParaRPr>
          </a:p>
        </p:txBody>
      </p:sp>
      <p:sp>
        <p:nvSpPr>
          <p:cNvPr id="38" name="Rounded Rectangle 37"/>
          <p:cNvSpPr/>
          <p:nvPr/>
        </p:nvSpPr>
        <p:spPr>
          <a:xfrm>
            <a:off x="4994758" y="4455315"/>
            <a:ext cx="1760380" cy="476518"/>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2">
                    <a:lumMod val="50000"/>
                  </a:schemeClr>
                </a:solidFill>
              </a:rPr>
              <a:t>Trained Model</a:t>
            </a:r>
            <a:endParaRPr lang="en-US" sz="2000" dirty="0">
              <a:solidFill>
                <a:schemeClr val="tx2">
                  <a:lumMod val="50000"/>
                </a:schemeClr>
              </a:solidFill>
            </a:endParaRPr>
          </a:p>
        </p:txBody>
      </p:sp>
      <p:sp>
        <p:nvSpPr>
          <p:cNvPr id="39" name="Rounded Rectangle 38"/>
          <p:cNvSpPr/>
          <p:nvPr/>
        </p:nvSpPr>
        <p:spPr>
          <a:xfrm>
            <a:off x="4994758" y="5215945"/>
            <a:ext cx="1760380" cy="694166"/>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2">
                    <a:lumMod val="50000"/>
                  </a:schemeClr>
                </a:solidFill>
              </a:rPr>
              <a:t>Output</a:t>
            </a:r>
          </a:p>
          <a:p>
            <a:pPr algn="ctr"/>
            <a:r>
              <a:rPr lang="en-US" sz="2000" dirty="0" smtClean="0">
                <a:solidFill>
                  <a:schemeClr val="tx2">
                    <a:lumMod val="50000"/>
                  </a:schemeClr>
                </a:solidFill>
              </a:rPr>
              <a:t>Prediction</a:t>
            </a:r>
            <a:endParaRPr lang="en-US" sz="2000" dirty="0">
              <a:solidFill>
                <a:schemeClr val="tx2">
                  <a:lumMod val="50000"/>
                </a:schemeClr>
              </a:solidFill>
            </a:endParaRPr>
          </a:p>
        </p:txBody>
      </p:sp>
      <p:sp>
        <p:nvSpPr>
          <p:cNvPr id="40" name="Rounded Rectangle 39"/>
          <p:cNvSpPr/>
          <p:nvPr/>
        </p:nvSpPr>
        <p:spPr>
          <a:xfrm>
            <a:off x="4994758" y="982065"/>
            <a:ext cx="1760380" cy="476518"/>
          </a:xfrm>
          <a:prstGeom prst="round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2">
                    <a:lumMod val="50000"/>
                  </a:schemeClr>
                </a:solidFill>
              </a:rPr>
              <a:t>Testing</a:t>
            </a:r>
            <a:endParaRPr lang="en-US" sz="2000" dirty="0">
              <a:solidFill>
                <a:schemeClr val="tx2">
                  <a:lumMod val="50000"/>
                </a:schemeClr>
              </a:solidFill>
            </a:endParaRPr>
          </a:p>
        </p:txBody>
      </p:sp>
      <p:sp>
        <p:nvSpPr>
          <p:cNvPr id="41" name="Diamond 40"/>
          <p:cNvSpPr/>
          <p:nvPr/>
        </p:nvSpPr>
        <p:spPr>
          <a:xfrm>
            <a:off x="4869274" y="3505045"/>
            <a:ext cx="2011348" cy="674475"/>
          </a:xfrm>
          <a:prstGeom prst="diamond">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lumMod val="50000"/>
                  </a:schemeClr>
                </a:solidFill>
              </a:rPr>
              <a:t>Normal?</a:t>
            </a:r>
            <a:endParaRPr lang="en-US" dirty="0">
              <a:solidFill>
                <a:schemeClr val="tx2">
                  <a:lumMod val="50000"/>
                </a:schemeClr>
              </a:solidFill>
            </a:endParaRPr>
          </a:p>
        </p:txBody>
      </p:sp>
      <p:cxnSp>
        <p:nvCxnSpPr>
          <p:cNvPr id="46" name="Straight Arrow Connector 45"/>
          <p:cNvCxnSpPr>
            <a:stCxn id="25" idx="2"/>
            <a:endCxn id="26" idx="0"/>
          </p:cNvCxnSpPr>
          <p:nvPr/>
        </p:nvCxnSpPr>
        <p:spPr>
          <a:xfrm>
            <a:off x="2219495" y="2102397"/>
            <a:ext cx="0" cy="2841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26" idx="2"/>
            <a:endCxn id="27" idx="0"/>
          </p:cNvCxnSpPr>
          <p:nvPr/>
        </p:nvCxnSpPr>
        <p:spPr>
          <a:xfrm>
            <a:off x="2219495" y="2863027"/>
            <a:ext cx="0" cy="2641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endCxn id="28" idx="0"/>
          </p:cNvCxnSpPr>
          <p:nvPr/>
        </p:nvCxnSpPr>
        <p:spPr>
          <a:xfrm>
            <a:off x="2219495" y="3603732"/>
            <a:ext cx="0" cy="2641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28" idx="2"/>
            <a:endCxn id="29" idx="0"/>
          </p:cNvCxnSpPr>
          <p:nvPr/>
        </p:nvCxnSpPr>
        <p:spPr>
          <a:xfrm>
            <a:off x="2219495" y="4344437"/>
            <a:ext cx="0" cy="2638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29" idx="2"/>
            <a:endCxn id="30" idx="0"/>
          </p:cNvCxnSpPr>
          <p:nvPr/>
        </p:nvCxnSpPr>
        <p:spPr>
          <a:xfrm>
            <a:off x="2219495" y="5084827"/>
            <a:ext cx="0" cy="2638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endCxn id="35" idx="0"/>
          </p:cNvCxnSpPr>
          <p:nvPr/>
        </p:nvCxnSpPr>
        <p:spPr>
          <a:xfrm>
            <a:off x="5874948" y="2122292"/>
            <a:ext cx="0" cy="2642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35" idx="2"/>
            <a:endCxn id="41" idx="0"/>
          </p:cNvCxnSpPr>
          <p:nvPr/>
        </p:nvCxnSpPr>
        <p:spPr>
          <a:xfrm>
            <a:off x="5874948" y="3226215"/>
            <a:ext cx="0" cy="2788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stCxn id="41" idx="2"/>
            <a:endCxn id="38" idx="0"/>
          </p:cNvCxnSpPr>
          <p:nvPr/>
        </p:nvCxnSpPr>
        <p:spPr>
          <a:xfrm>
            <a:off x="5874948" y="4179520"/>
            <a:ext cx="0" cy="2757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a:stCxn id="38" idx="2"/>
            <a:endCxn id="39" idx="0"/>
          </p:cNvCxnSpPr>
          <p:nvPr/>
        </p:nvCxnSpPr>
        <p:spPr>
          <a:xfrm>
            <a:off x="5874948" y="4931833"/>
            <a:ext cx="0" cy="2841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a:stCxn id="41" idx="3"/>
            <a:endCxn id="37" idx="1"/>
          </p:cNvCxnSpPr>
          <p:nvPr/>
        </p:nvCxnSpPr>
        <p:spPr>
          <a:xfrm>
            <a:off x="6880622" y="3842283"/>
            <a:ext cx="6060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6" name="TextBox 85"/>
          <p:cNvSpPr txBox="1"/>
          <p:nvPr/>
        </p:nvSpPr>
        <p:spPr>
          <a:xfrm>
            <a:off x="6972300" y="3735825"/>
            <a:ext cx="184731" cy="452432"/>
          </a:xfrm>
          <a:prstGeom prst="rect">
            <a:avLst/>
          </a:prstGeom>
          <a:noFill/>
        </p:spPr>
        <p:txBody>
          <a:bodyPr wrap="none" rtlCol="0">
            <a:spAutoFit/>
          </a:bodyPr>
          <a:lstStyle/>
          <a:p>
            <a:pPr>
              <a:lnSpc>
                <a:spcPct val="130000"/>
              </a:lnSpc>
            </a:pPr>
            <a:endParaRPr lang="en-US" dirty="0" smtClean="0">
              <a:solidFill>
                <a:schemeClr val="tx2">
                  <a:lumMod val="50000"/>
                </a:schemeClr>
              </a:solidFill>
              <a:latin typeface="Arial" panose="020B0604020202020204" pitchFamily="34" charset="0"/>
              <a:ea typeface="Microsoft YaHei" panose="020B0503020204020204" pitchFamily="34" charset="-122"/>
            </a:endParaRPr>
          </a:p>
        </p:txBody>
      </p:sp>
      <p:sp>
        <p:nvSpPr>
          <p:cNvPr id="87" name="TextBox 86"/>
          <p:cNvSpPr txBox="1"/>
          <p:nvPr/>
        </p:nvSpPr>
        <p:spPr>
          <a:xfrm>
            <a:off x="6954114" y="3479306"/>
            <a:ext cx="492443" cy="452432"/>
          </a:xfrm>
          <a:prstGeom prst="rect">
            <a:avLst/>
          </a:prstGeom>
          <a:noFill/>
        </p:spPr>
        <p:txBody>
          <a:bodyPr wrap="none" rtlCol="0">
            <a:spAutoFit/>
          </a:bodyPr>
          <a:lstStyle/>
          <a:p>
            <a:pPr>
              <a:lnSpc>
                <a:spcPct val="130000"/>
              </a:lnSpc>
            </a:pPr>
            <a:r>
              <a:rPr lang="en-US" dirty="0" smtClean="0">
                <a:solidFill>
                  <a:schemeClr val="tx2">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yes</a:t>
            </a:r>
          </a:p>
        </p:txBody>
      </p:sp>
      <p:sp>
        <p:nvSpPr>
          <p:cNvPr id="88" name="TextBox 87"/>
          <p:cNvSpPr txBox="1"/>
          <p:nvPr/>
        </p:nvSpPr>
        <p:spPr>
          <a:xfrm>
            <a:off x="5845701" y="4037942"/>
            <a:ext cx="415498" cy="452432"/>
          </a:xfrm>
          <a:prstGeom prst="rect">
            <a:avLst/>
          </a:prstGeom>
          <a:noFill/>
        </p:spPr>
        <p:txBody>
          <a:bodyPr wrap="none" rtlCol="0">
            <a:spAutoFit/>
          </a:bodyPr>
          <a:lstStyle/>
          <a:p>
            <a:pPr>
              <a:lnSpc>
                <a:spcPct val="130000"/>
              </a:lnSpc>
            </a:pPr>
            <a:r>
              <a:rPr lang="en-US" dirty="0" smtClean="0">
                <a:solidFill>
                  <a:schemeClr val="tx2">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no</a:t>
            </a:r>
          </a:p>
        </p:txBody>
      </p:sp>
    </p:spTree>
    <p:extLst>
      <p:ext uri="{BB962C8B-B14F-4D97-AF65-F5344CB8AC3E}">
        <p14:creationId xmlns:p14="http://schemas.microsoft.com/office/powerpoint/2010/main" val="31911671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fade">
                                      <p:cBhvr>
                                        <p:cTn id="13" dur="500"/>
                                        <p:tgtEl>
                                          <p:spTgt spid="2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fade">
                                      <p:cBhvr>
                                        <p:cTn id="16" dur="500"/>
                                        <p:tgtEl>
                                          <p:spTgt spid="2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fade">
                                      <p:cBhvr>
                                        <p:cTn id="19" dur="500"/>
                                        <p:tgtEl>
                                          <p:spTgt spid="2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fade">
                                      <p:cBhvr>
                                        <p:cTn id="22" dur="500"/>
                                        <p:tgtEl>
                                          <p:spTgt spid="28"/>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animEffect transition="in" filter="fade">
                                      <p:cBhvr>
                                        <p:cTn id="25" dur="500"/>
                                        <p:tgtEl>
                                          <p:spTgt spid="2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0"/>
                                        </p:tgtEl>
                                        <p:attrNameLst>
                                          <p:attrName>style.visibility</p:attrName>
                                        </p:attrNameLst>
                                      </p:cBhvr>
                                      <p:to>
                                        <p:strVal val="visible"/>
                                      </p:to>
                                    </p:set>
                                    <p:animEffect transition="in" filter="fade">
                                      <p:cBhvr>
                                        <p:cTn id="28" dur="500"/>
                                        <p:tgtEl>
                                          <p:spTgt spid="30"/>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1"/>
                                        </p:tgtEl>
                                        <p:attrNameLst>
                                          <p:attrName>style.visibility</p:attrName>
                                        </p:attrNameLst>
                                      </p:cBhvr>
                                      <p:to>
                                        <p:strVal val="visible"/>
                                      </p:to>
                                    </p:set>
                                    <p:animEffect transition="in" filter="fade">
                                      <p:cBhvr>
                                        <p:cTn id="31" dur="500"/>
                                        <p:tgtEl>
                                          <p:spTgt spid="31"/>
                                        </p:tgtEl>
                                      </p:cBhvr>
                                    </p:animEffect>
                                  </p:childTnLst>
                                </p:cTn>
                              </p:par>
                              <p:par>
                                <p:cTn id="32" presetID="10" presetClass="entr" presetSubtype="0" fill="hold" nodeType="withEffect">
                                  <p:stCondLst>
                                    <p:cond delay="0"/>
                                  </p:stCondLst>
                                  <p:childTnLst>
                                    <p:set>
                                      <p:cBhvr>
                                        <p:cTn id="33" dur="1" fill="hold">
                                          <p:stCondLst>
                                            <p:cond delay="0"/>
                                          </p:stCondLst>
                                        </p:cTn>
                                        <p:tgtEl>
                                          <p:spTgt spid="46"/>
                                        </p:tgtEl>
                                        <p:attrNameLst>
                                          <p:attrName>style.visibility</p:attrName>
                                        </p:attrNameLst>
                                      </p:cBhvr>
                                      <p:to>
                                        <p:strVal val="visible"/>
                                      </p:to>
                                    </p:set>
                                    <p:animEffect transition="in" filter="fade">
                                      <p:cBhvr>
                                        <p:cTn id="34" dur="500"/>
                                        <p:tgtEl>
                                          <p:spTgt spid="46"/>
                                        </p:tgtEl>
                                      </p:cBhvr>
                                    </p:animEffect>
                                  </p:childTnLst>
                                </p:cTn>
                              </p:par>
                              <p:par>
                                <p:cTn id="35" presetID="10" presetClass="entr" presetSubtype="0" fill="hold" nodeType="withEffect">
                                  <p:stCondLst>
                                    <p:cond delay="0"/>
                                  </p:stCondLst>
                                  <p:childTnLst>
                                    <p:set>
                                      <p:cBhvr>
                                        <p:cTn id="36" dur="1" fill="hold">
                                          <p:stCondLst>
                                            <p:cond delay="0"/>
                                          </p:stCondLst>
                                        </p:cTn>
                                        <p:tgtEl>
                                          <p:spTgt spid="53"/>
                                        </p:tgtEl>
                                        <p:attrNameLst>
                                          <p:attrName>style.visibility</p:attrName>
                                        </p:attrNameLst>
                                      </p:cBhvr>
                                      <p:to>
                                        <p:strVal val="visible"/>
                                      </p:to>
                                    </p:set>
                                    <p:animEffect transition="in" filter="fade">
                                      <p:cBhvr>
                                        <p:cTn id="37" dur="500"/>
                                        <p:tgtEl>
                                          <p:spTgt spid="53"/>
                                        </p:tgtEl>
                                      </p:cBhvr>
                                    </p:animEffect>
                                  </p:childTnLst>
                                </p:cTn>
                              </p:par>
                              <p:par>
                                <p:cTn id="38" presetID="10" presetClass="entr" presetSubtype="0" fill="hold" nodeType="withEffect">
                                  <p:stCondLst>
                                    <p:cond delay="0"/>
                                  </p:stCondLst>
                                  <p:childTnLst>
                                    <p:set>
                                      <p:cBhvr>
                                        <p:cTn id="39" dur="1" fill="hold">
                                          <p:stCondLst>
                                            <p:cond delay="0"/>
                                          </p:stCondLst>
                                        </p:cTn>
                                        <p:tgtEl>
                                          <p:spTgt spid="56"/>
                                        </p:tgtEl>
                                        <p:attrNameLst>
                                          <p:attrName>style.visibility</p:attrName>
                                        </p:attrNameLst>
                                      </p:cBhvr>
                                      <p:to>
                                        <p:strVal val="visible"/>
                                      </p:to>
                                    </p:set>
                                    <p:animEffect transition="in" filter="fade">
                                      <p:cBhvr>
                                        <p:cTn id="40" dur="500"/>
                                        <p:tgtEl>
                                          <p:spTgt spid="56"/>
                                        </p:tgtEl>
                                      </p:cBhvr>
                                    </p:animEffect>
                                  </p:childTnLst>
                                </p:cTn>
                              </p:par>
                              <p:par>
                                <p:cTn id="41" presetID="10" presetClass="entr" presetSubtype="0" fill="hold" nodeType="withEffect">
                                  <p:stCondLst>
                                    <p:cond delay="0"/>
                                  </p:stCondLst>
                                  <p:childTnLst>
                                    <p:set>
                                      <p:cBhvr>
                                        <p:cTn id="42" dur="1" fill="hold">
                                          <p:stCondLst>
                                            <p:cond delay="0"/>
                                          </p:stCondLst>
                                        </p:cTn>
                                        <p:tgtEl>
                                          <p:spTgt spid="59"/>
                                        </p:tgtEl>
                                        <p:attrNameLst>
                                          <p:attrName>style.visibility</p:attrName>
                                        </p:attrNameLst>
                                      </p:cBhvr>
                                      <p:to>
                                        <p:strVal val="visible"/>
                                      </p:to>
                                    </p:set>
                                    <p:animEffect transition="in" filter="fade">
                                      <p:cBhvr>
                                        <p:cTn id="43" dur="500"/>
                                        <p:tgtEl>
                                          <p:spTgt spid="59"/>
                                        </p:tgtEl>
                                      </p:cBhvr>
                                    </p:animEffect>
                                  </p:childTnLst>
                                </p:cTn>
                              </p:par>
                              <p:par>
                                <p:cTn id="44" presetID="10" presetClass="entr" presetSubtype="0" fill="hold" nodeType="withEffect">
                                  <p:stCondLst>
                                    <p:cond delay="0"/>
                                  </p:stCondLst>
                                  <p:childTnLst>
                                    <p:set>
                                      <p:cBhvr>
                                        <p:cTn id="45" dur="1" fill="hold">
                                          <p:stCondLst>
                                            <p:cond delay="0"/>
                                          </p:stCondLst>
                                        </p:cTn>
                                        <p:tgtEl>
                                          <p:spTgt spid="64"/>
                                        </p:tgtEl>
                                        <p:attrNameLst>
                                          <p:attrName>style.visibility</p:attrName>
                                        </p:attrNameLst>
                                      </p:cBhvr>
                                      <p:to>
                                        <p:strVal val="visible"/>
                                      </p:to>
                                    </p:set>
                                    <p:animEffect transition="in" filter="fade">
                                      <p:cBhvr>
                                        <p:cTn id="46" dur="500"/>
                                        <p:tgtEl>
                                          <p:spTgt spid="64"/>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nodePh="1">
                                  <p:stCondLst>
                                    <p:cond delay="0"/>
                                  </p:stCondLst>
                                  <p:endCondLst>
                                    <p:cond evt="begin" delay="0">
                                      <p:tn val="49"/>
                                    </p:cond>
                                  </p:endCondLst>
                                  <p:childTnLst>
                                    <p:set>
                                      <p:cBhvr>
                                        <p:cTn id="50" dur="1" fill="hold">
                                          <p:stCondLst>
                                            <p:cond delay="0"/>
                                          </p:stCondLst>
                                        </p:cTn>
                                        <p:tgtEl>
                                          <p:spTgt spid="32"/>
                                        </p:tgtEl>
                                        <p:attrNameLst>
                                          <p:attrName>style.visibility</p:attrName>
                                        </p:attrNameLst>
                                      </p:cBhvr>
                                      <p:to>
                                        <p:strVal val="visible"/>
                                      </p:to>
                                    </p:set>
                                    <p:animEffect transition="in" filter="fade">
                                      <p:cBhvr>
                                        <p:cTn id="51" dur="500"/>
                                        <p:tgtEl>
                                          <p:spTgt spid="32"/>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33"/>
                                        </p:tgtEl>
                                        <p:attrNameLst>
                                          <p:attrName>style.visibility</p:attrName>
                                        </p:attrNameLst>
                                      </p:cBhvr>
                                      <p:to>
                                        <p:strVal val="visible"/>
                                      </p:to>
                                    </p:set>
                                    <p:animEffect transition="in" filter="fade">
                                      <p:cBhvr>
                                        <p:cTn id="54" dur="500"/>
                                        <p:tgtEl>
                                          <p:spTgt spid="33"/>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34"/>
                                        </p:tgtEl>
                                        <p:attrNameLst>
                                          <p:attrName>style.visibility</p:attrName>
                                        </p:attrNameLst>
                                      </p:cBhvr>
                                      <p:to>
                                        <p:strVal val="visible"/>
                                      </p:to>
                                    </p:set>
                                    <p:animEffect transition="in" filter="fade">
                                      <p:cBhvr>
                                        <p:cTn id="57" dur="500"/>
                                        <p:tgtEl>
                                          <p:spTgt spid="34"/>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35"/>
                                        </p:tgtEl>
                                        <p:attrNameLst>
                                          <p:attrName>style.visibility</p:attrName>
                                        </p:attrNameLst>
                                      </p:cBhvr>
                                      <p:to>
                                        <p:strVal val="visible"/>
                                      </p:to>
                                    </p:set>
                                    <p:animEffect transition="in" filter="fade">
                                      <p:cBhvr>
                                        <p:cTn id="60" dur="500"/>
                                        <p:tgtEl>
                                          <p:spTgt spid="35"/>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37"/>
                                        </p:tgtEl>
                                        <p:attrNameLst>
                                          <p:attrName>style.visibility</p:attrName>
                                        </p:attrNameLst>
                                      </p:cBhvr>
                                      <p:to>
                                        <p:strVal val="visible"/>
                                      </p:to>
                                    </p:set>
                                    <p:animEffect transition="in" filter="fade">
                                      <p:cBhvr>
                                        <p:cTn id="63" dur="500"/>
                                        <p:tgtEl>
                                          <p:spTgt spid="37"/>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38"/>
                                        </p:tgtEl>
                                        <p:attrNameLst>
                                          <p:attrName>style.visibility</p:attrName>
                                        </p:attrNameLst>
                                      </p:cBhvr>
                                      <p:to>
                                        <p:strVal val="visible"/>
                                      </p:to>
                                    </p:set>
                                    <p:animEffect transition="in" filter="fade">
                                      <p:cBhvr>
                                        <p:cTn id="66" dur="500"/>
                                        <p:tgtEl>
                                          <p:spTgt spid="38"/>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39"/>
                                        </p:tgtEl>
                                        <p:attrNameLst>
                                          <p:attrName>style.visibility</p:attrName>
                                        </p:attrNameLst>
                                      </p:cBhvr>
                                      <p:to>
                                        <p:strVal val="visible"/>
                                      </p:to>
                                    </p:set>
                                    <p:animEffect transition="in" filter="fade">
                                      <p:cBhvr>
                                        <p:cTn id="69" dur="500"/>
                                        <p:tgtEl>
                                          <p:spTgt spid="39"/>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40"/>
                                        </p:tgtEl>
                                        <p:attrNameLst>
                                          <p:attrName>style.visibility</p:attrName>
                                        </p:attrNameLst>
                                      </p:cBhvr>
                                      <p:to>
                                        <p:strVal val="visible"/>
                                      </p:to>
                                    </p:set>
                                    <p:animEffect transition="in" filter="fade">
                                      <p:cBhvr>
                                        <p:cTn id="72" dur="500"/>
                                        <p:tgtEl>
                                          <p:spTgt spid="40"/>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41"/>
                                        </p:tgtEl>
                                        <p:attrNameLst>
                                          <p:attrName>style.visibility</p:attrName>
                                        </p:attrNameLst>
                                      </p:cBhvr>
                                      <p:to>
                                        <p:strVal val="visible"/>
                                      </p:to>
                                    </p:set>
                                    <p:animEffect transition="in" filter="fade">
                                      <p:cBhvr>
                                        <p:cTn id="75" dur="500"/>
                                        <p:tgtEl>
                                          <p:spTgt spid="41"/>
                                        </p:tgtEl>
                                      </p:cBhvr>
                                    </p:animEffect>
                                  </p:childTnLst>
                                </p:cTn>
                              </p:par>
                              <p:par>
                                <p:cTn id="76" presetID="10" presetClass="entr" presetSubtype="0" fill="hold" nodeType="withEffect">
                                  <p:stCondLst>
                                    <p:cond delay="0"/>
                                  </p:stCondLst>
                                  <p:childTnLst>
                                    <p:set>
                                      <p:cBhvr>
                                        <p:cTn id="77" dur="1" fill="hold">
                                          <p:stCondLst>
                                            <p:cond delay="0"/>
                                          </p:stCondLst>
                                        </p:cTn>
                                        <p:tgtEl>
                                          <p:spTgt spid="68"/>
                                        </p:tgtEl>
                                        <p:attrNameLst>
                                          <p:attrName>style.visibility</p:attrName>
                                        </p:attrNameLst>
                                      </p:cBhvr>
                                      <p:to>
                                        <p:strVal val="visible"/>
                                      </p:to>
                                    </p:set>
                                    <p:animEffect transition="in" filter="fade">
                                      <p:cBhvr>
                                        <p:cTn id="78" dur="500"/>
                                        <p:tgtEl>
                                          <p:spTgt spid="68"/>
                                        </p:tgtEl>
                                      </p:cBhvr>
                                    </p:animEffect>
                                  </p:childTnLst>
                                </p:cTn>
                              </p:par>
                              <p:par>
                                <p:cTn id="79" presetID="10" presetClass="entr" presetSubtype="0" fill="hold" nodeType="withEffect">
                                  <p:stCondLst>
                                    <p:cond delay="0"/>
                                  </p:stCondLst>
                                  <p:childTnLst>
                                    <p:set>
                                      <p:cBhvr>
                                        <p:cTn id="80" dur="1" fill="hold">
                                          <p:stCondLst>
                                            <p:cond delay="0"/>
                                          </p:stCondLst>
                                        </p:cTn>
                                        <p:tgtEl>
                                          <p:spTgt spid="71"/>
                                        </p:tgtEl>
                                        <p:attrNameLst>
                                          <p:attrName>style.visibility</p:attrName>
                                        </p:attrNameLst>
                                      </p:cBhvr>
                                      <p:to>
                                        <p:strVal val="visible"/>
                                      </p:to>
                                    </p:set>
                                    <p:animEffect transition="in" filter="fade">
                                      <p:cBhvr>
                                        <p:cTn id="81" dur="500"/>
                                        <p:tgtEl>
                                          <p:spTgt spid="71"/>
                                        </p:tgtEl>
                                      </p:cBhvr>
                                    </p:animEffect>
                                  </p:childTnLst>
                                </p:cTn>
                              </p:par>
                              <p:par>
                                <p:cTn id="82" presetID="10" presetClass="entr" presetSubtype="0" fill="hold" nodeType="withEffect">
                                  <p:stCondLst>
                                    <p:cond delay="0"/>
                                  </p:stCondLst>
                                  <p:childTnLst>
                                    <p:set>
                                      <p:cBhvr>
                                        <p:cTn id="83" dur="1" fill="hold">
                                          <p:stCondLst>
                                            <p:cond delay="0"/>
                                          </p:stCondLst>
                                        </p:cTn>
                                        <p:tgtEl>
                                          <p:spTgt spid="74"/>
                                        </p:tgtEl>
                                        <p:attrNameLst>
                                          <p:attrName>style.visibility</p:attrName>
                                        </p:attrNameLst>
                                      </p:cBhvr>
                                      <p:to>
                                        <p:strVal val="visible"/>
                                      </p:to>
                                    </p:set>
                                    <p:animEffect transition="in" filter="fade">
                                      <p:cBhvr>
                                        <p:cTn id="84" dur="500"/>
                                        <p:tgtEl>
                                          <p:spTgt spid="74"/>
                                        </p:tgtEl>
                                      </p:cBhvr>
                                    </p:animEffect>
                                  </p:childTnLst>
                                </p:cTn>
                              </p:par>
                              <p:par>
                                <p:cTn id="85" presetID="10" presetClass="entr" presetSubtype="0" fill="hold" nodeType="withEffect">
                                  <p:stCondLst>
                                    <p:cond delay="0"/>
                                  </p:stCondLst>
                                  <p:childTnLst>
                                    <p:set>
                                      <p:cBhvr>
                                        <p:cTn id="86" dur="1" fill="hold">
                                          <p:stCondLst>
                                            <p:cond delay="0"/>
                                          </p:stCondLst>
                                        </p:cTn>
                                        <p:tgtEl>
                                          <p:spTgt spid="79"/>
                                        </p:tgtEl>
                                        <p:attrNameLst>
                                          <p:attrName>style.visibility</p:attrName>
                                        </p:attrNameLst>
                                      </p:cBhvr>
                                      <p:to>
                                        <p:strVal val="visible"/>
                                      </p:to>
                                    </p:set>
                                    <p:animEffect transition="in" filter="fade">
                                      <p:cBhvr>
                                        <p:cTn id="87" dur="500"/>
                                        <p:tgtEl>
                                          <p:spTgt spid="79"/>
                                        </p:tgtEl>
                                      </p:cBhvr>
                                    </p:animEffect>
                                  </p:childTnLst>
                                </p:cTn>
                              </p:par>
                              <p:par>
                                <p:cTn id="88" presetID="10" presetClass="entr" presetSubtype="0" fill="hold" nodeType="withEffect">
                                  <p:stCondLst>
                                    <p:cond delay="0"/>
                                  </p:stCondLst>
                                  <p:childTnLst>
                                    <p:set>
                                      <p:cBhvr>
                                        <p:cTn id="89" dur="1" fill="hold">
                                          <p:stCondLst>
                                            <p:cond delay="0"/>
                                          </p:stCondLst>
                                        </p:cTn>
                                        <p:tgtEl>
                                          <p:spTgt spid="82"/>
                                        </p:tgtEl>
                                        <p:attrNameLst>
                                          <p:attrName>style.visibility</p:attrName>
                                        </p:attrNameLst>
                                      </p:cBhvr>
                                      <p:to>
                                        <p:strVal val="visible"/>
                                      </p:to>
                                    </p:set>
                                    <p:animEffect transition="in" filter="fade">
                                      <p:cBhvr>
                                        <p:cTn id="90" dur="500"/>
                                        <p:tgtEl>
                                          <p:spTgt spid="82"/>
                                        </p:tgtEl>
                                      </p:cBhvr>
                                    </p:animEffect>
                                  </p:childTnLst>
                                </p:cTn>
                              </p:par>
                              <p:par>
                                <p:cTn id="91" presetID="10" presetClass="entr" presetSubtype="0" fill="hold" grpId="0" nodeType="withEffect" nodePh="1">
                                  <p:stCondLst>
                                    <p:cond delay="0"/>
                                  </p:stCondLst>
                                  <p:endCondLst>
                                    <p:cond evt="begin" delay="0">
                                      <p:tn val="91"/>
                                    </p:cond>
                                  </p:endCondLst>
                                  <p:childTnLst>
                                    <p:set>
                                      <p:cBhvr>
                                        <p:cTn id="92" dur="1" fill="hold">
                                          <p:stCondLst>
                                            <p:cond delay="0"/>
                                          </p:stCondLst>
                                        </p:cTn>
                                        <p:tgtEl>
                                          <p:spTgt spid="86"/>
                                        </p:tgtEl>
                                        <p:attrNameLst>
                                          <p:attrName>style.visibility</p:attrName>
                                        </p:attrNameLst>
                                      </p:cBhvr>
                                      <p:to>
                                        <p:strVal val="visible"/>
                                      </p:to>
                                    </p:set>
                                    <p:animEffect transition="in" filter="fade">
                                      <p:cBhvr>
                                        <p:cTn id="93" dur="500"/>
                                        <p:tgtEl>
                                          <p:spTgt spid="86"/>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87"/>
                                        </p:tgtEl>
                                        <p:attrNameLst>
                                          <p:attrName>style.visibility</p:attrName>
                                        </p:attrNameLst>
                                      </p:cBhvr>
                                      <p:to>
                                        <p:strVal val="visible"/>
                                      </p:to>
                                    </p:set>
                                    <p:animEffect transition="in" filter="fade">
                                      <p:cBhvr>
                                        <p:cTn id="96" dur="500"/>
                                        <p:tgtEl>
                                          <p:spTgt spid="87"/>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88"/>
                                        </p:tgtEl>
                                        <p:attrNameLst>
                                          <p:attrName>style.visibility</p:attrName>
                                        </p:attrNameLst>
                                      </p:cBhvr>
                                      <p:to>
                                        <p:strVal val="visible"/>
                                      </p:to>
                                    </p:set>
                                    <p:animEffect transition="in" filter="fade">
                                      <p:cBhvr>
                                        <p:cTn id="99" dur="500"/>
                                        <p:tgtEl>
                                          <p:spTgt spid="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animBg="1"/>
      <p:bldP spid="25" grpId="0" animBg="1"/>
      <p:bldP spid="26" grpId="0" animBg="1"/>
      <p:bldP spid="27" grpId="0" animBg="1"/>
      <p:bldP spid="28" grpId="0" animBg="1"/>
      <p:bldP spid="29" grpId="0" animBg="1"/>
      <p:bldP spid="30" grpId="0" animBg="1"/>
      <p:bldP spid="31" grpId="0" animBg="1"/>
      <p:bldP spid="32" grpId="0"/>
      <p:bldP spid="33" grpId="0" animBg="1"/>
      <p:bldP spid="34" grpId="0" animBg="1"/>
      <p:bldP spid="35" grpId="0" animBg="1"/>
      <p:bldP spid="37" grpId="0" animBg="1"/>
      <p:bldP spid="38" grpId="0" animBg="1"/>
      <p:bldP spid="39" grpId="0" animBg="1"/>
      <p:bldP spid="40" grpId="0" animBg="1"/>
      <p:bldP spid="41" grpId="0" animBg="1"/>
      <p:bldP spid="86" grpId="0"/>
      <p:bldP spid="87" grpId="0"/>
      <p:bldP spid="8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latin typeface="Calibri" panose="020F0502020204030204" pitchFamily="34" charset="0"/>
                <a:cs typeface="Calibri" panose="020F0502020204030204" pitchFamily="34" charset="0"/>
              </a:rPr>
              <a:t>Result Analysis</a:t>
            </a:r>
            <a:endParaRPr lang="en-US" sz="3600" dirty="0">
              <a:latin typeface="Calibri" panose="020F0502020204030204" pitchFamily="34" charset="0"/>
              <a:cs typeface="Calibri" panose="020F0502020204030204" pitchFamily="34" charset="0"/>
            </a:endParaRPr>
          </a:p>
        </p:txBody>
      </p:sp>
      <p:sp>
        <p:nvSpPr>
          <p:cNvPr id="4" name="Date Placeholder 3"/>
          <p:cNvSpPr>
            <a:spLocks noGrp="1"/>
          </p:cNvSpPr>
          <p:nvPr>
            <p:ph type="dt" sz="half" idx="1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2017-09-14</a:t>
            </a: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Slide Number Placeholder 4"/>
          <p:cNvSpPr>
            <a:spLocks noGrp="1"/>
          </p:cNvSpPr>
          <p:nvPr>
            <p:ph type="sldNum" sz="quarter" idx="16"/>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6DE7F848-D61F-4235-B28F-8FCD9B0DE716}"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16</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Rectangle 6"/>
          <p:cNvSpPr>
            <a:spLocks noGrp="1"/>
          </p:cNvSpPr>
          <p:nvPr>
            <p:ph type="body"/>
          </p:nvPr>
        </p:nvSpPr>
        <p:spPr>
          <a:xfrm>
            <a:off x="479425" y="1125855"/>
            <a:ext cx="8226693" cy="2660534"/>
          </a:xfrm>
        </p:spPr>
        <p:txBody>
          <a:bodyPr vert="horz" wrap="square" lIns="91440" tIns="45720" rIns="91440" bIns="45720" anchor="t"/>
          <a:lstStyle/>
          <a:p>
            <a:pPr marL="342900" indent="-342900" algn="l" eaLnBrk="1" hangingPunct="1">
              <a:lnSpc>
                <a:spcPct val="150000"/>
              </a:lnSpc>
              <a:buFont typeface="Arial" panose="020B0604020202020204" pitchFamily="34" charset="0"/>
              <a:buChar char="•"/>
            </a:pPr>
            <a:r>
              <a:rPr lang="en-US" altLang="zh-CN" sz="2000" b="0" dirty="0">
                <a:solidFill>
                  <a:schemeClr val="accent2">
                    <a:lumMod val="50000"/>
                  </a:schemeClr>
                </a:solidFill>
                <a:latin typeface="Times New Roman" panose="02020603050405020304" pitchFamily="18" charset="0"/>
                <a:cs typeface="Times New Roman" panose="02020603050405020304" pitchFamily="18" charset="0"/>
              </a:rPr>
              <a:t>Paddy </a:t>
            </a:r>
            <a:r>
              <a:rPr lang="en-US" altLang="zh-CN" sz="2000" b="0" dirty="0" smtClean="0">
                <a:solidFill>
                  <a:schemeClr val="accent2">
                    <a:lumMod val="50000"/>
                  </a:schemeClr>
                </a:solidFill>
                <a:latin typeface="Times New Roman" panose="02020603050405020304" pitchFamily="18" charset="0"/>
                <a:cs typeface="Times New Roman" panose="02020603050405020304" pitchFamily="18" charset="0"/>
              </a:rPr>
              <a:t>Blast</a:t>
            </a:r>
          </a:p>
          <a:p>
            <a:pPr marL="800100" lvl="5" indent="-342900" algn="l">
              <a:lnSpc>
                <a:spcPct val="150000"/>
              </a:lnSpc>
              <a:buFont typeface="Wingdings" panose="05000000000000000000" pitchFamily="2" charset="2"/>
              <a:buChar char="§"/>
            </a:pPr>
            <a:r>
              <a:rPr lang="en-US" altLang="zh-CN" sz="2000" b="0" dirty="0" smtClean="0">
                <a:solidFill>
                  <a:schemeClr val="accent2">
                    <a:lumMod val="50000"/>
                  </a:schemeClr>
                </a:solidFill>
                <a:latin typeface="Times New Roman" panose="02020603050405020304" pitchFamily="18" charset="0"/>
                <a:cs typeface="Times New Roman" panose="02020603050405020304" pitchFamily="18" charset="0"/>
              </a:rPr>
              <a:t>Correctly Classified</a:t>
            </a:r>
          </a:p>
          <a:p>
            <a:pPr lvl="5" algn="l">
              <a:lnSpc>
                <a:spcPct val="150000"/>
              </a:lnSpc>
            </a:pPr>
            <a:endParaRPr lang="en-US" altLang="zh-CN" sz="2000" b="0" dirty="0">
              <a:solidFill>
                <a:schemeClr val="accent2">
                  <a:lumMod val="50000"/>
                </a:schemeClr>
              </a:solidFill>
              <a:latin typeface="Times New Roman" panose="02020603050405020304" pitchFamily="18" charset="0"/>
              <a:cs typeface="Times New Roman" panose="02020603050405020304" pitchFamily="18" charset="0"/>
            </a:endParaRPr>
          </a:p>
          <a:p>
            <a:pPr lvl="5" algn="l">
              <a:lnSpc>
                <a:spcPct val="150000"/>
              </a:lnSpc>
            </a:pPr>
            <a:endParaRPr lang="en-US" altLang="zh-CN" sz="2000" b="0" dirty="0" smtClean="0">
              <a:solidFill>
                <a:schemeClr val="accent2">
                  <a:lumMod val="50000"/>
                </a:schemeClr>
              </a:solidFill>
              <a:latin typeface="Times New Roman" panose="02020603050405020304" pitchFamily="18" charset="0"/>
              <a:cs typeface="Times New Roman" panose="02020603050405020304" pitchFamily="18" charset="0"/>
            </a:endParaRPr>
          </a:p>
          <a:p>
            <a:pPr marL="800100" lvl="5" indent="-342900" algn="l">
              <a:lnSpc>
                <a:spcPct val="150000"/>
              </a:lnSpc>
              <a:buFont typeface="Arial" panose="020B0604020202020204" pitchFamily="34" charset="0"/>
              <a:buChar char="•"/>
            </a:pPr>
            <a:endParaRPr lang="en-US" altLang="zh-CN" sz="2000" b="0" dirty="0">
              <a:solidFill>
                <a:schemeClr val="accent2">
                  <a:lumMod val="50000"/>
                </a:schemeClr>
              </a:solidFill>
              <a:latin typeface="Times New Roman" panose="02020603050405020304" pitchFamily="18" charset="0"/>
              <a:cs typeface="Times New Roman" panose="02020603050405020304" pitchFamily="18" charset="0"/>
            </a:endParaRPr>
          </a:p>
          <a:p>
            <a:pPr marL="800100" lvl="5" indent="-342900" algn="l">
              <a:lnSpc>
                <a:spcPct val="150000"/>
              </a:lnSpc>
              <a:buFont typeface="Arial" panose="020B0604020202020204" pitchFamily="34" charset="0"/>
              <a:buChar char="•"/>
            </a:pPr>
            <a:endParaRPr lang="en-US" altLang="zh-CN" sz="2000" b="0" dirty="0" smtClean="0">
              <a:solidFill>
                <a:schemeClr val="accent2">
                  <a:lumMod val="50000"/>
                </a:schemeClr>
              </a:solidFill>
              <a:latin typeface="Times New Roman" panose="02020603050405020304" pitchFamily="18" charset="0"/>
              <a:cs typeface="Times New Roman" panose="02020603050405020304" pitchFamily="18" charset="0"/>
            </a:endParaRPr>
          </a:p>
        </p:txBody>
      </p:sp>
      <p:pic>
        <p:nvPicPr>
          <p:cNvPr id="3091" name="Picture 19" descr="image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4981" y="2077939"/>
            <a:ext cx="1553156" cy="1553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92" name="Picture 20" descr="image7(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66142" y="2077939"/>
            <a:ext cx="1553156" cy="1553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93" name="Picture 21" descr="image16(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77303" y="2077939"/>
            <a:ext cx="1553156" cy="1553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94" name="Picture 22" descr="image2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41710" y="2077939"/>
            <a:ext cx="1553156" cy="1553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95" name="Picture 23" descr="wimage28(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54981" y="4370640"/>
            <a:ext cx="1553156" cy="1553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96" name="Picture 24" descr="wimage27(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41710" y="4370640"/>
            <a:ext cx="1553156" cy="1553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97" name="Picture 25" descr="wimage37(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66142" y="4370640"/>
            <a:ext cx="1553156" cy="1553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98" name="Picture 26" descr="wimage28(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77303" y="4370640"/>
            <a:ext cx="1553156" cy="1553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Rectangle 6"/>
          <p:cNvSpPr>
            <a:spLocks noGrp="1"/>
          </p:cNvSpPr>
          <p:nvPr>
            <p:ph type="body"/>
          </p:nvPr>
        </p:nvSpPr>
        <p:spPr>
          <a:xfrm>
            <a:off x="479424" y="3876541"/>
            <a:ext cx="8226693" cy="706638"/>
          </a:xfrm>
        </p:spPr>
        <p:txBody>
          <a:bodyPr vert="horz" wrap="square" lIns="91440" tIns="45720" rIns="91440" bIns="45720" anchor="t"/>
          <a:lstStyle/>
          <a:p>
            <a:pPr marL="800100" lvl="5" indent="-342900" algn="l">
              <a:lnSpc>
                <a:spcPct val="150000"/>
              </a:lnSpc>
              <a:buFont typeface="Wingdings" panose="05000000000000000000" pitchFamily="2" charset="2"/>
              <a:buChar char="§"/>
            </a:pPr>
            <a:r>
              <a:rPr lang="en-US" altLang="zh-CN" sz="2000" b="0" dirty="0">
                <a:solidFill>
                  <a:schemeClr val="accent2">
                    <a:lumMod val="50000"/>
                  </a:schemeClr>
                </a:solidFill>
                <a:latin typeface="Times New Roman" panose="02020603050405020304" pitchFamily="18" charset="0"/>
                <a:cs typeface="Times New Roman" panose="02020603050405020304" pitchFamily="18" charset="0"/>
              </a:rPr>
              <a:t>Incorrectly </a:t>
            </a:r>
            <a:r>
              <a:rPr lang="en-US" altLang="zh-CN" sz="2000" b="0" dirty="0" smtClean="0">
                <a:solidFill>
                  <a:schemeClr val="accent2">
                    <a:lumMod val="50000"/>
                  </a:schemeClr>
                </a:solidFill>
                <a:latin typeface="Times New Roman" panose="02020603050405020304" pitchFamily="18" charset="0"/>
                <a:cs typeface="Times New Roman" panose="02020603050405020304" pitchFamily="18" charset="0"/>
              </a:rPr>
              <a:t>Classified</a:t>
            </a:r>
          </a:p>
        </p:txBody>
      </p:sp>
      <p:sp>
        <p:nvSpPr>
          <p:cNvPr id="12" name="TextBox 11"/>
          <p:cNvSpPr txBox="1"/>
          <p:nvPr/>
        </p:nvSpPr>
        <p:spPr>
          <a:xfrm>
            <a:off x="2206771" y="1157381"/>
            <a:ext cx="2421343" cy="452496"/>
          </a:xfrm>
          <a:prstGeom prst="rect">
            <a:avLst/>
          </a:prstGeom>
          <a:noFill/>
        </p:spPr>
        <p:txBody>
          <a:bodyPr wrap="square" rtlCol="0">
            <a:spAutoFit/>
          </a:bodyPr>
          <a:lstStyle/>
          <a:p>
            <a:pPr>
              <a:lnSpc>
                <a:spcPct val="130000"/>
              </a:lnSpc>
            </a:pPr>
            <a:r>
              <a:rPr lang="en-US" altLang="zh-CN" sz="2000" dirty="0">
                <a:solidFill>
                  <a:schemeClr val="accent2">
                    <a:lumMod val="50000"/>
                  </a:schemeClr>
                </a:solidFill>
                <a:latin typeface="Times New Roman" panose="02020603050405020304" pitchFamily="18" charset="0"/>
                <a:cs typeface="Times New Roman" panose="02020603050405020304" pitchFamily="18" charset="0"/>
              </a:rPr>
              <a:t>(Accuracy = </a:t>
            </a:r>
            <a:r>
              <a:rPr lang="en-US" altLang="zh-CN" sz="2000" i="1" dirty="0">
                <a:solidFill>
                  <a:schemeClr val="accent2">
                    <a:lumMod val="50000"/>
                  </a:schemeClr>
                </a:solidFill>
                <a:latin typeface="Times New Roman" panose="02020603050405020304" pitchFamily="18" charset="0"/>
                <a:cs typeface="Times New Roman" panose="02020603050405020304" pitchFamily="18" charset="0"/>
              </a:rPr>
              <a:t>88.51</a:t>
            </a:r>
            <a:r>
              <a:rPr lang="en-US" altLang="zh-CN" sz="2000" i="1" dirty="0" smtClean="0">
                <a:solidFill>
                  <a:schemeClr val="accent2">
                    <a:lumMod val="50000"/>
                  </a:schemeClr>
                </a:solidFill>
                <a:latin typeface="Times New Roman" panose="02020603050405020304" pitchFamily="18" charset="0"/>
                <a:cs typeface="Times New Roman" panose="02020603050405020304" pitchFamily="18" charset="0"/>
              </a:rPr>
              <a:t>%</a:t>
            </a:r>
            <a:r>
              <a:rPr lang="en-US" altLang="zh-CN" sz="2000" dirty="0" smtClean="0">
                <a:solidFill>
                  <a:schemeClr val="accent2">
                    <a:lumMod val="50000"/>
                  </a:schemeClr>
                </a:solidFill>
                <a:latin typeface="Times New Roman" panose="02020603050405020304" pitchFamily="18" charset="0"/>
                <a:cs typeface="Times New Roman" panose="02020603050405020304" pitchFamily="18" charset="0"/>
              </a:rPr>
              <a:t>)</a:t>
            </a:r>
            <a:endParaRPr lang="en-US" altLang="zh-CN" sz="2000" dirty="0">
              <a:solidFill>
                <a:schemeClr val="accent2">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55368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91"/>
                                        </p:tgtEl>
                                        <p:attrNameLst>
                                          <p:attrName>style.visibility</p:attrName>
                                        </p:attrNameLst>
                                      </p:cBhvr>
                                      <p:to>
                                        <p:strVal val="visible"/>
                                      </p:to>
                                    </p:set>
                                    <p:anim calcmode="lin" valueType="num">
                                      <p:cBhvr additive="base">
                                        <p:cTn id="7" dur="500" fill="hold"/>
                                        <p:tgtEl>
                                          <p:spTgt spid="3091"/>
                                        </p:tgtEl>
                                        <p:attrNameLst>
                                          <p:attrName>ppt_x</p:attrName>
                                        </p:attrNameLst>
                                      </p:cBhvr>
                                      <p:tavLst>
                                        <p:tav tm="0">
                                          <p:val>
                                            <p:strVal val="#ppt_x"/>
                                          </p:val>
                                        </p:tav>
                                        <p:tav tm="100000">
                                          <p:val>
                                            <p:strVal val="#ppt_x"/>
                                          </p:val>
                                        </p:tav>
                                      </p:tavLst>
                                    </p:anim>
                                    <p:anim calcmode="lin" valueType="num">
                                      <p:cBhvr additive="base">
                                        <p:cTn id="8" dur="500" fill="hold"/>
                                        <p:tgtEl>
                                          <p:spTgt spid="3091"/>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092"/>
                                        </p:tgtEl>
                                        <p:attrNameLst>
                                          <p:attrName>style.visibility</p:attrName>
                                        </p:attrNameLst>
                                      </p:cBhvr>
                                      <p:to>
                                        <p:strVal val="visible"/>
                                      </p:to>
                                    </p:set>
                                    <p:anim calcmode="lin" valueType="num">
                                      <p:cBhvr additive="base">
                                        <p:cTn id="11" dur="500" fill="hold"/>
                                        <p:tgtEl>
                                          <p:spTgt spid="3092"/>
                                        </p:tgtEl>
                                        <p:attrNameLst>
                                          <p:attrName>ppt_x</p:attrName>
                                        </p:attrNameLst>
                                      </p:cBhvr>
                                      <p:tavLst>
                                        <p:tav tm="0">
                                          <p:val>
                                            <p:strVal val="#ppt_x"/>
                                          </p:val>
                                        </p:tav>
                                        <p:tav tm="100000">
                                          <p:val>
                                            <p:strVal val="#ppt_x"/>
                                          </p:val>
                                        </p:tav>
                                      </p:tavLst>
                                    </p:anim>
                                    <p:anim calcmode="lin" valueType="num">
                                      <p:cBhvr additive="base">
                                        <p:cTn id="12" dur="500" fill="hold"/>
                                        <p:tgtEl>
                                          <p:spTgt spid="3092"/>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093"/>
                                        </p:tgtEl>
                                        <p:attrNameLst>
                                          <p:attrName>style.visibility</p:attrName>
                                        </p:attrNameLst>
                                      </p:cBhvr>
                                      <p:to>
                                        <p:strVal val="visible"/>
                                      </p:to>
                                    </p:set>
                                    <p:anim calcmode="lin" valueType="num">
                                      <p:cBhvr additive="base">
                                        <p:cTn id="15" dur="500" fill="hold"/>
                                        <p:tgtEl>
                                          <p:spTgt spid="3093"/>
                                        </p:tgtEl>
                                        <p:attrNameLst>
                                          <p:attrName>ppt_x</p:attrName>
                                        </p:attrNameLst>
                                      </p:cBhvr>
                                      <p:tavLst>
                                        <p:tav tm="0">
                                          <p:val>
                                            <p:strVal val="#ppt_x"/>
                                          </p:val>
                                        </p:tav>
                                        <p:tav tm="100000">
                                          <p:val>
                                            <p:strVal val="#ppt_x"/>
                                          </p:val>
                                        </p:tav>
                                      </p:tavLst>
                                    </p:anim>
                                    <p:anim calcmode="lin" valueType="num">
                                      <p:cBhvr additive="base">
                                        <p:cTn id="16" dur="500" fill="hold"/>
                                        <p:tgtEl>
                                          <p:spTgt spid="3093"/>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094"/>
                                        </p:tgtEl>
                                        <p:attrNameLst>
                                          <p:attrName>style.visibility</p:attrName>
                                        </p:attrNameLst>
                                      </p:cBhvr>
                                      <p:to>
                                        <p:strVal val="visible"/>
                                      </p:to>
                                    </p:set>
                                    <p:anim calcmode="lin" valueType="num">
                                      <p:cBhvr additive="base">
                                        <p:cTn id="19" dur="500" fill="hold"/>
                                        <p:tgtEl>
                                          <p:spTgt spid="3094"/>
                                        </p:tgtEl>
                                        <p:attrNameLst>
                                          <p:attrName>ppt_x</p:attrName>
                                        </p:attrNameLst>
                                      </p:cBhvr>
                                      <p:tavLst>
                                        <p:tav tm="0">
                                          <p:val>
                                            <p:strVal val="#ppt_x"/>
                                          </p:val>
                                        </p:tav>
                                        <p:tav tm="100000">
                                          <p:val>
                                            <p:strVal val="#ppt_x"/>
                                          </p:val>
                                        </p:tav>
                                      </p:tavLst>
                                    </p:anim>
                                    <p:anim calcmode="lin" valueType="num">
                                      <p:cBhvr additive="base">
                                        <p:cTn id="20" dur="500" fill="hold"/>
                                        <p:tgtEl>
                                          <p:spTgt spid="3094"/>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6">
                                            <p:txEl>
                                              <p:pRg st="0" end="0"/>
                                            </p:txEl>
                                          </p:spTgt>
                                        </p:tgtEl>
                                        <p:attrNameLst>
                                          <p:attrName>style.visibility</p:attrName>
                                        </p:attrNameLst>
                                      </p:cBhvr>
                                      <p:to>
                                        <p:strVal val="visible"/>
                                      </p:to>
                                    </p:set>
                                    <p:anim calcmode="lin" valueType="num">
                                      <p:cBhvr additive="base">
                                        <p:cTn id="23"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6">
                                            <p:txEl>
                                              <p:pRg st="0" end="0"/>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6">
                                            <p:txEl>
                                              <p:pRg st="1" end="1"/>
                                            </p:txEl>
                                          </p:spTgt>
                                        </p:tgtEl>
                                        <p:attrNameLst>
                                          <p:attrName>style.visibility</p:attrName>
                                        </p:attrNameLst>
                                      </p:cBhvr>
                                      <p:to>
                                        <p:strVal val="visible"/>
                                      </p:to>
                                    </p:set>
                                    <p:anim calcmode="lin" valueType="num">
                                      <p:cBhvr additive="base">
                                        <p:cTn id="27"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096"/>
                                        </p:tgtEl>
                                        <p:attrNameLst>
                                          <p:attrName>style.visibility</p:attrName>
                                        </p:attrNameLst>
                                      </p:cBhvr>
                                      <p:to>
                                        <p:strVal val="visible"/>
                                      </p:to>
                                    </p:set>
                                    <p:anim calcmode="lin" valueType="num">
                                      <p:cBhvr additive="base">
                                        <p:cTn id="33" dur="500" fill="hold"/>
                                        <p:tgtEl>
                                          <p:spTgt spid="3096"/>
                                        </p:tgtEl>
                                        <p:attrNameLst>
                                          <p:attrName>ppt_x</p:attrName>
                                        </p:attrNameLst>
                                      </p:cBhvr>
                                      <p:tavLst>
                                        <p:tav tm="0">
                                          <p:val>
                                            <p:strVal val="#ppt_x"/>
                                          </p:val>
                                        </p:tav>
                                        <p:tav tm="100000">
                                          <p:val>
                                            <p:strVal val="#ppt_x"/>
                                          </p:val>
                                        </p:tav>
                                      </p:tavLst>
                                    </p:anim>
                                    <p:anim calcmode="lin" valueType="num">
                                      <p:cBhvr additive="base">
                                        <p:cTn id="34" dur="500" fill="hold"/>
                                        <p:tgtEl>
                                          <p:spTgt spid="3096"/>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098"/>
                                        </p:tgtEl>
                                        <p:attrNameLst>
                                          <p:attrName>style.visibility</p:attrName>
                                        </p:attrNameLst>
                                      </p:cBhvr>
                                      <p:to>
                                        <p:strVal val="visible"/>
                                      </p:to>
                                    </p:set>
                                    <p:anim calcmode="lin" valueType="num">
                                      <p:cBhvr additive="base">
                                        <p:cTn id="37" dur="500" fill="hold"/>
                                        <p:tgtEl>
                                          <p:spTgt spid="3098"/>
                                        </p:tgtEl>
                                        <p:attrNameLst>
                                          <p:attrName>ppt_x</p:attrName>
                                        </p:attrNameLst>
                                      </p:cBhvr>
                                      <p:tavLst>
                                        <p:tav tm="0">
                                          <p:val>
                                            <p:strVal val="#ppt_x"/>
                                          </p:val>
                                        </p:tav>
                                        <p:tav tm="100000">
                                          <p:val>
                                            <p:strVal val="#ppt_x"/>
                                          </p:val>
                                        </p:tav>
                                      </p:tavLst>
                                    </p:anim>
                                    <p:anim calcmode="lin" valueType="num">
                                      <p:cBhvr additive="base">
                                        <p:cTn id="38" dur="500" fill="hold"/>
                                        <p:tgtEl>
                                          <p:spTgt spid="3098"/>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097"/>
                                        </p:tgtEl>
                                        <p:attrNameLst>
                                          <p:attrName>style.visibility</p:attrName>
                                        </p:attrNameLst>
                                      </p:cBhvr>
                                      <p:to>
                                        <p:strVal val="visible"/>
                                      </p:to>
                                    </p:set>
                                    <p:anim calcmode="lin" valueType="num">
                                      <p:cBhvr additive="base">
                                        <p:cTn id="41" dur="500" fill="hold"/>
                                        <p:tgtEl>
                                          <p:spTgt spid="3097"/>
                                        </p:tgtEl>
                                        <p:attrNameLst>
                                          <p:attrName>ppt_x</p:attrName>
                                        </p:attrNameLst>
                                      </p:cBhvr>
                                      <p:tavLst>
                                        <p:tav tm="0">
                                          <p:val>
                                            <p:strVal val="#ppt_x"/>
                                          </p:val>
                                        </p:tav>
                                        <p:tav tm="100000">
                                          <p:val>
                                            <p:strVal val="#ppt_x"/>
                                          </p:val>
                                        </p:tav>
                                      </p:tavLst>
                                    </p:anim>
                                    <p:anim calcmode="lin" valueType="num">
                                      <p:cBhvr additive="base">
                                        <p:cTn id="42" dur="500" fill="hold"/>
                                        <p:tgtEl>
                                          <p:spTgt spid="3097"/>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095"/>
                                        </p:tgtEl>
                                        <p:attrNameLst>
                                          <p:attrName>style.visibility</p:attrName>
                                        </p:attrNameLst>
                                      </p:cBhvr>
                                      <p:to>
                                        <p:strVal val="visible"/>
                                      </p:to>
                                    </p:set>
                                    <p:anim calcmode="lin" valueType="num">
                                      <p:cBhvr additive="base">
                                        <p:cTn id="45" dur="500" fill="hold"/>
                                        <p:tgtEl>
                                          <p:spTgt spid="3095"/>
                                        </p:tgtEl>
                                        <p:attrNameLst>
                                          <p:attrName>ppt_x</p:attrName>
                                        </p:attrNameLst>
                                      </p:cBhvr>
                                      <p:tavLst>
                                        <p:tav tm="0">
                                          <p:val>
                                            <p:strVal val="#ppt_x"/>
                                          </p:val>
                                        </p:tav>
                                        <p:tav tm="100000">
                                          <p:val>
                                            <p:strVal val="#ppt_x"/>
                                          </p:val>
                                        </p:tav>
                                      </p:tavLst>
                                    </p:anim>
                                    <p:anim calcmode="lin" valueType="num">
                                      <p:cBhvr additive="base">
                                        <p:cTn id="46" dur="500" fill="hold"/>
                                        <p:tgtEl>
                                          <p:spTgt spid="3095"/>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36">
                                            <p:txEl>
                                              <p:pRg st="0" end="0"/>
                                            </p:txEl>
                                          </p:spTgt>
                                        </p:tgtEl>
                                        <p:attrNameLst>
                                          <p:attrName>style.visibility</p:attrName>
                                        </p:attrNameLst>
                                      </p:cBhvr>
                                      <p:to>
                                        <p:strVal val="visible"/>
                                      </p:to>
                                    </p:set>
                                    <p:anim calcmode="lin" valueType="num">
                                      <p:cBhvr additive="base">
                                        <p:cTn id="49" dur="500" fill="hold"/>
                                        <p:tgtEl>
                                          <p:spTgt spid="36">
                                            <p:txEl>
                                              <p:pRg st="0" end="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36" grpId="0" build="p"/>
      <p:bldP spid="1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latin typeface="Calibri" panose="020F0502020204030204" pitchFamily="34" charset="0"/>
                <a:cs typeface="Calibri" panose="020F0502020204030204" pitchFamily="34" charset="0"/>
              </a:rPr>
              <a:t>Result Analysis [cont.]</a:t>
            </a:r>
            <a:endParaRPr lang="en-US" sz="3600" dirty="0">
              <a:latin typeface="Calibri" panose="020F0502020204030204" pitchFamily="34" charset="0"/>
              <a:cs typeface="Calibri" panose="020F0502020204030204" pitchFamily="34" charset="0"/>
            </a:endParaRPr>
          </a:p>
        </p:txBody>
      </p:sp>
      <p:sp>
        <p:nvSpPr>
          <p:cNvPr id="4" name="Date Placeholder 3"/>
          <p:cNvSpPr>
            <a:spLocks noGrp="1"/>
          </p:cNvSpPr>
          <p:nvPr>
            <p:ph type="dt" sz="half" idx="1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2017-09-14</a:t>
            </a: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Slide Number Placeholder 4"/>
          <p:cNvSpPr>
            <a:spLocks noGrp="1"/>
          </p:cNvSpPr>
          <p:nvPr>
            <p:ph type="sldNum" sz="quarter" idx="16"/>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6DE7F848-D61F-4235-B28F-8FCD9B0DE716}"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17</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pic>
        <p:nvPicPr>
          <p:cNvPr id="4098" name="Picture 2" descr="image5(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4981" y="2073327"/>
            <a:ext cx="1553156" cy="1553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9" name="Picture 3" descr="image7(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66143" y="2073328"/>
            <a:ext cx="1553156" cy="1553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0" name="Picture 4" descr="image9(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77304" y="2073327"/>
            <a:ext cx="1553156" cy="1553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Picture 5" descr="image32(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41871" y="2077939"/>
            <a:ext cx="1552995" cy="1552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2" name="Picture 6" descr="wimage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54981" y="4375218"/>
            <a:ext cx="1548417" cy="1548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3" name="Picture 7" descr="wimage9(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66143" y="4370640"/>
            <a:ext cx="1552995" cy="1552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4" name="Picture 8" descr="wimage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77304" y="4370640"/>
            <a:ext cx="1553156" cy="1553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5" name="Picture 9" descr="wimage15(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41871" y="4370640"/>
            <a:ext cx="1552995" cy="1552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Rectangle 6"/>
          <p:cNvSpPr>
            <a:spLocks noGrp="1"/>
          </p:cNvSpPr>
          <p:nvPr>
            <p:ph type="body"/>
          </p:nvPr>
        </p:nvSpPr>
        <p:spPr>
          <a:xfrm>
            <a:off x="479425" y="1125855"/>
            <a:ext cx="8226693" cy="1387545"/>
          </a:xfrm>
        </p:spPr>
        <p:txBody>
          <a:bodyPr vert="horz" wrap="square" lIns="91440" tIns="45720" rIns="91440" bIns="45720" anchor="t"/>
          <a:lstStyle/>
          <a:p>
            <a:pPr marL="342900" indent="-342900" algn="l" eaLnBrk="1" hangingPunct="1">
              <a:lnSpc>
                <a:spcPct val="150000"/>
              </a:lnSpc>
              <a:buFont typeface="Arial" panose="020B0604020202020204" pitchFamily="34" charset="0"/>
              <a:buChar char="•"/>
            </a:pPr>
            <a:r>
              <a:rPr lang="en-US" altLang="zh-CN" sz="2000" b="0" dirty="0" smtClean="0">
                <a:solidFill>
                  <a:schemeClr val="accent2">
                    <a:lumMod val="50000"/>
                  </a:schemeClr>
                </a:solidFill>
                <a:latin typeface="Times New Roman" panose="02020603050405020304" pitchFamily="18" charset="0"/>
                <a:cs typeface="Times New Roman" panose="02020603050405020304" pitchFamily="18" charset="0"/>
              </a:rPr>
              <a:t>Brown Spot</a:t>
            </a:r>
          </a:p>
          <a:p>
            <a:pPr marL="800100" lvl="5" indent="-342900" algn="l">
              <a:lnSpc>
                <a:spcPct val="150000"/>
              </a:lnSpc>
              <a:buFont typeface="Wingdings" panose="05000000000000000000" pitchFamily="2" charset="2"/>
              <a:buChar char="§"/>
            </a:pPr>
            <a:r>
              <a:rPr lang="en-US" altLang="zh-CN" sz="2000" b="0" dirty="0" smtClean="0">
                <a:solidFill>
                  <a:schemeClr val="accent2">
                    <a:lumMod val="50000"/>
                  </a:schemeClr>
                </a:solidFill>
                <a:latin typeface="Times New Roman" panose="02020603050405020304" pitchFamily="18" charset="0"/>
                <a:cs typeface="Times New Roman" panose="02020603050405020304" pitchFamily="18" charset="0"/>
              </a:rPr>
              <a:t>Correctly Classified</a:t>
            </a:r>
          </a:p>
        </p:txBody>
      </p:sp>
      <p:sp>
        <p:nvSpPr>
          <p:cNvPr id="24" name="Rectangle 6"/>
          <p:cNvSpPr>
            <a:spLocks noGrp="1"/>
          </p:cNvSpPr>
          <p:nvPr>
            <p:ph type="body"/>
          </p:nvPr>
        </p:nvSpPr>
        <p:spPr>
          <a:xfrm>
            <a:off x="479424" y="3876541"/>
            <a:ext cx="8226693" cy="706638"/>
          </a:xfrm>
        </p:spPr>
        <p:txBody>
          <a:bodyPr vert="horz" wrap="square" lIns="91440" tIns="45720" rIns="91440" bIns="45720" anchor="t"/>
          <a:lstStyle/>
          <a:p>
            <a:pPr marL="800100" lvl="5" indent="-342900" algn="l">
              <a:lnSpc>
                <a:spcPct val="150000"/>
              </a:lnSpc>
              <a:buFont typeface="Wingdings" panose="05000000000000000000" pitchFamily="2" charset="2"/>
              <a:buChar char="§"/>
            </a:pPr>
            <a:r>
              <a:rPr lang="en-US" altLang="zh-CN" sz="2000" b="0" dirty="0">
                <a:solidFill>
                  <a:schemeClr val="accent2">
                    <a:lumMod val="50000"/>
                  </a:schemeClr>
                </a:solidFill>
                <a:latin typeface="Times New Roman" panose="02020603050405020304" pitchFamily="18" charset="0"/>
                <a:cs typeface="Times New Roman" panose="02020603050405020304" pitchFamily="18" charset="0"/>
              </a:rPr>
              <a:t>Incorrectly </a:t>
            </a:r>
            <a:r>
              <a:rPr lang="en-US" altLang="zh-CN" sz="2000" b="0" dirty="0" smtClean="0">
                <a:solidFill>
                  <a:schemeClr val="accent2">
                    <a:lumMod val="50000"/>
                  </a:schemeClr>
                </a:solidFill>
                <a:latin typeface="Times New Roman" panose="02020603050405020304" pitchFamily="18" charset="0"/>
                <a:cs typeface="Times New Roman" panose="02020603050405020304" pitchFamily="18" charset="0"/>
              </a:rPr>
              <a:t>Classified</a:t>
            </a:r>
          </a:p>
        </p:txBody>
      </p:sp>
      <p:sp>
        <p:nvSpPr>
          <p:cNvPr id="25" name="TextBox 24"/>
          <p:cNvSpPr txBox="1"/>
          <p:nvPr/>
        </p:nvSpPr>
        <p:spPr>
          <a:xfrm>
            <a:off x="2206771" y="1157381"/>
            <a:ext cx="2421343" cy="492443"/>
          </a:xfrm>
          <a:prstGeom prst="rect">
            <a:avLst/>
          </a:prstGeom>
          <a:noFill/>
        </p:spPr>
        <p:txBody>
          <a:bodyPr wrap="square" rtlCol="0">
            <a:spAutoFit/>
          </a:bodyPr>
          <a:lstStyle/>
          <a:p>
            <a:pPr>
              <a:lnSpc>
                <a:spcPct val="130000"/>
              </a:lnSpc>
            </a:pPr>
            <a:r>
              <a:rPr lang="en-US" altLang="zh-CN" sz="2000" dirty="0">
                <a:solidFill>
                  <a:schemeClr val="accent2">
                    <a:lumMod val="50000"/>
                  </a:schemeClr>
                </a:solidFill>
                <a:latin typeface="Times New Roman" panose="02020603050405020304" pitchFamily="18" charset="0"/>
                <a:cs typeface="Times New Roman" panose="02020603050405020304" pitchFamily="18" charset="0"/>
              </a:rPr>
              <a:t>(Accuracy = </a:t>
            </a:r>
            <a:r>
              <a:rPr lang="en-US" altLang="zh-CN" sz="2000" i="1" dirty="0" smtClean="0">
                <a:solidFill>
                  <a:schemeClr val="accent2">
                    <a:lumMod val="50000"/>
                  </a:schemeClr>
                </a:solidFill>
                <a:latin typeface="Times New Roman" panose="02020603050405020304" pitchFamily="18" charset="0"/>
                <a:cs typeface="Times New Roman" panose="02020603050405020304" pitchFamily="18" charset="0"/>
              </a:rPr>
              <a:t>75.00%</a:t>
            </a:r>
            <a:r>
              <a:rPr lang="en-US" altLang="zh-CN" sz="2000" dirty="0" smtClean="0">
                <a:solidFill>
                  <a:schemeClr val="accent2">
                    <a:lumMod val="50000"/>
                  </a:schemeClr>
                </a:solidFill>
                <a:latin typeface="Times New Roman" panose="02020603050405020304" pitchFamily="18" charset="0"/>
                <a:cs typeface="Times New Roman" panose="02020603050405020304" pitchFamily="18" charset="0"/>
              </a:rPr>
              <a:t>)</a:t>
            </a:r>
            <a:endParaRPr lang="en-US" altLang="zh-CN" sz="2000" dirty="0">
              <a:solidFill>
                <a:schemeClr val="accent2">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40091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 calcmode="lin" valueType="num">
                                      <p:cBhvr additive="base">
                                        <p:cTn id="7" dur="500" fill="hold"/>
                                        <p:tgtEl>
                                          <p:spTgt spid="4098"/>
                                        </p:tgtEl>
                                        <p:attrNameLst>
                                          <p:attrName>ppt_x</p:attrName>
                                        </p:attrNameLst>
                                      </p:cBhvr>
                                      <p:tavLst>
                                        <p:tav tm="0">
                                          <p:val>
                                            <p:strVal val="#ppt_x"/>
                                          </p:val>
                                        </p:tav>
                                        <p:tav tm="100000">
                                          <p:val>
                                            <p:strVal val="#ppt_x"/>
                                          </p:val>
                                        </p:tav>
                                      </p:tavLst>
                                    </p:anim>
                                    <p:anim calcmode="lin" valueType="num">
                                      <p:cBhvr additive="base">
                                        <p:cTn id="8" dur="500" fill="hold"/>
                                        <p:tgtEl>
                                          <p:spTgt spid="4098"/>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099"/>
                                        </p:tgtEl>
                                        <p:attrNameLst>
                                          <p:attrName>style.visibility</p:attrName>
                                        </p:attrNameLst>
                                      </p:cBhvr>
                                      <p:to>
                                        <p:strVal val="visible"/>
                                      </p:to>
                                    </p:set>
                                    <p:anim calcmode="lin" valueType="num">
                                      <p:cBhvr additive="base">
                                        <p:cTn id="11" dur="500" fill="hold"/>
                                        <p:tgtEl>
                                          <p:spTgt spid="4099"/>
                                        </p:tgtEl>
                                        <p:attrNameLst>
                                          <p:attrName>ppt_x</p:attrName>
                                        </p:attrNameLst>
                                      </p:cBhvr>
                                      <p:tavLst>
                                        <p:tav tm="0">
                                          <p:val>
                                            <p:strVal val="#ppt_x"/>
                                          </p:val>
                                        </p:tav>
                                        <p:tav tm="100000">
                                          <p:val>
                                            <p:strVal val="#ppt_x"/>
                                          </p:val>
                                        </p:tav>
                                      </p:tavLst>
                                    </p:anim>
                                    <p:anim calcmode="lin" valueType="num">
                                      <p:cBhvr additive="base">
                                        <p:cTn id="12" dur="500" fill="hold"/>
                                        <p:tgtEl>
                                          <p:spTgt spid="4099"/>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100"/>
                                        </p:tgtEl>
                                        <p:attrNameLst>
                                          <p:attrName>style.visibility</p:attrName>
                                        </p:attrNameLst>
                                      </p:cBhvr>
                                      <p:to>
                                        <p:strVal val="visible"/>
                                      </p:to>
                                    </p:set>
                                    <p:anim calcmode="lin" valueType="num">
                                      <p:cBhvr additive="base">
                                        <p:cTn id="15" dur="500" fill="hold"/>
                                        <p:tgtEl>
                                          <p:spTgt spid="4100"/>
                                        </p:tgtEl>
                                        <p:attrNameLst>
                                          <p:attrName>ppt_x</p:attrName>
                                        </p:attrNameLst>
                                      </p:cBhvr>
                                      <p:tavLst>
                                        <p:tav tm="0">
                                          <p:val>
                                            <p:strVal val="#ppt_x"/>
                                          </p:val>
                                        </p:tav>
                                        <p:tav tm="100000">
                                          <p:val>
                                            <p:strVal val="#ppt_x"/>
                                          </p:val>
                                        </p:tav>
                                      </p:tavLst>
                                    </p:anim>
                                    <p:anim calcmode="lin" valueType="num">
                                      <p:cBhvr additive="base">
                                        <p:cTn id="16" dur="500" fill="hold"/>
                                        <p:tgtEl>
                                          <p:spTgt spid="4100"/>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101"/>
                                        </p:tgtEl>
                                        <p:attrNameLst>
                                          <p:attrName>style.visibility</p:attrName>
                                        </p:attrNameLst>
                                      </p:cBhvr>
                                      <p:to>
                                        <p:strVal val="visible"/>
                                      </p:to>
                                    </p:set>
                                    <p:anim calcmode="lin" valueType="num">
                                      <p:cBhvr additive="base">
                                        <p:cTn id="19" dur="500" fill="hold"/>
                                        <p:tgtEl>
                                          <p:spTgt spid="4101"/>
                                        </p:tgtEl>
                                        <p:attrNameLst>
                                          <p:attrName>ppt_x</p:attrName>
                                        </p:attrNameLst>
                                      </p:cBhvr>
                                      <p:tavLst>
                                        <p:tav tm="0">
                                          <p:val>
                                            <p:strVal val="#ppt_x"/>
                                          </p:val>
                                        </p:tav>
                                        <p:tav tm="100000">
                                          <p:val>
                                            <p:strVal val="#ppt_x"/>
                                          </p:val>
                                        </p:tav>
                                      </p:tavLst>
                                    </p:anim>
                                    <p:anim calcmode="lin" valueType="num">
                                      <p:cBhvr additive="base">
                                        <p:cTn id="20" dur="500" fill="hold"/>
                                        <p:tgtEl>
                                          <p:spTgt spid="4101"/>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3">
                                            <p:txEl>
                                              <p:pRg st="0" end="0"/>
                                            </p:txEl>
                                          </p:spTgt>
                                        </p:tgtEl>
                                        <p:attrNameLst>
                                          <p:attrName>style.visibility</p:attrName>
                                        </p:attrNameLst>
                                      </p:cBhvr>
                                      <p:to>
                                        <p:strVal val="visible"/>
                                      </p:to>
                                    </p:set>
                                    <p:anim calcmode="lin" valueType="num">
                                      <p:cBhvr additive="base">
                                        <p:cTn id="23"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3">
                                            <p:txEl>
                                              <p:pRg st="0" end="0"/>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3">
                                            <p:txEl>
                                              <p:pRg st="1" end="1"/>
                                            </p:txEl>
                                          </p:spTgt>
                                        </p:tgtEl>
                                        <p:attrNameLst>
                                          <p:attrName>style.visibility</p:attrName>
                                        </p:attrNameLst>
                                      </p:cBhvr>
                                      <p:to>
                                        <p:strVal val="visible"/>
                                      </p:to>
                                    </p:set>
                                    <p:anim calcmode="lin" valueType="num">
                                      <p:cBhvr additive="base">
                                        <p:cTn id="27" dur="500" fill="hold"/>
                                        <p:tgtEl>
                                          <p:spTgt spid="23">
                                            <p:txEl>
                                              <p:pRg st="1" end="1"/>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24">
                                            <p:txEl>
                                              <p:pRg st="0" end="0"/>
                                            </p:txEl>
                                          </p:spTgt>
                                        </p:tgtEl>
                                        <p:attrNameLst>
                                          <p:attrName>style.visibility</p:attrName>
                                        </p:attrNameLst>
                                      </p:cBhvr>
                                      <p:to>
                                        <p:strVal val="visible"/>
                                      </p:to>
                                    </p:set>
                                    <p:anim calcmode="lin" valueType="num">
                                      <p:cBhvr additive="base">
                                        <p:cTn id="33" dur="500" fill="hold"/>
                                        <p:tgtEl>
                                          <p:spTgt spid="24">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4">
                                            <p:txEl>
                                              <p:pRg st="0" end="0"/>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4102"/>
                                        </p:tgtEl>
                                        <p:attrNameLst>
                                          <p:attrName>style.visibility</p:attrName>
                                        </p:attrNameLst>
                                      </p:cBhvr>
                                      <p:to>
                                        <p:strVal val="visible"/>
                                      </p:to>
                                    </p:set>
                                    <p:anim calcmode="lin" valueType="num">
                                      <p:cBhvr additive="base">
                                        <p:cTn id="37" dur="500" fill="hold"/>
                                        <p:tgtEl>
                                          <p:spTgt spid="4102"/>
                                        </p:tgtEl>
                                        <p:attrNameLst>
                                          <p:attrName>ppt_x</p:attrName>
                                        </p:attrNameLst>
                                      </p:cBhvr>
                                      <p:tavLst>
                                        <p:tav tm="0">
                                          <p:val>
                                            <p:strVal val="#ppt_x"/>
                                          </p:val>
                                        </p:tav>
                                        <p:tav tm="100000">
                                          <p:val>
                                            <p:strVal val="#ppt_x"/>
                                          </p:val>
                                        </p:tav>
                                      </p:tavLst>
                                    </p:anim>
                                    <p:anim calcmode="lin" valueType="num">
                                      <p:cBhvr additive="base">
                                        <p:cTn id="38" dur="500" fill="hold"/>
                                        <p:tgtEl>
                                          <p:spTgt spid="4102"/>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4103"/>
                                        </p:tgtEl>
                                        <p:attrNameLst>
                                          <p:attrName>style.visibility</p:attrName>
                                        </p:attrNameLst>
                                      </p:cBhvr>
                                      <p:to>
                                        <p:strVal val="visible"/>
                                      </p:to>
                                    </p:set>
                                    <p:anim calcmode="lin" valueType="num">
                                      <p:cBhvr additive="base">
                                        <p:cTn id="41" dur="500" fill="hold"/>
                                        <p:tgtEl>
                                          <p:spTgt spid="4103"/>
                                        </p:tgtEl>
                                        <p:attrNameLst>
                                          <p:attrName>ppt_x</p:attrName>
                                        </p:attrNameLst>
                                      </p:cBhvr>
                                      <p:tavLst>
                                        <p:tav tm="0">
                                          <p:val>
                                            <p:strVal val="#ppt_x"/>
                                          </p:val>
                                        </p:tav>
                                        <p:tav tm="100000">
                                          <p:val>
                                            <p:strVal val="#ppt_x"/>
                                          </p:val>
                                        </p:tav>
                                      </p:tavLst>
                                    </p:anim>
                                    <p:anim calcmode="lin" valueType="num">
                                      <p:cBhvr additive="base">
                                        <p:cTn id="42" dur="500" fill="hold"/>
                                        <p:tgtEl>
                                          <p:spTgt spid="4103"/>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4104"/>
                                        </p:tgtEl>
                                        <p:attrNameLst>
                                          <p:attrName>style.visibility</p:attrName>
                                        </p:attrNameLst>
                                      </p:cBhvr>
                                      <p:to>
                                        <p:strVal val="visible"/>
                                      </p:to>
                                    </p:set>
                                    <p:anim calcmode="lin" valueType="num">
                                      <p:cBhvr additive="base">
                                        <p:cTn id="45" dur="500" fill="hold"/>
                                        <p:tgtEl>
                                          <p:spTgt spid="4104"/>
                                        </p:tgtEl>
                                        <p:attrNameLst>
                                          <p:attrName>ppt_x</p:attrName>
                                        </p:attrNameLst>
                                      </p:cBhvr>
                                      <p:tavLst>
                                        <p:tav tm="0">
                                          <p:val>
                                            <p:strVal val="#ppt_x"/>
                                          </p:val>
                                        </p:tav>
                                        <p:tav tm="100000">
                                          <p:val>
                                            <p:strVal val="#ppt_x"/>
                                          </p:val>
                                        </p:tav>
                                      </p:tavLst>
                                    </p:anim>
                                    <p:anim calcmode="lin" valueType="num">
                                      <p:cBhvr additive="base">
                                        <p:cTn id="46" dur="500" fill="hold"/>
                                        <p:tgtEl>
                                          <p:spTgt spid="4104"/>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4105"/>
                                        </p:tgtEl>
                                        <p:attrNameLst>
                                          <p:attrName>style.visibility</p:attrName>
                                        </p:attrNameLst>
                                      </p:cBhvr>
                                      <p:to>
                                        <p:strVal val="visible"/>
                                      </p:to>
                                    </p:set>
                                    <p:anim calcmode="lin" valueType="num">
                                      <p:cBhvr additive="base">
                                        <p:cTn id="49" dur="500" fill="hold"/>
                                        <p:tgtEl>
                                          <p:spTgt spid="4105"/>
                                        </p:tgtEl>
                                        <p:attrNameLst>
                                          <p:attrName>ppt_x</p:attrName>
                                        </p:attrNameLst>
                                      </p:cBhvr>
                                      <p:tavLst>
                                        <p:tav tm="0">
                                          <p:val>
                                            <p:strVal val="#ppt_x"/>
                                          </p:val>
                                        </p:tav>
                                        <p:tav tm="100000">
                                          <p:val>
                                            <p:strVal val="#ppt_x"/>
                                          </p:val>
                                        </p:tav>
                                      </p:tavLst>
                                    </p:anim>
                                    <p:anim calcmode="lin" valueType="num">
                                      <p:cBhvr additive="base">
                                        <p:cTn id="50" dur="500" fill="hold"/>
                                        <p:tgtEl>
                                          <p:spTgt spid="4105"/>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uild="p"/>
      <p:bldP spid="24" grpId="0" build="p"/>
      <p:bldP spid="2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latin typeface="Calibri" panose="020F0502020204030204" pitchFamily="34" charset="0"/>
                <a:cs typeface="Calibri" panose="020F0502020204030204" pitchFamily="34" charset="0"/>
              </a:rPr>
              <a:t>Result Analysis [cont.]</a:t>
            </a:r>
            <a:endParaRPr lang="en-US" sz="3600" dirty="0">
              <a:latin typeface="Calibri" panose="020F0502020204030204" pitchFamily="34" charset="0"/>
              <a:cs typeface="Calibri" panose="020F0502020204030204" pitchFamily="34" charset="0"/>
            </a:endParaRPr>
          </a:p>
        </p:txBody>
      </p:sp>
      <p:sp>
        <p:nvSpPr>
          <p:cNvPr id="4" name="Date Placeholder 3"/>
          <p:cNvSpPr>
            <a:spLocks noGrp="1"/>
          </p:cNvSpPr>
          <p:nvPr>
            <p:ph type="dt" sz="half" idx="1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2017-09-14</a:t>
            </a: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Slide Number Placeholder 4"/>
          <p:cNvSpPr>
            <a:spLocks noGrp="1"/>
          </p:cNvSpPr>
          <p:nvPr>
            <p:ph type="sldNum" sz="quarter" idx="16"/>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6DE7F848-D61F-4235-B28F-8FCD9B0DE716}"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18</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pic>
        <p:nvPicPr>
          <p:cNvPr id="5122" name="Picture 2" descr="image1 (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77304" y="2077939"/>
            <a:ext cx="1553156" cy="1553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 name="Picture 3" descr="image1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4981" y="2077939"/>
            <a:ext cx="1553156" cy="1553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4" name="Picture 4" descr="image6(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66143" y="2077939"/>
            <a:ext cx="1553156" cy="1553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5" name="Picture 5" descr="image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41871" y="2077939"/>
            <a:ext cx="1553156" cy="1553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6" name="Picture 6" descr="wimage2(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54981" y="4370640"/>
            <a:ext cx="1553156" cy="1553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7" name="Picture 7" descr="wimage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66143" y="4370640"/>
            <a:ext cx="1553156" cy="1553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8" name="Picture 8" descr="wimage3(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30709" y="4370640"/>
            <a:ext cx="1499751" cy="1499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9" name="Picture 9" descr="wimage3(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41870" y="4370640"/>
            <a:ext cx="1553157" cy="1553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Rectangle 6"/>
          <p:cNvSpPr>
            <a:spLocks noGrp="1"/>
          </p:cNvSpPr>
          <p:nvPr>
            <p:ph type="body"/>
          </p:nvPr>
        </p:nvSpPr>
        <p:spPr>
          <a:xfrm>
            <a:off x="479425" y="1125855"/>
            <a:ext cx="8226693" cy="1205221"/>
          </a:xfrm>
        </p:spPr>
        <p:txBody>
          <a:bodyPr vert="horz" wrap="square" lIns="91440" tIns="45720" rIns="91440" bIns="45720" anchor="t"/>
          <a:lstStyle/>
          <a:p>
            <a:pPr marL="342900" indent="-342900" algn="l" eaLnBrk="1" hangingPunct="1">
              <a:lnSpc>
                <a:spcPct val="150000"/>
              </a:lnSpc>
              <a:buFont typeface="Arial" panose="020B0604020202020204" pitchFamily="34" charset="0"/>
              <a:buChar char="•"/>
            </a:pPr>
            <a:r>
              <a:rPr lang="en-US" altLang="zh-CN" sz="2000" b="0" dirty="0" smtClean="0">
                <a:solidFill>
                  <a:schemeClr val="accent2">
                    <a:lumMod val="50000"/>
                  </a:schemeClr>
                </a:solidFill>
                <a:latin typeface="Times New Roman" panose="02020603050405020304" pitchFamily="18" charset="0"/>
                <a:cs typeface="Times New Roman" panose="02020603050405020304" pitchFamily="18" charset="0"/>
              </a:rPr>
              <a:t>Narrow Brown Spot</a:t>
            </a:r>
          </a:p>
          <a:p>
            <a:pPr marL="800100" lvl="5" indent="-342900" algn="l">
              <a:lnSpc>
                <a:spcPct val="150000"/>
              </a:lnSpc>
              <a:buFont typeface="Wingdings" panose="05000000000000000000" pitchFamily="2" charset="2"/>
              <a:buChar char="§"/>
            </a:pPr>
            <a:r>
              <a:rPr lang="en-US" altLang="zh-CN" sz="2000" b="0" dirty="0" smtClean="0">
                <a:solidFill>
                  <a:schemeClr val="accent2">
                    <a:lumMod val="50000"/>
                  </a:schemeClr>
                </a:solidFill>
                <a:latin typeface="Times New Roman" panose="02020603050405020304" pitchFamily="18" charset="0"/>
                <a:cs typeface="Times New Roman" panose="02020603050405020304" pitchFamily="18" charset="0"/>
              </a:rPr>
              <a:t>Correctly Classified</a:t>
            </a:r>
          </a:p>
        </p:txBody>
      </p:sp>
      <p:sp>
        <p:nvSpPr>
          <p:cNvPr id="25" name="Rectangle 6"/>
          <p:cNvSpPr>
            <a:spLocks noGrp="1"/>
          </p:cNvSpPr>
          <p:nvPr>
            <p:ph type="body"/>
          </p:nvPr>
        </p:nvSpPr>
        <p:spPr>
          <a:xfrm>
            <a:off x="479424" y="3876541"/>
            <a:ext cx="8226693" cy="706638"/>
          </a:xfrm>
        </p:spPr>
        <p:txBody>
          <a:bodyPr vert="horz" wrap="square" lIns="91440" tIns="45720" rIns="91440" bIns="45720" anchor="t"/>
          <a:lstStyle/>
          <a:p>
            <a:pPr marL="800100" lvl="5" indent="-342900" algn="l">
              <a:lnSpc>
                <a:spcPct val="150000"/>
              </a:lnSpc>
              <a:buFont typeface="Wingdings" panose="05000000000000000000" pitchFamily="2" charset="2"/>
              <a:buChar char="§"/>
            </a:pPr>
            <a:r>
              <a:rPr lang="en-US" altLang="zh-CN" sz="2000" b="0" dirty="0">
                <a:solidFill>
                  <a:schemeClr val="accent2">
                    <a:lumMod val="50000"/>
                  </a:schemeClr>
                </a:solidFill>
                <a:latin typeface="Times New Roman" panose="02020603050405020304" pitchFamily="18" charset="0"/>
                <a:cs typeface="Times New Roman" panose="02020603050405020304" pitchFamily="18" charset="0"/>
              </a:rPr>
              <a:t>Incorrectly </a:t>
            </a:r>
            <a:r>
              <a:rPr lang="en-US" altLang="zh-CN" sz="2000" b="0" dirty="0" smtClean="0">
                <a:solidFill>
                  <a:schemeClr val="accent2">
                    <a:lumMod val="50000"/>
                  </a:schemeClr>
                </a:solidFill>
                <a:latin typeface="Times New Roman" panose="02020603050405020304" pitchFamily="18" charset="0"/>
                <a:cs typeface="Times New Roman" panose="02020603050405020304" pitchFamily="18" charset="0"/>
              </a:rPr>
              <a:t>Classified</a:t>
            </a:r>
          </a:p>
        </p:txBody>
      </p:sp>
      <p:sp>
        <p:nvSpPr>
          <p:cNvPr id="26" name="TextBox 25"/>
          <p:cNvSpPr txBox="1"/>
          <p:nvPr/>
        </p:nvSpPr>
        <p:spPr>
          <a:xfrm>
            <a:off x="3166143" y="1157381"/>
            <a:ext cx="2577834" cy="492443"/>
          </a:xfrm>
          <a:prstGeom prst="rect">
            <a:avLst/>
          </a:prstGeom>
          <a:noFill/>
        </p:spPr>
        <p:txBody>
          <a:bodyPr wrap="square" rtlCol="0">
            <a:spAutoFit/>
          </a:bodyPr>
          <a:lstStyle/>
          <a:p>
            <a:pPr>
              <a:lnSpc>
                <a:spcPct val="130000"/>
              </a:lnSpc>
            </a:pPr>
            <a:r>
              <a:rPr lang="en-US" altLang="zh-CN" sz="2000" dirty="0">
                <a:solidFill>
                  <a:schemeClr val="accent2">
                    <a:lumMod val="50000"/>
                  </a:schemeClr>
                </a:solidFill>
                <a:latin typeface="Times New Roman" panose="02020603050405020304" pitchFamily="18" charset="0"/>
                <a:cs typeface="Times New Roman" panose="02020603050405020304" pitchFamily="18" charset="0"/>
              </a:rPr>
              <a:t>(Accuracy = </a:t>
            </a:r>
            <a:r>
              <a:rPr lang="en-US" altLang="zh-CN" sz="2000" i="1" dirty="0" smtClean="0">
                <a:solidFill>
                  <a:schemeClr val="accent2">
                    <a:lumMod val="50000"/>
                  </a:schemeClr>
                </a:solidFill>
                <a:latin typeface="Times New Roman" panose="02020603050405020304" pitchFamily="18" charset="0"/>
                <a:cs typeface="Times New Roman" panose="02020603050405020304" pitchFamily="18" charset="0"/>
              </a:rPr>
              <a:t>87.87%</a:t>
            </a:r>
            <a:r>
              <a:rPr lang="en-US" altLang="zh-CN" sz="2000" dirty="0" smtClean="0">
                <a:solidFill>
                  <a:schemeClr val="accent2">
                    <a:lumMod val="50000"/>
                  </a:schemeClr>
                </a:solidFill>
                <a:latin typeface="Times New Roman" panose="02020603050405020304" pitchFamily="18" charset="0"/>
                <a:cs typeface="Times New Roman" panose="02020603050405020304" pitchFamily="18" charset="0"/>
              </a:rPr>
              <a:t>)</a:t>
            </a:r>
            <a:endParaRPr lang="en-US" altLang="zh-CN" sz="2000" dirty="0">
              <a:solidFill>
                <a:schemeClr val="accent2">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48429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123"/>
                                        </p:tgtEl>
                                        <p:attrNameLst>
                                          <p:attrName>style.visibility</p:attrName>
                                        </p:attrNameLst>
                                      </p:cBhvr>
                                      <p:to>
                                        <p:strVal val="visible"/>
                                      </p:to>
                                    </p:set>
                                    <p:anim calcmode="lin" valueType="num">
                                      <p:cBhvr additive="base">
                                        <p:cTn id="7" dur="500" fill="hold"/>
                                        <p:tgtEl>
                                          <p:spTgt spid="5123"/>
                                        </p:tgtEl>
                                        <p:attrNameLst>
                                          <p:attrName>ppt_x</p:attrName>
                                        </p:attrNameLst>
                                      </p:cBhvr>
                                      <p:tavLst>
                                        <p:tav tm="0">
                                          <p:val>
                                            <p:strVal val="#ppt_x"/>
                                          </p:val>
                                        </p:tav>
                                        <p:tav tm="100000">
                                          <p:val>
                                            <p:strVal val="#ppt_x"/>
                                          </p:val>
                                        </p:tav>
                                      </p:tavLst>
                                    </p:anim>
                                    <p:anim calcmode="lin" valueType="num">
                                      <p:cBhvr additive="base">
                                        <p:cTn id="8" dur="500" fill="hold"/>
                                        <p:tgtEl>
                                          <p:spTgt spid="512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124"/>
                                        </p:tgtEl>
                                        <p:attrNameLst>
                                          <p:attrName>style.visibility</p:attrName>
                                        </p:attrNameLst>
                                      </p:cBhvr>
                                      <p:to>
                                        <p:strVal val="visible"/>
                                      </p:to>
                                    </p:set>
                                    <p:anim calcmode="lin" valueType="num">
                                      <p:cBhvr additive="base">
                                        <p:cTn id="11" dur="500" fill="hold"/>
                                        <p:tgtEl>
                                          <p:spTgt spid="5124"/>
                                        </p:tgtEl>
                                        <p:attrNameLst>
                                          <p:attrName>ppt_x</p:attrName>
                                        </p:attrNameLst>
                                      </p:cBhvr>
                                      <p:tavLst>
                                        <p:tav tm="0">
                                          <p:val>
                                            <p:strVal val="#ppt_x"/>
                                          </p:val>
                                        </p:tav>
                                        <p:tav tm="100000">
                                          <p:val>
                                            <p:strVal val="#ppt_x"/>
                                          </p:val>
                                        </p:tav>
                                      </p:tavLst>
                                    </p:anim>
                                    <p:anim calcmode="lin" valueType="num">
                                      <p:cBhvr additive="base">
                                        <p:cTn id="12" dur="500" fill="hold"/>
                                        <p:tgtEl>
                                          <p:spTgt spid="5124"/>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122"/>
                                        </p:tgtEl>
                                        <p:attrNameLst>
                                          <p:attrName>style.visibility</p:attrName>
                                        </p:attrNameLst>
                                      </p:cBhvr>
                                      <p:to>
                                        <p:strVal val="visible"/>
                                      </p:to>
                                    </p:set>
                                    <p:anim calcmode="lin" valueType="num">
                                      <p:cBhvr additive="base">
                                        <p:cTn id="15" dur="500" fill="hold"/>
                                        <p:tgtEl>
                                          <p:spTgt spid="5122"/>
                                        </p:tgtEl>
                                        <p:attrNameLst>
                                          <p:attrName>ppt_x</p:attrName>
                                        </p:attrNameLst>
                                      </p:cBhvr>
                                      <p:tavLst>
                                        <p:tav tm="0">
                                          <p:val>
                                            <p:strVal val="#ppt_x"/>
                                          </p:val>
                                        </p:tav>
                                        <p:tav tm="100000">
                                          <p:val>
                                            <p:strVal val="#ppt_x"/>
                                          </p:val>
                                        </p:tav>
                                      </p:tavLst>
                                    </p:anim>
                                    <p:anim calcmode="lin" valueType="num">
                                      <p:cBhvr additive="base">
                                        <p:cTn id="16" dur="500" fill="hold"/>
                                        <p:tgtEl>
                                          <p:spTgt spid="5122"/>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125"/>
                                        </p:tgtEl>
                                        <p:attrNameLst>
                                          <p:attrName>style.visibility</p:attrName>
                                        </p:attrNameLst>
                                      </p:cBhvr>
                                      <p:to>
                                        <p:strVal val="visible"/>
                                      </p:to>
                                    </p:set>
                                    <p:anim calcmode="lin" valueType="num">
                                      <p:cBhvr additive="base">
                                        <p:cTn id="19" dur="500" fill="hold"/>
                                        <p:tgtEl>
                                          <p:spTgt spid="5125"/>
                                        </p:tgtEl>
                                        <p:attrNameLst>
                                          <p:attrName>ppt_x</p:attrName>
                                        </p:attrNameLst>
                                      </p:cBhvr>
                                      <p:tavLst>
                                        <p:tav tm="0">
                                          <p:val>
                                            <p:strVal val="#ppt_x"/>
                                          </p:val>
                                        </p:tav>
                                        <p:tav tm="100000">
                                          <p:val>
                                            <p:strVal val="#ppt_x"/>
                                          </p:val>
                                        </p:tav>
                                      </p:tavLst>
                                    </p:anim>
                                    <p:anim calcmode="lin" valueType="num">
                                      <p:cBhvr additive="base">
                                        <p:cTn id="20" dur="500" fill="hold"/>
                                        <p:tgtEl>
                                          <p:spTgt spid="5125"/>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4">
                                            <p:txEl>
                                              <p:pRg st="0" end="0"/>
                                            </p:txEl>
                                          </p:spTgt>
                                        </p:tgtEl>
                                        <p:attrNameLst>
                                          <p:attrName>style.visibility</p:attrName>
                                        </p:attrNameLst>
                                      </p:cBhvr>
                                      <p:to>
                                        <p:strVal val="visible"/>
                                      </p:to>
                                    </p:set>
                                    <p:anim calcmode="lin" valueType="num">
                                      <p:cBhvr additive="base">
                                        <p:cTn id="23" dur="500" fill="hold"/>
                                        <p:tgtEl>
                                          <p:spTgt spid="24">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4">
                                            <p:txEl>
                                              <p:pRg st="0" end="0"/>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4">
                                            <p:txEl>
                                              <p:pRg st="1" end="1"/>
                                            </p:txEl>
                                          </p:spTgt>
                                        </p:tgtEl>
                                        <p:attrNameLst>
                                          <p:attrName>style.visibility</p:attrName>
                                        </p:attrNameLst>
                                      </p:cBhvr>
                                      <p:to>
                                        <p:strVal val="visible"/>
                                      </p:to>
                                    </p:set>
                                    <p:anim calcmode="lin" valueType="num">
                                      <p:cBhvr additive="base">
                                        <p:cTn id="27" dur="500" fill="hold"/>
                                        <p:tgtEl>
                                          <p:spTgt spid="24">
                                            <p:txEl>
                                              <p:pRg st="1" end="1"/>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5126"/>
                                        </p:tgtEl>
                                        <p:attrNameLst>
                                          <p:attrName>style.visibility</p:attrName>
                                        </p:attrNameLst>
                                      </p:cBhvr>
                                      <p:to>
                                        <p:strVal val="visible"/>
                                      </p:to>
                                    </p:set>
                                    <p:anim calcmode="lin" valueType="num">
                                      <p:cBhvr additive="base">
                                        <p:cTn id="33" dur="500" fill="hold"/>
                                        <p:tgtEl>
                                          <p:spTgt spid="5126"/>
                                        </p:tgtEl>
                                        <p:attrNameLst>
                                          <p:attrName>ppt_x</p:attrName>
                                        </p:attrNameLst>
                                      </p:cBhvr>
                                      <p:tavLst>
                                        <p:tav tm="0">
                                          <p:val>
                                            <p:strVal val="#ppt_x"/>
                                          </p:val>
                                        </p:tav>
                                        <p:tav tm="100000">
                                          <p:val>
                                            <p:strVal val="#ppt_x"/>
                                          </p:val>
                                        </p:tav>
                                      </p:tavLst>
                                    </p:anim>
                                    <p:anim calcmode="lin" valueType="num">
                                      <p:cBhvr additive="base">
                                        <p:cTn id="34" dur="500" fill="hold"/>
                                        <p:tgtEl>
                                          <p:spTgt spid="5126"/>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5127"/>
                                        </p:tgtEl>
                                        <p:attrNameLst>
                                          <p:attrName>style.visibility</p:attrName>
                                        </p:attrNameLst>
                                      </p:cBhvr>
                                      <p:to>
                                        <p:strVal val="visible"/>
                                      </p:to>
                                    </p:set>
                                    <p:anim calcmode="lin" valueType="num">
                                      <p:cBhvr additive="base">
                                        <p:cTn id="37" dur="500" fill="hold"/>
                                        <p:tgtEl>
                                          <p:spTgt spid="5127"/>
                                        </p:tgtEl>
                                        <p:attrNameLst>
                                          <p:attrName>ppt_x</p:attrName>
                                        </p:attrNameLst>
                                      </p:cBhvr>
                                      <p:tavLst>
                                        <p:tav tm="0">
                                          <p:val>
                                            <p:strVal val="#ppt_x"/>
                                          </p:val>
                                        </p:tav>
                                        <p:tav tm="100000">
                                          <p:val>
                                            <p:strVal val="#ppt_x"/>
                                          </p:val>
                                        </p:tav>
                                      </p:tavLst>
                                    </p:anim>
                                    <p:anim calcmode="lin" valueType="num">
                                      <p:cBhvr additive="base">
                                        <p:cTn id="38" dur="500" fill="hold"/>
                                        <p:tgtEl>
                                          <p:spTgt spid="5127"/>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5128"/>
                                        </p:tgtEl>
                                        <p:attrNameLst>
                                          <p:attrName>style.visibility</p:attrName>
                                        </p:attrNameLst>
                                      </p:cBhvr>
                                      <p:to>
                                        <p:strVal val="visible"/>
                                      </p:to>
                                    </p:set>
                                    <p:anim calcmode="lin" valueType="num">
                                      <p:cBhvr additive="base">
                                        <p:cTn id="41" dur="500" fill="hold"/>
                                        <p:tgtEl>
                                          <p:spTgt spid="5128"/>
                                        </p:tgtEl>
                                        <p:attrNameLst>
                                          <p:attrName>ppt_x</p:attrName>
                                        </p:attrNameLst>
                                      </p:cBhvr>
                                      <p:tavLst>
                                        <p:tav tm="0">
                                          <p:val>
                                            <p:strVal val="#ppt_x"/>
                                          </p:val>
                                        </p:tav>
                                        <p:tav tm="100000">
                                          <p:val>
                                            <p:strVal val="#ppt_x"/>
                                          </p:val>
                                        </p:tav>
                                      </p:tavLst>
                                    </p:anim>
                                    <p:anim calcmode="lin" valueType="num">
                                      <p:cBhvr additive="base">
                                        <p:cTn id="42" dur="500" fill="hold"/>
                                        <p:tgtEl>
                                          <p:spTgt spid="5128"/>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5129"/>
                                        </p:tgtEl>
                                        <p:attrNameLst>
                                          <p:attrName>style.visibility</p:attrName>
                                        </p:attrNameLst>
                                      </p:cBhvr>
                                      <p:to>
                                        <p:strVal val="visible"/>
                                      </p:to>
                                    </p:set>
                                    <p:anim calcmode="lin" valueType="num">
                                      <p:cBhvr additive="base">
                                        <p:cTn id="45" dur="500" fill="hold"/>
                                        <p:tgtEl>
                                          <p:spTgt spid="5129"/>
                                        </p:tgtEl>
                                        <p:attrNameLst>
                                          <p:attrName>ppt_x</p:attrName>
                                        </p:attrNameLst>
                                      </p:cBhvr>
                                      <p:tavLst>
                                        <p:tav tm="0">
                                          <p:val>
                                            <p:strVal val="#ppt_x"/>
                                          </p:val>
                                        </p:tav>
                                        <p:tav tm="100000">
                                          <p:val>
                                            <p:strVal val="#ppt_x"/>
                                          </p:val>
                                        </p:tav>
                                      </p:tavLst>
                                    </p:anim>
                                    <p:anim calcmode="lin" valueType="num">
                                      <p:cBhvr additive="base">
                                        <p:cTn id="46" dur="500" fill="hold"/>
                                        <p:tgtEl>
                                          <p:spTgt spid="5129"/>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25">
                                            <p:txEl>
                                              <p:pRg st="0" end="0"/>
                                            </p:txEl>
                                          </p:spTgt>
                                        </p:tgtEl>
                                        <p:attrNameLst>
                                          <p:attrName>style.visibility</p:attrName>
                                        </p:attrNameLst>
                                      </p:cBhvr>
                                      <p:to>
                                        <p:strVal val="visible"/>
                                      </p:to>
                                    </p:set>
                                    <p:anim calcmode="lin" valueType="num">
                                      <p:cBhvr additive="base">
                                        <p:cTn id="49"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2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build="p"/>
      <p:bldP spid="25" grpId="0" build="p"/>
      <p:bldP spid="2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latin typeface="Calibri" panose="020F0502020204030204" pitchFamily="34" charset="0"/>
                <a:cs typeface="Calibri" panose="020F0502020204030204" pitchFamily="34" charset="0"/>
              </a:rPr>
              <a:t>Result Analysis [cont.]</a:t>
            </a:r>
            <a:endParaRPr lang="en-US" sz="3600" dirty="0">
              <a:latin typeface="Calibri" panose="020F0502020204030204" pitchFamily="34" charset="0"/>
              <a:cs typeface="Calibri" panose="020F0502020204030204" pitchFamily="34" charset="0"/>
            </a:endParaRPr>
          </a:p>
        </p:txBody>
      </p:sp>
      <p:sp>
        <p:nvSpPr>
          <p:cNvPr id="4" name="Date Placeholder 3"/>
          <p:cNvSpPr>
            <a:spLocks noGrp="1"/>
          </p:cNvSpPr>
          <p:nvPr>
            <p:ph type="dt" sz="half" idx="1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2017-09-14</a:t>
            </a: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Slide Number Placeholder 4"/>
          <p:cNvSpPr>
            <a:spLocks noGrp="1"/>
          </p:cNvSpPr>
          <p:nvPr>
            <p:ph type="sldNum" sz="quarter" idx="16"/>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6DE7F848-D61F-4235-B28F-8FCD9B0DE716}"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19</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24" name="Rectangle 6"/>
          <p:cNvSpPr>
            <a:spLocks noGrp="1"/>
          </p:cNvSpPr>
          <p:nvPr>
            <p:ph type="body"/>
          </p:nvPr>
        </p:nvSpPr>
        <p:spPr>
          <a:xfrm>
            <a:off x="479425" y="1125855"/>
            <a:ext cx="8226693" cy="702945"/>
          </a:xfrm>
        </p:spPr>
        <p:txBody>
          <a:bodyPr vert="horz" wrap="square" lIns="91440" tIns="45720" rIns="91440" bIns="45720" anchor="t"/>
          <a:lstStyle/>
          <a:p>
            <a:pPr marL="342900" indent="-342900" algn="l" eaLnBrk="1" hangingPunct="1">
              <a:lnSpc>
                <a:spcPct val="150000"/>
              </a:lnSpc>
              <a:buFont typeface="Arial" panose="020B0604020202020204" pitchFamily="34" charset="0"/>
              <a:buChar char="•"/>
            </a:pPr>
            <a:r>
              <a:rPr lang="en-US" altLang="zh-CN" sz="2000" b="0" dirty="0" smtClean="0">
                <a:solidFill>
                  <a:schemeClr val="accent2">
                    <a:lumMod val="50000"/>
                  </a:schemeClr>
                </a:solidFill>
                <a:latin typeface="Times New Roman" panose="02020603050405020304" pitchFamily="18" charset="0"/>
                <a:cs typeface="Times New Roman" panose="02020603050405020304" pitchFamily="18" charset="0"/>
              </a:rPr>
              <a:t>Random Test ( k-Fold )</a:t>
            </a:r>
          </a:p>
        </p:txBody>
      </p:sp>
      <p:graphicFrame>
        <p:nvGraphicFramePr>
          <p:cNvPr id="7" name="Table 6"/>
          <p:cNvGraphicFramePr>
            <a:graphicFrameLocks noGrp="1"/>
          </p:cNvGraphicFramePr>
          <p:nvPr>
            <p:extLst>
              <p:ext uri="{D42A27DB-BD31-4B8C-83A1-F6EECF244321}">
                <p14:modId xmlns:p14="http://schemas.microsoft.com/office/powerpoint/2010/main" val="2358707814"/>
              </p:ext>
            </p:extLst>
          </p:nvPr>
        </p:nvGraphicFramePr>
        <p:xfrm>
          <a:off x="1777286" y="1700013"/>
          <a:ext cx="6014430" cy="4656336"/>
        </p:xfrm>
        <a:graphic>
          <a:graphicData uri="http://schemas.openxmlformats.org/drawingml/2006/table">
            <a:tbl>
              <a:tblPr firstRow="1" firstCol="1" bandRow="1">
                <a:tableStyleId>{5C22544A-7EE6-4342-B048-85BDC9FD1C3A}</a:tableStyleId>
              </a:tblPr>
              <a:tblGrid>
                <a:gridCol w="1202886">
                  <a:extLst>
                    <a:ext uri="{9D8B030D-6E8A-4147-A177-3AD203B41FA5}">
                      <a16:colId xmlns:a16="http://schemas.microsoft.com/office/drawing/2014/main" val="20000"/>
                    </a:ext>
                  </a:extLst>
                </a:gridCol>
                <a:gridCol w="1202886">
                  <a:extLst>
                    <a:ext uri="{9D8B030D-6E8A-4147-A177-3AD203B41FA5}">
                      <a16:colId xmlns:a16="http://schemas.microsoft.com/office/drawing/2014/main" val="20001"/>
                    </a:ext>
                  </a:extLst>
                </a:gridCol>
                <a:gridCol w="1202886">
                  <a:extLst>
                    <a:ext uri="{9D8B030D-6E8A-4147-A177-3AD203B41FA5}">
                      <a16:colId xmlns:a16="http://schemas.microsoft.com/office/drawing/2014/main" val="20002"/>
                    </a:ext>
                  </a:extLst>
                </a:gridCol>
                <a:gridCol w="1202886">
                  <a:extLst>
                    <a:ext uri="{9D8B030D-6E8A-4147-A177-3AD203B41FA5}">
                      <a16:colId xmlns:a16="http://schemas.microsoft.com/office/drawing/2014/main" val="20003"/>
                    </a:ext>
                  </a:extLst>
                </a:gridCol>
                <a:gridCol w="1202886">
                  <a:extLst>
                    <a:ext uri="{9D8B030D-6E8A-4147-A177-3AD203B41FA5}">
                      <a16:colId xmlns:a16="http://schemas.microsoft.com/office/drawing/2014/main" val="20004"/>
                    </a:ext>
                  </a:extLst>
                </a:gridCol>
              </a:tblGrid>
              <a:tr h="574226">
                <a:tc>
                  <a:txBody>
                    <a:bodyPr/>
                    <a:lstStyle/>
                    <a:p>
                      <a:pPr marL="0" marR="0" algn="ctr">
                        <a:lnSpc>
                          <a:spcPct val="107000"/>
                        </a:lnSpc>
                        <a:spcBef>
                          <a:spcPts val="0"/>
                        </a:spcBef>
                        <a:spcAft>
                          <a:spcPts val="0"/>
                        </a:spcAft>
                      </a:pPr>
                      <a:r>
                        <a:rPr lang="en-US" sz="1200">
                          <a:effectLst/>
                        </a:rPr>
                        <a:t>Run</a:t>
                      </a:r>
                      <a:endParaRPr lang="en-US" sz="1100">
                        <a:effectLst/>
                        <a:latin typeface="Calibri" panose="020F0502020204030204" pitchFamily="34" charset="0"/>
                        <a:ea typeface="Calibri" panose="020F0502020204030204" pitchFamily="34" charset="0"/>
                        <a:cs typeface="Vrinda"/>
                      </a:endParaRPr>
                    </a:p>
                  </a:txBody>
                  <a:tcPr marL="68580" marR="68580" marT="0" marB="0" anchor="ctr"/>
                </a:tc>
                <a:tc>
                  <a:txBody>
                    <a:bodyPr/>
                    <a:lstStyle/>
                    <a:p>
                      <a:pPr marL="0" marR="0" algn="ctr">
                        <a:lnSpc>
                          <a:spcPct val="107000"/>
                        </a:lnSpc>
                        <a:spcBef>
                          <a:spcPts val="0"/>
                        </a:spcBef>
                        <a:spcAft>
                          <a:spcPts val="0"/>
                        </a:spcAft>
                      </a:pPr>
                      <a:r>
                        <a:rPr lang="en-US" sz="1200" dirty="0">
                          <a:effectLst/>
                        </a:rPr>
                        <a:t>Fold</a:t>
                      </a:r>
                      <a:endParaRPr lang="en-US" sz="1100" dirty="0">
                        <a:effectLst/>
                        <a:latin typeface="Calibri" panose="020F0502020204030204" pitchFamily="34" charset="0"/>
                        <a:ea typeface="Calibri" panose="020F0502020204030204" pitchFamily="34" charset="0"/>
                        <a:cs typeface="Vrinda"/>
                      </a:endParaRPr>
                    </a:p>
                  </a:txBody>
                  <a:tcPr marL="68580" marR="68580" marT="0" marB="0" anchor="ctr"/>
                </a:tc>
                <a:tc>
                  <a:txBody>
                    <a:bodyPr/>
                    <a:lstStyle/>
                    <a:p>
                      <a:pPr marL="0" marR="0" algn="ctr">
                        <a:lnSpc>
                          <a:spcPct val="107000"/>
                        </a:lnSpc>
                        <a:spcBef>
                          <a:spcPts val="0"/>
                        </a:spcBef>
                        <a:spcAft>
                          <a:spcPts val="0"/>
                        </a:spcAft>
                      </a:pPr>
                      <a:r>
                        <a:rPr lang="en-US" sz="1200">
                          <a:effectLst/>
                        </a:rPr>
                        <a:t>Fold Accuracy(%)</a:t>
                      </a:r>
                      <a:endParaRPr lang="en-US" sz="1100">
                        <a:effectLst/>
                        <a:latin typeface="Calibri" panose="020F0502020204030204" pitchFamily="34" charset="0"/>
                        <a:ea typeface="Calibri" panose="020F0502020204030204" pitchFamily="34" charset="0"/>
                        <a:cs typeface="Vrinda"/>
                      </a:endParaRPr>
                    </a:p>
                  </a:txBody>
                  <a:tcPr marL="68580" marR="68580" marT="0" marB="0" anchor="ctr"/>
                </a:tc>
                <a:tc>
                  <a:txBody>
                    <a:bodyPr/>
                    <a:lstStyle/>
                    <a:p>
                      <a:pPr marL="0" marR="0" algn="ctr">
                        <a:lnSpc>
                          <a:spcPct val="107000"/>
                        </a:lnSpc>
                        <a:spcBef>
                          <a:spcPts val="0"/>
                        </a:spcBef>
                        <a:spcAft>
                          <a:spcPts val="0"/>
                        </a:spcAft>
                      </a:pPr>
                      <a:r>
                        <a:rPr lang="en-US" sz="1200">
                          <a:effectLst/>
                        </a:rPr>
                        <a:t>Run Accuracy(%)</a:t>
                      </a:r>
                      <a:endParaRPr lang="en-US" sz="1100">
                        <a:effectLst/>
                        <a:latin typeface="Calibri" panose="020F0502020204030204" pitchFamily="34" charset="0"/>
                        <a:ea typeface="Calibri" panose="020F0502020204030204" pitchFamily="34" charset="0"/>
                        <a:cs typeface="Vrinda"/>
                      </a:endParaRPr>
                    </a:p>
                  </a:txBody>
                  <a:tcPr marL="68580" marR="68580" marT="0" marB="0" anchor="ctr"/>
                </a:tc>
                <a:tc>
                  <a:txBody>
                    <a:bodyPr/>
                    <a:lstStyle/>
                    <a:p>
                      <a:pPr marL="0" marR="0" algn="ctr">
                        <a:lnSpc>
                          <a:spcPct val="107000"/>
                        </a:lnSpc>
                        <a:spcBef>
                          <a:spcPts val="0"/>
                        </a:spcBef>
                        <a:spcAft>
                          <a:spcPts val="0"/>
                        </a:spcAft>
                      </a:pPr>
                      <a:r>
                        <a:rPr lang="en-US" sz="1200">
                          <a:effectLst/>
                        </a:rPr>
                        <a:t>Total Accuracy(%)</a:t>
                      </a:r>
                      <a:endParaRPr lang="en-US" sz="1100">
                        <a:effectLst/>
                        <a:latin typeface="Calibri" panose="020F0502020204030204" pitchFamily="34" charset="0"/>
                        <a:ea typeface="Calibri" panose="020F0502020204030204" pitchFamily="34" charset="0"/>
                        <a:cs typeface="Vrinda"/>
                      </a:endParaRPr>
                    </a:p>
                  </a:txBody>
                  <a:tcPr marL="68580" marR="68580" marT="0" marB="0" anchor="ctr"/>
                </a:tc>
                <a:extLst>
                  <a:ext uri="{0D108BD9-81ED-4DB2-BD59-A6C34878D82A}">
                    <a16:rowId xmlns:a16="http://schemas.microsoft.com/office/drawing/2014/main" val="10000"/>
                  </a:ext>
                </a:extLst>
              </a:tr>
              <a:tr h="258200">
                <a:tc rowSpan="5">
                  <a:txBody>
                    <a:bodyPr/>
                    <a:lstStyle/>
                    <a:p>
                      <a:pPr marL="0" marR="0" algn="ctr">
                        <a:lnSpc>
                          <a:spcPct val="107000"/>
                        </a:lnSpc>
                        <a:spcBef>
                          <a:spcPts val="0"/>
                        </a:spcBef>
                        <a:spcAft>
                          <a:spcPts val="0"/>
                        </a:spcAft>
                      </a:pPr>
                      <a:r>
                        <a:rPr lang="en-US" sz="1200">
                          <a:effectLst/>
                        </a:rPr>
                        <a:t>1</a:t>
                      </a:r>
                      <a:endParaRPr lang="en-US" sz="1100">
                        <a:effectLst/>
                        <a:latin typeface="Calibri" panose="020F0502020204030204" pitchFamily="34" charset="0"/>
                        <a:ea typeface="Calibri" panose="020F0502020204030204" pitchFamily="34" charset="0"/>
                        <a:cs typeface="Vrinda"/>
                      </a:endParaRPr>
                    </a:p>
                  </a:txBody>
                  <a:tcPr marL="68580" marR="68580" marT="0" marB="0" anchor="ctr"/>
                </a:tc>
                <a:tc>
                  <a:txBody>
                    <a:bodyPr/>
                    <a:lstStyle/>
                    <a:p>
                      <a:pPr marL="0" marR="0" algn="ctr">
                        <a:lnSpc>
                          <a:spcPct val="107000"/>
                        </a:lnSpc>
                        <a:spcBef>
                          <a:spcPts val="0"/>
                        </a:spcBef>
                        <a:spcAft>
                          <a:spcPts val="0"/>
                        </a:spcAft>
                      </a:pPr>
                      <a:r>
                        <a:rPr lang="en-US" sz="1200">
                          <a:effectLst/>
                        </a:rPr>
                        <a:t>1</a:t>
                      </a:r>
                      <a:endParaRPr lang="en-US" sz="1100">
                        <a:effectLst/>
                        <a:latin typeface="Calibri" panose="020F0502020204030204" pitchFamily="34" charset="0"/>
                        <a:ea typeface="Calibri" panose="020F0502020204030204" pitchFamily="34" charset="0"/>
                        <a:cs typeface="Vrinda"/>
                      </a:endParaRPr>
                    </a:p>
                  </a:txBody>
                  <a:tcPr marL="68580" marR="68580" marT="0" marB="0" anchor="ctr"/>
                </a:tc>
                <a:tc>
                  <a:txBody>
                    <a:bodyPr/>
                    <a:lstStyle/>
                    <a:p>
                      <a:pPr marL="0" marR="0" algn="ctr">
                        <a:lnSpc>
                          <a:spcPct val="107000"/>
                        </a:lnSpc>
                        <a:spcBef>
                          <a:spcPts val="0"/>
                        </a:spcBef>
                        <a:spcAft>
                          <a:spcPts val="0"/>
                        </a:spcAft>
                      </a:pPr>
                      <a:r>
                        <a:rPr lang="en-US" sz="1200">
                          <a:effectLst/>
                        </a:rPr>
                        <a:t>72.2</a:t>
                      </a:r>
                      <a:endParaRPr lang="en-US" sz="1100">
                        <a:effectLst/>
                        <a:latin typeface="Calibri" panose="020F0502020204030204" pitchFamily="34" charset="0"/>
                        <a:ea typeface="Calibri" panose="020F0502020204030204" pitchFamily="34" charset="0"/>
                        <a:cs typeface="Vrinda"/>
                      </a:endParaRPr>
                    </a:p>
                  </a:txBody>
                  <a:tcPr marL="68580" marR="68580" marT="0" marB="0" anchor="ctr"/>
                </a:tc>
                <a:tc rowSpan="5">
                  <a:txBody>
                    <a:bodyPr/>
                    <a:lstStyle/>
                    <a:p>
                      <a:pPr marL="0" marR="0" algn="ctr">
                        <a:lnSpc>
                          <a:spcPct val="107000"/>
                        </a:lnSpc>
                        <a:spcBef>
                          <a:spcPts val="0"/>
                        </a:spcBef>
                        <a:spcAft>
                          <a:spcPts val="0"/>
                        </a:spcAft>
                      </a:pPr>
                      <a:r>
                        <a:rPr lang="en-US" sz="1200">
                          <a:effectLst/>
                        </a:rPr>
                        <a:t>80.58</a:t>
                      </a:r>
                      <a:endParaRPr lang="en-US" sz="1100">
                        <a:effectLst/>
                        <a:latin typeface="Calibri" panose="020F0502020204030204" pitchFamily="34" charset="0"/>
                        <a:ea typeface="Calibri" panose="020F0502020204030204" pitchFamily="34" charset="0"/>
                        <a:cs typeface="Vrinda"/>
                      </a:endParaRPr>
                    </a:p>
                  </a:txBody>
                  <a:tcPr marL="68580" marR="68580" marT="0" marB="0" anchor="ctr"/>
                </a:tc>
                <a:tc rowSpan="15">
                  <a:txBody>
                    <a:bodyPr/>
                    <a:lstStyle/>
                    <a:p>
                      <a:pPr marL="0" marR="0" algn="ctr">
                        <a:lnSpc>
                          <a:spcPct val="107000"/>
                        </a:lnSpc>
                        <a:spcBef>
                          <a:spcPts val="0"/>
                        </a:spcBef>
                        <a:spcAft>
                          <a:spcPts val="0"/>
                        </a:spcAft>
                      </a:pPr>
                      <a:r>
                        <a:rPr lang="en-US" sz="1200">
                          <a:effectLst/>
                        </a:rPr>
                        <a:t>82.24</a:t>
                      </a:r>
                      <a:endParaRPr lang="en-US" sz="1100">
                        <a:effectLst/>
                        <a:latin typeface="Calibri" panose="020F0502020204030204" pitchFamily="34" charset="0"/>
                        <a:ea typeface="Calibri" panose="020F0502020204030204" pitchFamily="34" charset="0"/>
                        <a:cs typeface="Vrinda"/>
                      </a:endParaRPr>
                    </a:p>
                  </a:txBody>
                  <a:tcPr marL="68580" marR="68580" marT="0" marB="0" anchor="ctr"/>
                </a:tc>
                <a:extLst>
                  <a:ext uri="{0D108BD9-81ED-4DB2-BD59-A6C34878D82A}">
                    <a16:rowId xmlns:a16="http://schemas.microsoft.com/office/drawing/2014/main" val="10001"/>
                  </a:ext>
                </a:extLst>
              </a:tr>
              <a:tr h="274337">
                <a:tc vMerge="1">
                  <a:txBody>
                    <a:bodyPr/>
                    <a:lstStyle/>
                    <a:p>
                      <a:endParaRPr lang="en-US"/>
                    </a:p>
                  </a:txBody>
                  <a:tcPr/>
                </a:tc>
                <a:tc>
                  <a:txBody>
                    <a:bodyPr/>
                    <a:lstStyle/>
                    <a:p>
                      <a:pPr marL="0" marR="0" algn="ctr">
                        <a:lnSpc>
                          <a:spcPct val="107000"/>
                        </a:lnSpc>
                        <a:spcBef>
                          <a:spcPts val="0"/>
                        </a:spcBef>
                        <a:spcAft>
                          <a:spcPts val="0"/>
                        </a:spcAft>
                      </a:pPr>
                      <a:r>
                        <a:rPr lang="en-US" sz="1200">
                          <a:effectLst/>
                        </a:rPr>
                        <a:t>2</a:t>
                      </a:r>
                      <a:endParaRPr lang="en-US" sz="1100">
                        <a:effectLst/>
                        <a:latin typeface="Calibri" panose="020F0502020204030204" pitchFamily="34" charset="0"/>
                        <a:ea typeface="Calibri" panose="020F0502020204030204" pitchFamily="34" charset="0"/>
                        <a:cs typeface="Vrinda"/>
                      </a:endParaRPr>
                    </a:p>
                  </a:txBody>
                  <a:tcPr marL="68580" marR="68580" marT="0" marB="0" anchor="ctr"/>
                </a:tc>
                <a:tc>
                  <a:txBody>
                    <a:bodyPr/>
                    <a:lstStyle/>
                    <a:p>
                      <a:pPr marL="0" marR="0" algn="ctr">
                        <a:lnSpc>
                          <a:spcPct val="107000"/>
                        </a:lnSpc>
                        <a:spcBef>
                          <a:spcPts val="0"/>
                        </a:spcBef>
                        <a:spcAft>
                          <a:spcPts val="0"/>
                        </a:spcAft>
                      </a:pPr>
                      <a:r>
                        <a:rPr lang="en-US" sz="1200">
                          <a:effectLst/>
                        </a:rPr>
                        <a:t>80.6</a:t>
                      </a:r>
                      <a:endParaRPr lang="en-US" sz="1100">
                        <a:effectLst/>
                        <a:latin typeface="Calibri" panose="020F0502020204030204" pitchFamily="34" charset="0"/>
                        <a:ea typeface="Calibri" panose="020F0502020204030204" pitchFamily="34" charset="0"/>
                        <a:cs typeface="Vrinda"/>
                      </a:endParaRPr>
                    </a:p>
                  </a:txBody>
                  <a:tcPr marL="68580" marR="68580" marT="0" marB="0" anchor="ct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2"/>
                  </a:ext>
                </a:extLst>
              </a:tr>
              <a:tr h="274337">
                <a:tc vMerge="1">
                  <a:txBody>
                    <a:bodyPr/>
                    <a:lstStyle/>
                    <a:p>
                      <a:endParaRPr lang="en-US"/>
                    </a:p>
                  </a:txBody>
                  <a:tcPr/>
                </a:tc>
                <a:tc>
                  <a:txBody>
                    <a:bodyPr/>
                    <a:lstStyle/>
                    <a:p>
                      <a:pPr marL="0" marR="0" algn="ctr">
                        <a:lnSpc>
                          <a:spcPct val="107000"/>
                        </a:lnSpc>
                        <a:spcBef>
                          <a:spcPts val="0"/>
                        </a:spcBef>
                        <a:spcAft>
                          <a:spcPts val="0"/>
                        </a:spcAft>
                      </a:pPr>
                      <a:r>
                        <a:rPr lang="en-US" sz="1200">
                          <a:effectLst/>
                        </a:rPr>
                        <a:t>3</a:t>
                      </a:r>
                      <a:endParaRPr lang="en-US" sz="1100">
                        <a:effectLst/>
                        <a:latin typeface="Calibri" panose="020F0502020204030204" pitchFamily="34" charset="0"/>
                        <a:ea typeface="Calibri" panose="020F0502020204030204" pitchFamily="34" charset="0"/>
                        <a:cs typeface="Vrinda"/>
                      </a:endParaRPr>
                    </a:p>
                  </a:txBody>
                  <a:tcPr marL="68580" marR="68580" marT="0" marB="0" anchor="ctr"/>
                </a:tc>
                <a:tc>
                  <a:txBody>
                    <a:bodyPr/>
                    <a:lstStyle/>
                    <a:p>
                      <a:pPr marL="0" marR="0" algn="ctr">
                        <a:lnSpc>
                          <a:spcPct val="107000"/>
                        </a:lnSpc>
                        <a:spcBef>
                          <a:spcPts val="0"/>
                        </a:spcBef>
                        <a:spcAft>
                          <a:spcPts val="0"/>
                        </a:spcAft>
                      </a:pPr>
                      <a:r>
                        <a:rPr lang="en-US" sz="1200">
                          <a:effectLst/>
                        </a:rPr>
                        <a:t>80.6</a:t>
                      </a:r>
                      <a:endParaRPr lang="en-US" sz="1100">
                        <a:effectLst/>
                        <a:latin typeface="Calibri" panose="020F0502020204030204" pitchFamily="34" charset="0"/>
                        <a:ea typeface="Calibri" panose="020F0502020204030204" pitchFamily="34" charset="0"/>
                        <a:cs typeface="Vrinda"/>
                      </a:endParaRPr>
                    </a:p>
                  </a:txBody>
                  <a:tcPr marL="68580" marR="68580" marT="0" marB="0" anchor="ct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3"/>
                  </a:ext>
                </a:extLst>
              </a:tr>
              <a:tr h="289803">
                <a:tc vMerge="1">
                  <a:txBody>
                    <a:bodyPr/>
                    <a:lstStyle/>
                    <a:p>
                      <a:endParaRPr lang="en-US"/>
                    </a:p>
                  </a:txBody>
                  <a:tcPr/>
                </a:tc>
                <a:tc>
                  <a:txBody>
                    <a:bodyPr/>
                    <a:lstStyle/>
                    <a:p>
                      <a:pPr marL="0" marR="0" algn="ctr">
                        <a:lnSpc>
                          <a:spcPct val="107000"/>
                        </a:lnSpc>
                        <a:spcBef>
                          <a:spcPts val="0"/>
                        </a:spcBef>
                        <a:spcAft>
                          <a:spcPts val="0"/>
                        </a:spcAft>
                      </a:pPr>
                      <a:r>
                        <a:rPr lang="en-US" sz="1200">
                          <a:effectLst/>
                        </a:rPr>
                        <a:t>4</a:t>
                      </a:r>
                      <a:endParaRPr lang="en-US" sz="1100">
                        <a:effectLst/>
                        <a:latin typeface="Calibri" panose="020F0502020204030204" pitchFamily="34" charset="0"/>
                        <a:ea typeface="Calibri" panose="020F0502020204030204" pitchFamily="34" charset="0"/>
                        <a:cs typeface="Vrinda"/>
                      </a:endParaRPr>
                    </a:p>
                  </a:txBody>
                  <a:tcPr marL="68580" marR="68580" marT="0" marB="0" anchor="ctr"/>
                </a:tc>
                <a:tc>
                  <a:txBody>
                    <a:bodyPr/>
                    <a:lstStyle/>
                    <a:p>
                      <a:pPr marL="0" marR="0" algn="ctr">
                        <a:lnSpc>
                          <a:spcPct val="107000"/>
                        </a:lnSpc>
                        <a:spcBef>
                          <a:spcPts val="0"/>
                        </a:spcBef>
                        <a:spcAft>
                          <a:spcPts val="0"/>
                        </a:spcAft>
                      </a:pPr>
                      <a:r>
                        <a:rPr lang="en-US" sz="1200">
                          <a:effectLst/>
                        </a:rPr>
                        <a:t>91.7</a:t>
                      </a:r>
                      <a:endParaRPr lang="en-US" sz="1100">
                        <a:effectLst/>
                        <a:latin typeface="Calibri" panose="020F0502020204030204" pitchFamily="34" charset="0"/>
                        <a:ea typeface="Calibri" panose="020F0502020204030204" pitchFamily="34" charset="0"/>
                        <a:cs typeface="Vrinda"/>
                      </a:endParaRPr>
                    </a:p>
                  </a:txBody>
                  <a:tcPr marL="68580" marR="68580" marT="0" marB="0" anchor="ct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4"/>
                  </a:ext>
                </a:extLst>
              </a:tr>
              <a:tr h="274337">
                <a:tc vMerge="1">
                  <a:txBody>
                    <a:bodyPr/>
                    <a:lstStyle/>
                    <a:p>
                      <a:endParaRPr lang="en-US"/>
                    </a:p>
                  </a:txBody>
                  <a:tcPr/>
                </a:tc>
                <a:tc>
                  <a:txBody>
                    <a:bodyPr/>
                    <a:lstStyle/>
                    <a:p>
                      <a:pPr marL="0" marR="0" algn="ctr">
                        <a:lnSpc>
                          <a:spcPct val="107000"/>
                        </a:lnSpc>
                        <a:spcBef>
                          <a:spcPts val="0"/>
                        </a:spcBef>
                        <a:spcAft>
                          <a:spcPts val="0"/>
                        </a:spcAft>
                      </a:pPr>
                      <a:r>
                        <a:rPr lang="en-US" sz="1200">
                          <a:effectLst/>
                        </a:rPr>
                        <a:t>5</a:t>
                      </a:r>
                      <a:endParaRPr lang="en-US" sz="1100">
                        <a:effectLst/>
                        <a:latin typeface="Calibri" panose="020F0502020204030204" pitchFamily="34" charset="0"/>
                        <a:ea typeface="Calibri" panose="020F0502020204030204" pitchFamily="34" charset="0"/>
                        <a:cs typeface="Vrinda"/>
                      </a:endParaRPr>
                    </a:p>
                  </a:txBody>
                  <a:tcPr marL="68580" marR="68580" marT="0" marB="0" anchor="ctr"/>
                </a:tc>
                <a:tc>
                  <a:txBody>
                    <a:bodyPr/>
                    <a:lstStyle/>
                    <a:p>
                      <a:pPr marL="0" marR="0" algn="ctr">
                        <a:lnSpc>
                          <a:spcPct val="107000"/>
                        </a:lnSpc>
                        <a:spcBef>
                          <a:spcPts val="0"/>
                        </a:spcBef>
                        <a:spcAft>
                          <a:spcPts val="0"/>
                        </a:spcAft>
                      </a:pPr>
                      <a:r>
                        <a:rPr lang="en-US" sz="1200">
                          <a:effectLst/>
                        </a:rPr>
                        <a:t>77.8</a:t>
                      </a:r>
                      <a:endParaRPr lang="en-US" sz="1100">
                        <a:effectLst/>
                        <a:latin typeface="Calibri" panose="020F0502020204030204" pitchFamily="34" charset="0"/>
                        <a:ea typeface="Calibri" panose="020F0502020204030204" pitchFamily="34" charset="0"/>
                        <a:cs typeface="Vrinda"/>
                      </a:endParaRPr>
                    </a:p>
                  </a:txBody>
                  <a:tcPr marL="68580" marR="68580" marT="0" marB="0" anchor="ct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5"/>
                  </a:ext>
                </a:extLst>
              </a:tr>
              <a:tr h="258200">
                <a:tc rowSpan="5">
                  <a:txBody>
                    <a:bodyPr/>
                    <a:lstStyle/>
                    <a:p>
                      <a:pPr marL="0" marR="0" algn="ctr">
                        <a:lnSpc>
                          <a:spcPct val="107000"/>
                        </a:lnSpc>
                        <a:spcBef>
                          <a:spcPts val="0"/>
                        </a:spcBef>
                        <a:spcAft>
                          <a:spcPts val="0"/>
                        </a:spcAft>
                      </a:pPr>
                      <a:r>
                        <a:rPr lang="en-US" sz="1200">
                          <a:effectLst/>
                        </a:rPr>
                        <a:t>2</a:t>
                      </a:r>
                      <a:endParaRPr lang="en-US" sz="1100">
                        <a:effectLst/>
                        <a:latin typeface="Calibri" panose="020F0502020204030204" pitchFamily="34" charset="0"/>
                        <a:ea typeface="Calibri" panose="020F0502020204030204" pitchFamily="34" charset="0"/>
                        <a:cs typeface="Vrinda"/>
                      </a:endParaRPr>
                    </a:p>
                  </a:txBody>
                  <a:tcPr marL="68580" marR="68580" marT="0" marB="0" anchor="ctr"/>
                </a:tc>
                <a:tc>
                  <a:txBody>
                    <a:bodyPr/>
                    <a:lstStyle/>
                    <a:p>
                      <a:pPr marL="0" marR="0" algn="ctr">
                        <a:lnSpc>
                          <a:spcPct val="107000"/>
                        </a:lnSpc>
                        <a:spcBef>
                          <a:spcPts val="0"/>
                        </a:spcBef>
                        <a:spcAft>
                          <a:spcPts val="0"/>
                        </a:spcAft>
                      </a:pPr>
                      <a:r>
                        <a:rPr lang="en-US" sz="1200">
                          <a:effectLst/>
                        </a:rPr>
                        <a:t>1</a:t>
                      </a:r>
                      <a:endParaRPr lang="en-US" sz="1100">
                        <a:effectLst/>
                        <a:latin typeface="Calibri" panose="020F0502020204030204" pitchFamily="34" charset="0"/>
                        <a:ea typeface="Calibri" panose="020F0502020204030204" pitchFamily="34" charset="0"/>
                        <a:cs typeface="Vrinda"/>
                      </a:endParaRPr>
                    </a:p>
                  </a:txBody>
                  <a:tcPr marL="68580" marR="68580" marT="0" marB="0" anchor="ctr"/>
                </a:tc>
                <a:tc>
                  <a:txBody>
                    <a:bodyPr/>
                    <a:lstStyle/>
                    <a:p>
                      <a:pPr marL="0" marR="0" algn="ctr">
                        <a:lnSpc>
                          <a:spcPct val="107000"/>
                        </a:lnSpc>
                        <a:spcBef>
                          <a:spcPts val="0"/>
                        </a:spcBef>
                        <a:spcAft>
                          <a:spcPts val="0"/>
                        </a:spcAft>
                      </a:pPr>
                      <a:r>
                        <a:rPr lang="en-US" sz="1200">
                          <a:effectLst/>
                        </a:rPr>
                        <a:t>83.3</a:t>
                      </a:r>
                      <a:endParaRPr lang="en-US" sz="1100">
                        <a:effectLst/>
                        <a:latin typeface="Calibri" panose="020F0502020204030204" pitchFamily="34" charset="0"/>
                        <a:ea typeface="Calibri" panose="020F0502020204030204" pitchFamily="34" charset="0"/>
                        <a:cs typeface="Vrinda"/>
                      </a:endParaRPr>
                    </a:p>
                  </a:txBody>
                  <a:tcPr marL="68580" marR="68580" marT="0" marB="0" anchor="ctr"/>
                </a:tc>
                <a:tc rowSpan="5">
                  <a:txBody>
                    <a:bodyPr/>
                    <a:lstStyle/>
                    <a:p>
                      <a:pPr marL="0" marR="0" algn="ctr">
                        <a:lnSpc>
                          <a:spcPct val="107000"/>
                        </a:lnSpc>
                        <a:spcBef>
                          <a:spcPts val="0"/>
                        </a:spcBef>
                        <a:spcAft>
                          <a:spcPts val="0"/>
                        </a:spcAft>
                      </a:pPr>
                      <a:r>
                        <a:rPr lang="en-US" sz="1200">
                          <a:effectLst/>
                        </a:rPr>
                        <a:t>82.78</a:t>
                      </a:r>
                      <a:endParaRPr lang="en-US" sz="1100">
                        <a:effectLst/>
                        <a:latin typeface="Calibri" panose="020F0502020204030204" pitchFamily="34" charset="0"/>
                        <a:ea typeface="Calibri" panose="020F0502020204030204" pitchFamily="34" charset="0"/>
                        <a:cs typeface="Vrinda"/>
                      </a:endParaRPr>
                    </a:p>
                  </a:txBody>
                  <a:tcPr marL="68580" marR="68580" marT="0" marB="0" anchor="ctr"/>
                </a:tc>
                <a:tc vMerge="1">
                  <a:txBody>
                    <a:bodyPr/>
                    <a:lstStyle/>
                    <a:p>
                      <a:endParaRPr lang="en-US"/>
                    </a:p>
                  </a:txBody>
                  <a:tcPr/>
                </a:tc>
                <a:extLst>
                  <a:ext uri="{0D108BD9-81ED-4DB2-BD59-A6C34878D82A}">
                    <a16:rowId xmlns:a16="http://schemas.microsoft.com/office/drawing/2014/main" val="10006"/>
                  </a:ext>
                </a:extLst>
              </a:tr>
              <a:tr h="274337">
                <a:tc vMerge="1">
                  <a:txBody>
                    <a:bodyPr/>
                    <a:lstStyle/>
                    <a:p>
                      <a:endParaRPr lang="en-US"/>
                    </a:p>
                  </a:txBody>
                  <a:tcPr/>
                </a:tc>
                <a:tc>
                  <a:txBody>
                    <a:bodyPr/>
                    <a:lstStyle/>
                    <a:p>
                      <a:pPr marL="0" marR="0" algn="ctr">
                        <a:lnSpc>
                          <a:spcPct val="107000"/>
                        </a:lnSpc>
                        <a:spcBef>
                          <a:spcPts val="0"/>
                        </a:spcBef>
                        <a:spcAft>
                          <a:spcPts val="0"/>
                        </a:spcAft>
                      </a:pPr>
                      <a:r>
                        <a:rPr lang="en-US" sz="1200">
                          <a:effectLst/>
                        </a:rPr>
                        <a:t>2</a:t>
                      </a:r>
                      <a:endParaRPr lang="en-US" sz="1100">
                        <a:effectLst/>
                        <a:latin typeface="Calibri" panose="020F0502020204030204" pitchFamily="34" charset="0"/>
                        <a:ea typeface="Calibri" panose="020F0502020204030204" pitchFamily="34" charset="0"/>
                        <a:cs typeface="Vrinda"/>
                      </a:endParaRPr>
                    </a:p>
                  </a:txBody>
                  <a:tcPr marL="68580" marR="68580" marT="0" marB="0" anchor="ctr"/>
                </a:tc>
                <a:tc>
                  <a:txBody>
                    <a:bodyPr/>
                    <a:lstStyle/>
                    <a:p>
                      <a:pPr marL="0" marR="0" algn="ctr">
                        <a:lnSpc>
                          <a:spcPct val="107000"/>
                        </a:lnSpc>
                        <a:spcBef>
                          <a:spcPts val="0"/>
                        </a:spcBef>
                        <a:spcAft>
                          <a:spcPts val="0"/>
                        </a:spcAft>
                      </a:pPr>
                      <a:r>
                        <a:rPr lang="en-US" sz="1200">
                          <a:effectLst/>
                        </a:rPr>
                        <a:t>80.6</a:t>
                      </a:r>
                      <a:endParaRPr lang="en-US" sz="1100">
                        <a:effectLst/>
                        <a:latin typeface="Calibri" panose="020F0502020204030204" pitchFamily="34" charset="0"/>
                        <a:ea typeface="Calibri" panose="020F0502020204030204" pitchFamily="34" charset="0"/>
                        <a:cs typeface="Vrinda"/>
                      </a:endParaRPr>
                    </a:p>
                  </a:txBody>
                  <a:tcPr marL="68580" marR="68580" marT="0" marB="0" anchor="ct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7"/>
                  </a:ext>
                </a:extLst>
              </a:tr>
              <a:tr h="274337">
                <a:tc vMerge="1">
                  <a:txBody>
                    <a:bodyPr/>
                    <a:lstStyle/>
                    <a:p>
                      <a:endParaRPr lang="en-US"/>
                    </a:p>
                  </a:txBody>
                  <a:tcPr/>
                </a:tc>
                <a:tc>
                  <a:txBody>
                    <a:bodyPr/>
                    <a:lstStyle/>
                    <a:p>
                      <a:pPr marL="0" marR="0" algn="ctr">
                        <a:lnSpc>
                          <a:spcPct val="107000"/>
                        </a:lnSpc>
                        <a:spcBef>
                          <a:spcPts val="0"/>
                        </a:spcBef>
                        <a:spcAft>
                          <a:spcPts val="0"/>
                        </a:spcAft>
                      </a:pPr>
                      <a:r>
                        <a:rPr lang="en-US" sz="1200">
                          <a:effectLst/>
                        </a:rPr>
                        <a:t>3</a:t>
                      </a:r>
                      <a:endParaRPr lang="en-US" sz="1100">
                        <a:effectLst/>
                        <a:latin typeface="Calibri" panose="020F0502020204030204" pitchFamily="34" charset="0"/>
                        <a:ea typeface="Calibri" panose="020F0502020204030204" pitchFamily="34" charset="0"/>
                        <a:cs typeface="Vrinda"/>
                      </a:endParaRPr>
                    </a:p>
                  </a:txBody>
                  <a:tcPr marL="68580" marR="68580" marT="0" marB="0" anchor="ctr"/>
                </a:tc>
                <a:tc>
                  <a:txBody>
                    <a:bodyPr/>
                    <a:lstStyle/>
                    <a:p>
                      <a:pPr marL="0" marR="0" algn="ctr">
                        <a:lnSpc>
                          <a:spcPct val="107000"/>
                        </a:lnSpc>
                        <a:spcBef>
                          <a:spcPts val="0"/>
                        </a:spcBef>
                        <a:spcAft>
                          <a:spcPts val="0"/>
                        </a:spcAft>
                      </a:pPr>
                      <a:r>
                        <a:rPr lang="en-US" sz="1200">
                          <a:effectLst/>
                        </a:rPr>
                        <a:t>83.3</a:t>
                      </a:r>
                      <a:endParaRPr lang="en-US" sz="1100">
                        <a:effectLst/>
                        <a:latin typeface="Calibri" panose="020F0502020204030204" pitchFamily="34" charset="0"/>
                        <a:ea typeface="Calibri" panose="020F0502020204030204" pitchFamily="34" charset="0"/>
                        <a:cs typeface="Vrinda"/>
                      </a:endParaRPr>
                    </a:p>
                  </a:txBody>
                  <a:tcPr marL="68580" marR="68580" marT="0" marB="0" anchor="ct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8"/>
                  </a:ext>
                </a:extLst>
              </a:tr>
              <a:tr h="274337">
                <a:tc vMerge="1">
                  <a:txBody>
                    <a:bodyPr/>
                    <a:lstStyle/>
                    <a:p>
                      <a:endParaRPr lang="en-US"/>
                    </a:p>
                  </a:txBody>
                  <a:tcPr/>
                </a:tc>
                <a:tc>
                  <a:txBody>
                    <a:bodyPr/>
                    <a:lstStyle/>
                    <a:p>
                      <a:pPr marL="0" marR="0" algn="ctr">
                        <a:lnSpc>
                          <a:spcPct val="107000"/>
                        </a:lnSpc>
                        <a:spcBef>
                          <a:spcPts val="0"/>
                        </a:spcBef>
                        <a:spcAft>
                          <a:spcPts val="0"/>
                        </a:spcAft>
                      </a:pPr>
                      <a:r>
                        <a:rPr lang="en-US" sz="1200">
                          <a:effectLst/>
                        </a:rPr>
                        <a:t>4</a:t>
                      </a:r>
                      <a:endParaRPr lang="en-US" sz="1100">
                        <a:effectLst/>
                        <a:latin typeface="Calibri" panose="020F0502020204030204" pitchFamily="34" charset="0"/>
                        <a:ea typeface="Calibri" panose="020F0502020204030204" pitchFamily="34" charset="0"/>
                        <a:cs typeface="Vrinda"/>
                      </a:endParaRPr>
                    </a:p>
                  </a:txBody>
                  <a:tcPr marL="68580" marR="68580" marT="0" marB="0" anchor="ctr"/>
                </a:tc>
                <a:tc>
                  <a:txBody>
                    <a:bodyPr/>
                    <a:lstStyle/>
                    <a:p>
                      <a:pPr marL="0" marR="0" algn="ctr">
                        <a:lnSpc>
                          <a:spcPct val="107000"/>
                        </a:lnSpc>
                        <a:spcBef>
                          <a:spcPts val="0"/>
                        </a:spcBef>
                        <a:spcAft>
                          <a:spcPts val="0"/>
                        </a:spcAft>
                      </a:pPr>
                      <a:r>
                        <a:rPr lang="en-US" sz="1200">
                          <a:effectLst/>
                        </a:rPr>
                        <a:t>77.8</a:t>
                      </a:r>
                      <a:endParaRPr lang="en-US" sz="1100">
                        <a:effectLst/>
                        <a:latin typeface="Calibri" panose="020F0502020204030204" pitchFamily="34" charset="0"/>
                        <a:ea typeface="Calibri" panose="020F0502020204030204" pitchFamily="34" charset="0"/>
                        <a:cs typeface="Vrinda"/>
                      </a:endParaRPr>
                    </a:p>
                  </a:txBody>
                  <a:tcPr marL="68580" marR="68580" marT="0" marB="0" anchor="ct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9"/>
                  </a:ext>
                </a:extLst>
              </a:tr>
              <a:tr h="274337">
                <a:tc vMerge="1">
                  <a:txBody>
                    <a:bodyPr/>
                    <a:lstStyle/>
                    <a:p>
                      <a:endParaRPr lang="en-US"/>
                    </a:p>
                  </a:txBody>
                  <a:tcPr/>
                </a:tc>
                <a:tc>
                  <a:txBody>
                    <a:bodyPr/>
                    <a:lstStyle/>
                    <a:p>
                      <a:pPr marL="0" marR="0" algn="ctr">
                        <a:lnSpc>
                          <a:spcPct val="107000"/>
                        </a:lnSpc>
                        <a:spcBef>
                          <a:spcPts val="0"/>
                        </a:spcBef>
                        <a:spcAft>
                          <a:spcPts val="0"/>
                        </a:spcAft>
                      </a:pPr>
                      <a:r>
                        <a:rPr lang="en-US" sz="1200">
                          <a:effectLst/>
                        </a:rPr>
                        <a:t>5</a:t>
                      </a:r>
                      <a:endParaRPr lang="en-US" sz="1100">
                        <a:effectLst/>
                        <a:latin typeface="Calibri" panose="020F0502020204030204" pitchFamily="34" charset="0"/>
                        <a:ea typeface="Calibri" panose="020F0502020204030204" pitchFamily="34" charset="0"/>
                        <a:cs typeface="Vrinda"/>
                      </a:endParaRPr>
                    </a:p>
                  </a:txBody>
                  <a:tcPr marL="68580" marR="68580" marT="0" marB="0" anchor="ctr"/>
                </a:tc>
                <a:tc>
                  <a:txBody>
                    <a:bodyPr/>
                    <a:lstStyle/>
                    <a:p>
                      <a:pPr marL="0" marR="0" algn="ctr">
                        <a:lnSpc>
                          <a:spcPct val="107000"/>
                        </a:lnSpc>
                        <a:spcBef>
                          <a:spcPts val="0"/>
                        </a:spcBef>
                        <a:spcAft>
                          <a:spcPts val="0"/>
                        </a:spcAft>
                      </a:pPr>
                      <a:r>
                        <a:rPr lang="en-US" sz="1200">
                          <a:effectLst/>
                        </a:rPr>
                        <a:t>88.9</a:t>
                      </a:r>
                      <a:endParaRPr lang="en-US" sz="1100">
                        <a:effectLst/>
                        <a:latin typeface="Calibri" panose="020F0502020204030204" pitchFamily="34" charset="0"/>
                        <a:ea typeface="Calibri" panose="020F0502020204030204" pitchFamily="34" charset="0"/>
                        <a:cs typeface="Vrinda"/>
                      </a:endParaRPr>
                    </a:p>
                  </a:txBody>
                  <a:tcPr marL="68580" marR="68580" marT="0" marB="0" anchor="ct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10"/>
                  </a:ext>
                </a:extLst>
              </a:tr>
              <a:tr h="258200">
                <a:tc rowSpan="5">
                  <a:txBody>
                    <a:bodyPr/>
                    <a:lstStyle/>
                    <a:p>
                      <a:pPr marL="0" marR="0" algn="ctr">
                        <a:lnSpc>
                          <a:spcPct val="107000"/>
                        </a:lnSpc>
                        <a:spcBef>
                          <a:spcPts val="0"/>
                        </a:spcBef>
                        <a:spcAft>
                          <a:spcPts val="0"/>
                        </a:spcAft>
                      </a:pPr>
                      <a:r>
                        <a:rPr lang="en-US" sz="1200">
                          <a:effectLst/>
                        </a:rPr>
                        <a:t>3</a:t>
                      </a:r>
                      <a:endParaRPr lang="en-US" sz="1100">
                        <a:effectLst/>
                        <a:latin typeface="Calibri" panose="020F0502020204030204" pitchFamily="34" charset="0"/>
                        <a:ea typeface="Calibri" panose="020F0502020204030204" pitchFamily="34" charset="0"/>
                        <a:cs typeface="Vrinda"/>
                      </a:endParaRPr>
                    </a:p>
                  </a:txBody>
                  <a:tcPr marL="68580" marR="68580" marT="0" marB="0" anchor="ctr"/>
                </a:tc>
                <a:tc>
                  <a:txBody>
                    <a:bodyPr/>
                    <a:lstStyle/>
                    <a:p>
                      <a:pPr marL="0" marR="0" algn="ctr">
                        <a:lnSpc>
                          <a:spcPct val="107000"/>
                        </a:lnSpc>
                        <a:spcBef>
                          <a:spcPts val="0"/>
                        </a:spcBef>
                        <a:spcAft>
                          <a:spcPts val="0"/>
                        </a:spcAft>
                      </a:pPr>
                      <a:r>
                        <a:rPr lang="en-US" sz="1200">
                          <a:effectLst/>
                        </a:rPr>
                        <a:t>1</a:t>
                      </a:r>
                      <a:endParaRPr lang="en-US" sz="1100">
                        <a:effectLst/>
                        <a:latin typeface="Calibri" panose="020F0502020204030204" pitchFamily="34" charset="0"/>
                        <a:ea typeface="Calibri" panose="020F0502020204030204" pitchFamily="34" charset="0"/>
                        <a:cs typeface="Vrinda"/>
                      </a:endParaRPr>
                    </a:p>
                  </a:txBody>
                  <a:tcPr marL="68580" marR="68580" marT="0" marB="0" anchor="ctr"/>
                </a:tc>
                <a:tc>
                  <a:txBody>
                    <a:bodyPr/>
                    <a:lstStyle/>
                    <a:p>
                      <a:pPr marL="0" marR="0" algn="ctr">
                        <a:lnSpc>
                          <a:spcPct val="107000"/>
                        </a:lnSpc>
                        <a:spcBef>
                          <a:spcPts val="0"/>
                        </a:spcBef>
                        <a:spcAft>
                          <a:spcPts val="0"/>
                        </a:spcAft>
                      </a:pPr>
                      <a:r>
                        <a:rPr lang="en-US" sz="1200">
                          <a:effectLst/>
                        </a:rPr>
                        <a:t>80.6</a:t>
                      </a:r>
                      <a:endParaRPr lang="en-US" sz="1100">
                        <a:effectLst/>
                        <a:latin typeface="Calibri" panose="020F0502020204030204" pitchFamily="34" charset="0"/>
                        <a:ea typeface="Calibri" panose="020F0502020204030204" pitchFamily="34" charset="0"/>
                        <a:cs typeface="Vrinda"/>
                      </a:endParaRPr>
                    </a:p>
                  </a:txBody>
                  <a:tcPr marL="68580" marR="68580" marT="0" marB="0" anchor="ctr"/>
                </a:tc>
                <a:tc rowSpan="5">
                  <a:txBody>
                    <a:bodyPr/>
                    <a:lstStyle/>
                    <a:p>
                      <a:pPr marL="0" marR="0" algn="ctr">
                        <a:lnSpc>
                          <a:spcPct val="107000"/>
                        </a:lnSpc>
                        <a:spcBef>
                          <a:spcPts val="0"/>
                        </a:spcBef>
                        <a:spcAft>
                          <a:spcPts val="0"/>
                        </a:spcAft>
                      </a:pPr>
                      <a:r>
                        <a:rPr lang="en-US" sz="1200">
                          <a:effectLst/>
                        </a:rPr>
                        <a:t>83.36</a:t>
                      </a:r>
                      <a:endParaRPr lang="en-US" sz="1100">
                        <a:effectLst/>
                        <a:latin typeface="Calibri" panose="020F0502020204030204" pitchFamily="34" charset="0"/>
                        <a:ea typeface="Calibri" panose="020F0502020204030204" pitchFamily="34" charset="0"/>
                        <a:cs typeface="Vrinda"/>
                      </a:endParaRPr>
                    </a:p>
                  </a:txBody>
                  <a:tcPr marL="68580" marR="68580" marT="0" marB="0" anchor="ctr"/>
                </a:tc>
                <a:tc vMerge="1">
                  <a:txBody>
                    <a:bodyPr/>
                    <a:lstStyle/>
                    <a:p>
                      <a:endParaRPr lang="en-US"/>
                    </a:p>
                  </a:txBody>
                  <a:tcPr/>
                </a:tc>
                <a:extLst>
                  <a:ext uri="{0D108BD9-81ED-4DB2-BD59-A6C34878D82A}">
                    <a16:rowId xmlns:a16="http://schemas.microsoft.com/office/drawing/2014/main" val="10011"/>
                  </a:ext>
                </a:extLst>
              </a:tr>
              <a:tr h="274337">
                <a:tc vMerge="1">
                  <a:txBody>
                    <a:bodyPr/>
                    <a:lstStyle/>
                    <a:p>
                      <a:endParaRPr lang="en-US"/>
                    </a:p>
                  </a:txBody>
                  <a:tcPr/>
                </a:tc>
                <a:tc>
                  <a:txBody>
                    <a:bodyPr/>
                    <a:lstStyle/>
                    <a:p>
                      <a:pPr marL="0" marR="0" algn="ctr">
                        <a:lnSpc>
                          <a:spcPct val="107000"/>
                        </a:lnSpc>
                        <a:spcBef>
                          <a:spcPts val="0"/>
                        </a:spcBef>
                        <a:spcAft>
                          <a:spcPts val="0"/>
                        </a:spcAft>
                      </a:pPr>
                      <a:r>
                        <a:rPr lang="en-US" sz="1200">
                          <a:effectLst/>
                        </a:rPr>
                        <a:t>2</a:t>
                      </a:r>
                      <a:endParaRPr lang="en-US" sz="1100">
                        <a:effectLst/>
                        <a:latin typeface="Calibri" panose="020F0502020204030204" pitchFamily="34" charset="0"/>
                        <a:ea typeface="Calibri" panose="020F0502020204030204" pitchFamily="34" charset="0"/>
                        <a:cs typeface="Vrinda"/>
                      </a:endParaRPr>
                    </a:p>
                  </a:txBody>
                  <a:tcPr marL="68580" marR="68580" marT="0" marB="0" anchor="ctr"/>
                </a:tc>
                <a:tc>
                  <a:txBody>
                    <a:bodyPr/>
                    <a:lstStyle/>
                    <a:p>
                      <a:pPr marL="0" marR="0" algn="ctr">
                        <a:lnSpc>
                          <a:spcPct val="107000"/>
                        </a:lnSpc>
                        <a:spcBef>
                          <a:spcPts val="0"/>
                        </a:spcBef>
                        <a:spcAft>
                          <a:spcPts val="0"/>
                        </a:spcAft>
                      </a:pPr>
                      <a:r>
                        <a:rPr lang="en-US" sz="1200">
                          <a:effectLst/>
                        </a:rPr>
                        <a:t>91.7</a:t>
                      </a:r>
                      <a:endParaRPr lang="en-US" sz="1100">
                        <a:effectLst/>
                        <a:latin typeface="Calibri" panose="020F0502020204030204" pitchFamily="34" charset="0"/>
                        <a:ea typeface="Calibri" panose="020F0502020204030204" pitchFamily="34" charset="0"/>
                        <a:cs typeface="Vrinda"/>
                      </a:endParaRPr>
                    </a:p>
                  </a:txBody>
                  <a:tcPr marL="68580" marR="68580" marT="0" marB="0" anchor="ct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12"/>
                  </a:ext>
                </a:extLst>
              </a:tr>
              <a:tr h="274337">
                <a:tc vMerge="1">
                  <a:txBody>
                    <a:bodyPr/>
                    <a:lstStyle/>
                    <a:p>
                      <a:endParaRPr lang="en-US"/>
                    </a:p>
                  </a:txBody>
                  <a:tcPr/>
                </a:tc>
                <a:tc>
                  <a:txBody>
                    <a:bodyPr/>
                    <a:lstStyle/>
                    <a:p>
                      <a:pPr marL="0" marR="0" algn="ctr">
                        <a:lnSpc>
                          <a:spcPct val="107000"/>
                        </a:lnSpc>
                        <a:spcBef>
                          <a:spcPts val="0"/>
                        </a:spcBef>
                        <a:spcAft>
                          <a:spcPts val="0"/>
                        </a:spcAft>
                      </a:pPr>
                      <a:r>
                        <a:rPr lang="en-US" sz="1200">
                          <a:effectLst/>
                        </a:rPr>
                        <a:t>3</a:t>
                      </a:r>
                      <a:endParaRPr lang="en-US" sz="1100">
                        <a:effectLst/>
                        <a:latin typeface="Calibri" panose="020F0502020204030204" pitchFamily="34" charset="0"/>
                        <a:ea typeface="Calibri" panose="020F0502020204030204" pitchFamily="34" charset="0"/>
                        <a:cs typeface="Vrinda"/>
                      </a:endParaRPr>
                    </a:p>
                  </a:txBody>
                  <a:tcPr marL="68580" marR="68580" marT="0" marB="0" anchor="ctr"/>
                </a:tc>
                <a:tc>
                  <a:txBody>
                    <a:bodyPr/>
                    <a:lstStyle/>
                    <a:p>
                      <a:pPr marL="0" marR="0" algn="ctr">
                        <a:lnSpc>
                          <a:spcPct val="107000"/>
                        </a:lnSpc>
                        <a:spcBef>
                          <a:spcPts val="0"/>
                        </a:spcBef>
                        <a:spcAft>
                          <a:spcPts val="0"/>
                        </a:spcAft>
                      </a:pPr>
                      <a:r>
                        <a:rPr lang="en-US" sz="1200">
                          <a:effectLst/>
                        </a:rPr>
                        <a:t>80.6</a:t>
                      </a:r>
                      <a:endParaRPr lang="en-US" sz="1100">
                        <a:effectLst/>
                        <a:latin typeface="Calibri" panose="020F0502020204030204" pitchFamily="34" charset="0"/>
                        <a:ea typeface="Calibri" panose="020F0502020204030204" pitchFamily="34" charset="0"/>
                        <a:cs typeface="Vrinda"/>
                      </a:endParaRPr>
                    </a:p>
                  </a:txBody>
                  <a:tcPr marL="68580" marR="68580" marT="0" marB="0" anchor="ct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13"/>
                  </a:ext>
                </a:extLst>
              </a:tr>
              <a:tr h="274337">
                <a:tc vMerge="1">
                  <a:txBody>
                    <a:bodyPr/>
                    <a:lstStyle/>
                    <a:p>
                      <a:endParaRPr lang="en-US"/>
                    </a:p>
                  </a:txBody>
                  <a:tcPr/>
                </a:tc>
                <a:tc>
                  <a:txBody>
                    <a:bodyPr/>
                    <a:lstStyle/>
                    <a:p>
                      <a:pPr marL="0" marR="0" algn="ctr">
                        <a:lnSpc>
                          <a:spcPct val="107000"/>
                        </a:lnSpc>
                        <a:spcBef>
                          <a:spcPts val="0"/>
                        </a:spcBef>
                        <a:spcAft>
                          <a:spcPts val="0"/>
                        </a:spcAft>
                      </a:pPr>
                      <a:r>
                        <a:rPr lang="en-US" sz="1200">
                          <a:effectLst/>
                        </a:rPr>
                        <a:t>4</a:t>
                      </a:r>
                      <a:endParaRPr lang="en-US" sz="1100">
                        <a:effectLst/>
                        <a:latin typeface="Calibri" panose="020F0502020204030204" pitchFamily="34" charset="0"/>
                        <a:ea typeface="Calibri" panose="020F0502020204030204" pitchFamily="34" charset="0"/>
                        <a:cs typeface="Vrinda"/>
                      </a:endParaRPr>
                    </a:p>
                  </a:txBody>
                  <a:tcPr marL="68580" marR="68580" marT="0" marB="0" anchor="ctr"/>
                </a:tc>
                <a:tc>
                  <a:txBody>
                    <a:bodyPr/>
                    <a:lstStyle/>
                    <a:p>
                      <a:pPr marL="0" marR="0" algn="ctr">
                        <a:lnSpc>
                          <a:spcPct val="107000"/>
                        </a:lnSpc>
                        <a:spcBef>
                          <a:spcPts val="0"/>
                        </a:spcBef>
                        <a:spcAft>
                          <a:spcPts val="0"/>
                        </a:spcAft>
                      </a:pPr>
                      <a:r>
                        <a:rPr lang="en-US" sz="1200">
                          <a:effectLst/>
                        </a:rPr>
                        <a:t>88.9</a:t>
                      </a:r>
                      <a:endParaRPr lang="en-US" sz="1100">
                        <a:effectLst/>
                        <a:latin typeface="Calibri" panose="020F0502020204030204" pitchFamily="34" charset="0"/>
                        <a:ea typeface="Calibri" panose="020F0502020204030204" pitchFamily="34" charset="0"/>
                        <a:cs typeface="Vrinda"/>
                      </a:endParaRPr>
                    </a:p>
                  </a:txBody>
                  <a:tcPr marL="68580" marR="68580" marT="0" marB="0" anchor="ct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14"/>
                  </a:ext>
                </a:extLst>
              </a:tr>
              <a:tr h="274337">
                <a:tc vMerge="1">
                  <a:txBody>
                    <a:bodyPr/>
                    <a:lstStyle/>
                    <a:p>
                      <a:endParaRPr lang="en-US"/>
                    </a:p>
                  </a:txBody>
                  <a:tcPr/>
                </a:tc>
                <a:tc>
                  <a:txBody>
                    <a:bodyPr/>
                    <a:lstStyle/>
                    <a:p>
                      <a:pPr marL="0" marR="0" algn="ctr">
                        <a:lnSpc>
                          <a:spcPct val="107000"/>
                        </a:lnSpc>
                        <a:spcBef>
                          <a:spcPts val="0"/>
                        </a:spcBef>
                        <a:spcAft>
                          <a:spcPts val="0"/>
                        </a:spcAft>
                      </a:pPr>
                      <a:r>
                        <a:rPr lang="en-US" sz="1200">
                          <a:effectLst/>
                        </a:rPr>
                        <a:t>5</a:t>
                      </a:r>
                      <a:endParaRPr lang="en-US" sz="1100">
                        <a:effectLst/>
                        <a:latin typeface="Calibri" panose="020F0502020204030204" pitchFamily="34" charset="0"/>
                        <a:ea typeface="Calibri" panose="020F0502020204030204" pitchFamily="34" charset="0"/>
                        <a:cs typeface="Vrinda"/>
                      </a:endParaRPr>
                    </a:p>
                  </a:txBody>
                  <a:tcPr marL="68580" marR="68580" marT="0" marB="0" anchor="ctr"/>
                </a:tc>
                <a:tc>
                  <a:txBody>
                    <a:bodyPr/>
                    <a:lstStyle/>
                    <a:p>
                      <a:pPr marL="0" marR="0" algn="ctr">
                        <a:lnSpc>
                          <a:spcPct val="107000"/>
                        </a:lnSpc>
                        <a:spcBef>
                          <a:spcPts val="0"/>
                        </a:spcBef>
                        <a:spcAft>
                          <a:spcPts val="0"/>
                        </a:spcAft>
                      </a:pPr>
                      <a:r>
                        <a:rPr lang="en-US" sz="1200" dirty="0">
                          <a:effectLst/>
                        </a:rPr>
                        <a:t>75.0</a:t>
                      </a:r>
                      <a:endParaRPr lang="en-US" sz="1100" dirty="0">
                        <a:effectLst/>
                        <a:latin typeface="Calibri" panose="020F0502020204030204" pitchFamily="34" charset="0"/>
                        <a:ea typeface="Calibri" panose="020F0502020204030204" pitchFamily="34" charset="0"/>
                        <a:cs typeface="Vrinda"/>
                      </a:endParaRPr>
                    </a:p>
                  </a:txBody>
                  <a:tcPr marL="68580" marR="68580" marT="0" marB="0" anchor="ct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15"/>
                  </a:ext>
                </a:extLst>
              </a:tr>
            </a:tbl>
          </a:graphicData>
        </a:graphic>
      </p:graphicFrame>
    </p:spTree>
    <p:extLst>
      <p:ext uri="{BB962C8B-B14F-4D97-AF65-F5344CB8AC3E}">
        <p14:creationId xmlns:p14="http://schemas.microsoft.com/office/powerpoint/2010/main" val="15851807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n-lt"/>
              </a:rPr>
              <a:t>Out-Line</a:t>
            </a:r>
          </a:p>
        </p:txBody>
      </p:sp>
      <p:sp>
        <p:nvSpPr>
          <p:cNvPr id="3" name="Content Placeholder 2"/>
          <p:cNvSpPr>
            <a:spLocks noGrp="1"/>
          </p:cNvSpPr>
          <p:nvPr>
            <p:ph idx="1"/>
          </p:nvPr>
        </p:nvSpPr>
        <p:spPr>
          <a:xfrm>
            <a:off x="1512571" y="1125855"/>
            <a:ext cx="6827198" cy="5321300"/>
          </a:xfrm>
        </p:spPr>
        <p:txBody>
          <a:bodyPr/>
          <a:lstStyle/>
          <a:p>
            <a:pPr>
              <a:defRPr/>
            </a:pPr>
            <a:r>
              <a:rPr lang="en-US" sz="2400" dirty="0">
                <a:latin typeface="Times New Roman" panose="02020603050405020304" pitchFamily="18" charset="0"/>
                <a:cs typeface="Times New Roman" panose="02020603050405020304" pitchFamily="18" charset="0"/>
              </a:rPr>
              <a:t>Introduction</a:t>
            </a:r>
          </a:p>
          <a:p>
            <a:pPr>
              <a:defRPr/>
            </a:pPr>
            <a:r>
              <a:rPr lang="en-US" sz="2400" dirty="0">
                <a:latin typeface="Times New Roman" panose="02020603050405020304" pitchFamily="18" charset="0"/>
                <a:cs typeface="Times New Roman" panose="02020603050405020304" pitchFamily="18" charset="0"/>
              </a:rPr>
              <a:t>Why choose paddy disease detection?</a:t>
            </a:r>
          </a:p>
          <a:p>
            <a:pPr>
              <a:defRPr/>
            </a:pPr>
            <a:r>
              <a:rPr lang="en-US" sz="2400" dirty="0">
                <a:latin typeface="Times New Roman" panose="02020603050405020304" pitchFamily="18" charset="0"/>
                <a:cs typeface="Times New Roman" panose="02020603050405020304" pitchFamily="18" charset="0"/>
              </a:rPr>
              <a:t>Background study</a:t>
            </a:r>
          </a:p>
          <a:p>
            <a:pPr>
              <a:defRPr/>
            </a:pPr>
            <a:r>
              <a:rPr lang="en-US" sz="2400" dirty="0">
                <a:latin typeface="Times New Roman" panose="02020603050405020304" pitchFamily="18" charset="0"/>
                <a:cs typeface="Times New Roman" panose="02020603050405020304" pitchFamily="18" charset="0"/>
              </a:rPr>
              <a:t>Workflow</a:t>
            </a:r>
          </a:p>
          <a:p>
            <a:pPr>
              <a:defRPr/>
            </a:pPr>
            <a:r>
              <a:rPr lang="en-US" sz="2400" dirty="0">
                <a:latin typeface="Times New Roman" panose="02020603050405020304" pitchFamily="18" charset="0"/>
                <a:cs typeface="Times New Roman" panose="02020603050405020304" pitchFamily="18" charset="0"/>
              </a:rPr>
              <a:t>Model Overview</a:t>
            </a:r>
          </a:p>
          <a:p>
            <a:pPr>
              <a:defRPr/>
            </a:pPr>
            <a:r>
              <a:rPr lang="en-US" sz="2400" dirty="0">
                <a:latin typeface="Times New Roman" panose="02020603050405020304" pitchFamily="18" charset="0"/>
                <a:cs typeface="Times New Roman" panose="02020603050405020304" pitchFamily="18" charset="0"/>
                <a:sym typeface="+mn-ea"/>
              </a:rPr>
              <a:t>Conclusion</a:t>
            </a:r>
            <a:endParaRPr lang="en-US" sz="2400" dirty="0">
              <a:latin typeface="Times New Roman" panose="02020603050405020304" pitchFamily="18" charset="0"/>
              <a:cs typeface="Times New Roman" panose="02020603050405020304" pitchFamily="18" charset="0"/>
            </a:endParaRPr>
          </a:p>
          <a:p>
            <a:pPr>
              <a:defRPr/>
            </a:pPr>
            <a:r>
              <a:rPr lang="en-US" sz="2400" smtClean="0">
                <a:latin typeface="Times New Roman" panose="02020603050405020304" pitchFamily="18" charset="0"/>
                <a:cs typeface="Times New Roman" panose="02020603050405020304" pitchFamily="18" charset="0"/>
              </a:rPr>
              <a:t>Reference</a:t>
            </a:r>
            <a:endParaRPr lang="en-US" sz="240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2017-09-14</a:t>
            </a:r>
          </a:p>
        </p:txBody>
      </p:sp>
      <p:sp>
        <p:nvSpPr>
          <p:cNvPr id="5" name="Slide Number Placeholder 4"/>
          <p:cNvSpPr>
            <a:spLocks noGrp="1"/>
          </p:cNvSpPr>
          <p:nvPr>
            <p:ph type="sldNum" sz="quarter" idx="12"/>
          </p:nvPr>
        </p:nvSpPr>
        <p:spPr>
          <a:xfrm>
            <a:off x="6457950" y="6370418"/>
            <a:ext cx="20574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6DE7F848-D61F-4235-B28F-8FCD9B0DE716}"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a:t>
            </a:fld>
            <a:r>
              <a:rPr kumimoji="0" lang="zh-CN" altLang="en-US" sz="1200" b="0" i="0" u="none" strike="noStrike" kern="1200" cap="none" spc="0" normalizeH="0" baseline="0" noProof="0" dirty="0" smtClean="0">
                <a:ln>
                  <a:noFill/>
                </a:ln>
                <a:solidFill>
                  <a:schemeClr val="tx1">
                    <a:tint val="75000"/>
                  </a:schemeClr>
                </a:solidFill>
                <a:effectLst/>
                <a:uLnTx/>
                <a:uFillTx/>
                <a:latin typeface="+mn-lt"/>
                <a:ea typeface="+mn-ea"/>
                <a:cs typeface="+mn-cs"/>
              </a:rPr>
              <a:t> </a:t>
            </a:r>
            <a:r>
              <a:rPr kumimoji="0" lang="en-US" altLang="zh-CN" sz="1200" b="0" i="0" u="none" strike="noStrike" kern="1200" cap="none" spc="0" normalizeH="0" baseline="0" noProof="0" dirty="0" smtClean="0">
                <a:ln>
                  <a:noFill/>
                </a:ln>
                <a:solidFill>
                  <a:schemeClr val="tx1">
                    <a:tint val="75000"/>
                  </a:schemeClr>
                </a:solidFill>
                <a:effectLst/>
                <a:uLnTx/>
                <a:uFillTx/>
                <a:latin typeface="+mn-lt"/>
                <a:ea typeface="+mn-ea"/>
                <a:cs typeface="+mn-cs"/>
              </a:rPr>
              <a:t>of </a:t>
            </a:r>
            <a:r>
              <a:rPr lang="en-US" altLang="zh-CN" dirty="0" smtClean="0"/>
              <a:t>17</a:t>
            </a:r>
            <a:endParaRPr kumimoji="0" lang="en-US" altLang="zh-CN"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latin typeface="Calibri" panose="020F0502020204030204" pitchFamily="34" charset="0"/>
                <a:cs typeface="Calibri" panose="020F0502020204030204" pitchFamily="34" charset="0"/>
              </a:rPr>
              <a:t>Conclusion</a:t>
            </a:r>
            <a:endParaRPr lang="en-US" sz="3600" dirty="0">
              <a:latin typeface="Calibri" panose="020F0502020204030204" pitchFamily="34" charset="0"/>
              <a:cs typeface="Calibri" panose="020F0502020204030204" pitchFamily="34" charset="0"/>
            </a:endParaRPr>
          </a:p>
        </p:txBody>
      </p:sp>
      <p:sp>
        <p:nvSpPr>
          <p:cNvPr id="4" name="Date Placeholder 3"/>
          <p:cNvSpPr>
            <a:spLocks noGrp="1"/>
          </p:cNvSpPr>
          <p:nvPr>
            <p:ph type="dt" sz="half" idx="1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2017-09-14</a:t>
            </a: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Slide Number Placeholder 4"/>
          <p:cNvSpPr>
            <a:spLocks noGrp="1"/>
          </p:cNvSpPr>
          <p:nvPr>
            <p:ph type="sldNum" sz="quarter" idx="16"/>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6DE7F848-D61F-4235-B28F-8FCD9B0DE716}"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24" name="Rectangle 6"/>
          <p:cNvSpPr>
            <a:spLocks noGrp="1"/>
          </p:cNvSpPr>
          <p:nvPr>
            <p:ph type="body"/>
          </p:nvPr>
        </p:nvSpPr>
        <p:spPr>
          <a:xfrm>
            <a:off x="479425" y="1125855"/>
            <a:ext cx="8226693" cy="4721153"/>
          </a:xfrm>
        </p:spPr>
        <p:txBody>
          <a:bodyPr vert="horz" wrap="square" lIns="91440" tIns="45720" rIns="91440" bIns="45720" anchor="t"/>
          <a:lstStyle/>
          <a:p>
            <a:pPr marL="342900" indent="-342900" algn="l" eaLnBrk="1" hangingPunct="1">
              <a:lnSpc>
                <a:spcPct val="150000"/>
              </a:lnSpc>
              <a:buFont typeface="Arial" panose="020B0604020202020204" pitchFamily="34" charset="0"/>
              <a:buChar char="•"/>
              <a:defRPr/>
            </a:pPr>
            <a:r>
              <a:rPr lang="en-US" sz="2000" b="0" dirty="0">
                <a:latin typeface="Times New Roman" panose="02020603050405020304" pitchFamily="18" charset="0"/>
                <a:cs typeface="Times New Roman" panose="02020603050405020304" pitchFamily="18" charset="0"/>
              </a:rPr>
              <a:t>There are not many impediments in our proposed strategy. Our accuracy is around 83% which is satisfactory. This problem can be solved by using the whole image as features in the neural network but which is very computationally costly and will become slow in practical life. So we tried to extract the important features and use them in learning which is computation friendly. </a:t>
            </a:r>
            <a:endParaRPr lang="en-US" altLang="zh-CN" sz="2000" b="0" dirty="0">
              <a:solidFill>
                <a:schemeClr val="accent2">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85219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5"/>
          <p:cNvSpPr>
            <a:spLocks noGrp="1"/>
          </p:cNvSpPr>
          <p:nvPr>
            <p:ph type="title"/>
          </p:nvPr>
        </p:nvSpPr>
        <p:spPr>
          <a:xfrm>
            <a:off x="479425" y="185738"/>
            <a:ext cx="8231188" cy="615950"/>
          </a:xfrm>
        </p:spPr>
        <p:txBody>
          <a:bodyPr vert="horz" wrap="square" lIns="91440" tIns="45720" rIns="91440" bIns="45720" anchor="ctr"/>
          <a:lstStyle/>
          <a:p>
            <a:pPr eaLnBrk="1" hangingPunct="1"/>
            <a:r>
              <a:rPr lang="en-US" sz="3600" dirty="0" smtClean="0">
                <a:latin typeface="+mn-lt"/>
                <a:sym typeface="+mn-ea"/>
              </a:rPr>
              <a:t>Reference</a:t>
            </a:r>
            <a:endParaRPr lang="en-US" altLang="zh-CN" sz="3600" dirty="0">
              <a:latin typeface="+mn-lt"/>
            </a:endParaRPr>
          </a:p>
        </p:txBody>
      </p:sp>
      <p:sp>
        <p:nvSpPr>
          <p:cNvPr id="6147" name="Rectangle 6"/>
          <p:cNvSpPr>
            <a:spLocks noGrp="1"/>
          </p:cNvSpPr>
          <p:nvPr>
            <p:ph type="body"/>
          </p:nvPr>
        </p:nvSpPr>
        <p:spPr>
          <a:xfrm>
            <a:off x="479425" y="1121684"/>
            <a:ext cx="8231188" cy="5047295"/>
          </a:xfrm>
        </p:spPr>
        <p:txBody>
          <a:bodyPr vert="horz" wrap="square" lIns="91440" tIns="45720" rIns="91440" bIns="45720" anchor="t"/>
          <a:lstStyle/>
          <a:p>
            <a:pPr marL="457200" indent="-457200" algn="l" eaLnBrk="1" hangingPunct="1">
              <a:buFont typeface="Arial" panose="020B0604020202020204" pitchFamily="34" charset="0"/>
              <a:buChar char="•"/>
            </a:pPr>
            <a:r>
              <a:rPr lang="en-US" altLang="zh-CN" sz="2000" b="0" dirty="0">
                <a:solidFill>
                  <a:schemeClr val="accent1">
                    <a:lumMod val="50000"/>
                  </a:schemeClr>
                </a:solidFill>
                <a:latin typeface="Times New Roman" panose="02020603050405020304" pitchFamily="18" charset="0"/>
                <a:cs typeface="Times New Roman" panose="02020603050405020304" pitchFamily="18" charset="0"/>
              </a:rPr>
              <a:t>N. N. </a:t>
            </a:r>
            <a:r>
              <a:rPr lang="en-US" altLang="zh-CN" sz="2000" b="0" dirty="0" err="1">
                <a:solidFill>
                  <a:schemeClr val="accent1">
                    <a:lumMod val="50000"/>
                  </a:schemeClr>
                </a:solidFill>
                <a:latin typeface="Times New Roman" panose="02020603050405020304" pitchFamily="18" charset="0"/>
                <a:cs typeface="Times New Roman" panose="02020603050405020304" pitchFamily="18" charset="0"/>
              </a:rPr>
              <a:t>Kurniawati</a:t>
            </a:r>
            <a:r>
              <a:rPr lang="en-US" altLang="zh-CN" sz="2000" b="0" dirty="0">
                <a:solidFill>
                  <a:schemeClr val="accent1">
                    <a:lumMod val="50000"/>
                  </a:schemeClr>
                </a:solidFill>
                <a:latin typeface="Times New Roman" panose="02020603050405020304" pitchFamily="18" charset="0"/>
                <a:cs typeface="Times New Roman" panose="02020603050405020304" pitchFamily="18" charset="0"/>
              </a:rPr>
              <a:t>, S. N. H. S. Abdullah, S. Abdullah and S. Abdullah, "Investigation on Image Processing Techniques for Diagnosing Paddy Diseases", 2009 International Conference of Soft Computing and Pattern Recognition, Malacca, 2009, pp. 272-277.doi: </a:t>
            </a:r>
            <a:r>
              <a:rPr lang="en-US" altLang="zh-CN" sz="2000" b="0" dirty="0" smtClean="0">
                <a:solidFill>
                  <a:schemeClr val="accent1">
                    <a:lumMod val="50000"/>
                  </a:schemeClr>
                </a:solidFill>
                <a:latin typeface="Times New Roman" panose="02020603050405020304" pitchFamily="18" charset="0"/>
                <a:cs typeface="Times New Roman" panose="02020603050405020304" pitchFamily="18" charset="0"/>
              </a:rPr>
              <a:t>10.1109/SoCPaR.2009.62</a:t>
            </a:r>
          </a:p>
          <a:p>
            <a:pPr marL="457200" indent="-457200" algn="l" eaLnBrk="1" hangingPunct="1">
              <a:buFont typeface="Arial" panose="020B0604020202020204" pitchFamily="34" charset="0"/>
              <a:buChar char="•"/>
            </a:pPr>
            <a:endParaRPr lang="en-US" altLang="zh-CN" sz="2000" b="0" dirty="0">
              <a:solidFill>
                <a:schemeClr val="accent1">
                  <a:lumMod val="50000"/>
                </a:schemeClr>
              </a:solidFill>
              <a:latin typeface="Times New Roman" panose="02020603050405020304" pitchFamily="18" charset="0"/>
              <a:cs typeface="Times New Roman" panose="02020603050405020304" pitchFamily="18" charset="0"/>
            </a:endParaRPr>
          </a:p>
          <a:p>
            <a:pPr marL="457200" indent="-457200" algn="l" eaLnBrk="1" hangingPunct="1">
              <a:buFont typeface="Arial" panose="020B0604020202020204" pitchFamily="34" charset="0"/>
              <a:buChar char="•"/>
            </a:pPr>
            <a:r>
              <a:rPr lang="en-US" altLang="zh-CN" sz="2000" b="0" dirty="0" err="1">
                <a:solidFill>
                  <a:schemeClr val="accent1">
                    <a:lumMod val="50000"/>
                  </a:schemeClr>
                </a:solidFill>
                <a:latin typeface="Times New Roman" panose="02020603050405020304" pitchFamily="18" charset="0"/>
                <a:cs typeface="Times New Roman" panose="02020603050405020304" pitchFamily="18" charset="0"/>
              </a:rPr>
              <a:t>Vaijinath</a:t>
            </a:r>
            <a:r>
              <a:rPr lang="en-US" altLang="zh-CN" sz="2000" b="0" dirty="0">
                <a:solidFill>
                  <a:schemeClr val="accent1">
                    <a:lumMod val="50000"/>
                  </a:schemeClr>
                </a:solidFill>
                <a:latin typeface="Times New Roman" panose="02020603050405020304" pitchFamily="18" charset="0"/>
                <a:cs typeface="Times New Roman" panose="02020603050405020304" pitchFamily="18" charset="0"/>
              </a:rPr>
              <a:t> B. </a:t>
            </a:r>
            <a:r>
              <a:rPr lang="en-US" altLang="zh-CN" sz="2000" b="0" dirty="0" err="1">
                <a:solidFill>
                  <a:schemeClr val="accent1">
                    <a:lumMod val="50000"/>
                  </a:schemeClr>
                </a:solidFill>
                <a:latin typeface="Times New Roman" panose="02020603050405020304" pitchFamily="18" charset="0"/>
                <a:cs typeface="Times New Roman" panose="02020603050405020304" pitchFamily="18" charset="0"/>
              </a:rPr>
              <a:t>Batule</a:t>
            </a:r>
            <a:r>
              <a:rPr lang="en-US" altLang="zh-CN" sz="2000" b="0" dirty="0">
                <a:solidFill>
                  <a:schemeClr val="accent1">
                    <a:lumMod val="50000"/>
                  </a:schemeClr>
                </a:solidFill>
                <a:latin typeface="Times New Roman" panose="02020603050405020304" pitchFamily="18" charset="0"/>
                <a:cs typeface="Times New Roman" panose="02020603050405020304" pitchFamily="18" charset="0"/>
              </a:rPr>
              <a:t>, Gaurav U. </a:t>
            </a:r>
            <a:r>
              <a:rPr lang="en-US" altLang="zh-CN" sz="2000" b="0" dirty="0" err="1">
                <a:solidFill>
                  <a:schemeClr val="accent1">
                    <a:lumMod val="50000"/>
                  </a:schemeClr>
                </a:solidFill>
                <a:latin typeface="Times New Roman" panose="02020603050405020304" pitchFamily="18" charset="0"/>
                <a:cs typeface="Times New Roman" panose="02020603050405020304" pitchFamily="18" charset="0"/>
              </a:rPr>
              <a:t>Chavan</a:t>
            </a:r>
            <a:r>
              <a:rPr lang="en-US" altLang="zh-CN" sz="2000" b="0" dirty="0">
                <a:solidFill>
                  <a:schemeClr val="accent1">
                    <a:lumMod val="50000"/>
                  </a:schemeClr>
                </a:solidFill>
                <a:latin typeface="Times New Roman" panose="02020603050405020304" pitchFamily="18" charset="0"/>
                <a:cs typeface="Times New Roman" panose="02020603050405020304" pitchFamily="18" charset="0"/>
              </a:rPr>
              <a:t>, Vishal P. </a:t>
            </a:r>
            <a:r>
              <a:rPr lang="en-US" altLang="zh-CN" sz="2000" b="0" dirty="0" err="1">
                <a:solidFill>
                  <a:schemeClr val="accent1">
                    <a:lumMod val="50000"/>
                  </a:schemeClr>
                </a:solidFill>
                <a:latin typeface="Times New Roman" panose="02020603050405020304" pitchFamily="18" charset="0"/>
                <a:cs typeface="Times New Roman" panose="02020603050405020304" pitchFamily="18" charset="0"/>
              </a:rPr>
              <a:t>Sanap</a:t>
            </a:r>
            <a:r>
              <a:rPr lang="en-US" altLang="zh-CN" sz="2000" b="0" dirty="0">
                <a:solidFill>
                  <a:schemeClr val="accent1">
                    <a:lumMod val="50000"/>
                  </a:schemeClr>
                </a:solidFill>
                <a:latin typeface="Times New Roman" panose="02020603050405020304" pitchFamily="18" charset="0"/>
                <a:cs typeface="Times New Roman" panose="02020603050405020304" pitchFamily="18" charset="0"/>
              </a:rPr>
              <a:t>, </a:t>
            </a:r>
            <a:r>
              <a:rPr lang="en-US" altLang="zh-CN" sz="2000" b="0" dirty="0" err="1">
                <a:solidFill>
                  <a:schemeClr val="accent1">
                    <a:lumMod val="50000"/>
                  </a:schemeClr>
                </a:solidFill>
                <a:latin typeface="Times New Roman" panose="02020603050405020304" pitchFamily="18" charset="0"/>
                <a:cs typeface="Times New Roman" panose="02020603050405020304" pitchFamily="18" charset="0"/>
              </a:rPr>
              <a:t>Kiran</a:t>
            </a:r>
            <a:r>
              <a:rPr lang="en-US" altLang="zh-CN" sz="2000" b="0" dirty="0">
                <a:solidFill>
                  <a:schemeClr val="accent1">
                    <a:lumMod val="50000"/>
                  </a:schemeClr>
                </a:solidFill>
                <a:latin typeface="Times New Roman" panose="02020603050405020304" pitchFamily="18" charset="0"/>
                <a:cs typeface="Times New Roman" panose="02020603050405020304" pitchFamily="18" charset="0"/>
              </a:rPr>
              <a:t> D. </a:t>
            </a:r>
            <a:r>
              <a:rPr lang="en-US" altLang="zh-CN" sz="2000" b="0" dirty="0" err="1">
                <a:solidFill>
                  <a:schemeClr val="accent1">
                    <a:lumMod val="50000"/>
                  </a:schemeClr>
                </a:solidFill>
                <a:latin typeface="Times New Roman" panose="02020603050405020304" pitchFamily="18" charset="0"/>
                <a:cs typeface="Times New Roman" panose="02020603050405020304" pitchFamily="18" charset="0"/>
              </a:rPr>
              <a:t>Wadkar</a:t>
            </a:r>
            <a:r>
              <a:rPr lang="en-US" altLang="zh-CN" sz="2000" b="0" dirty="0">
                <a:solidFill>
                  <a:schemeClr val="accent1">
                    <a:lumMod val="50000"/>
                  </a:schemeClr>
                </a:solidFill>
                <a:latin typeface="Times New Roman" panose="02020603050405020304" pitchFamily="18" charset="0"/>
                <a:cs typeface="Times New Roman" panose="02020603050405020304" pitchFamily="18" charset="0"/>
              </a:rPr>
              <a:t>, "Leaf Disease Detection using Image Processing and Support Vector </a:t>
            </a:r>
            <a:r>
              <a:rPr lang="en-US" altLang="zh-CN" sz="2000" b="0" dirty="0" smtClean="0">
                <a:solidFill>
                  <a:schemeClr val="accent1">
                    <a:lumMod val="50000"/>
                  </a:schemeClr>
                </a:solidFill>
                <a:latin typeface="Times New Roman" panose="02020603050405020304" pitchFamily="18" charset="0"/>
                <a:cs typeface="Times New Roman" panose="02020603050405020304" pitchFamily="18" charset="0"/>
              </a:rPr>
              <a:t>Machine(SVM</a:t>
            </a:r>
            <a:r>
              <a:rPr lang="en-US" altLang="zh-CN" sz="2000" b="0" dirty="0">
                <a:solidFill>
                  <a:schemeClr val="accent1">
                    <a:lumMod val="50000"/>
                  </a:schemeClr>
                </a:solidFill>
                <a:latin typeface="Times New Roman" panose="02020603050405020304" pitchFamily="18" charset="0"/>
                <a:cs typeface="Times New Roman" panose="02020603050405020304" pitchFamily="18" charset="0"/>
              </a:rPr>
              <a:t>)", Journal for Research, 2016, ISSN: </a:t>
            </a:r>
            <a:r>
              <a:rPr lang="en-US" altLang="zh-CN" sz="2000" b="0" dirty="0" smtClean="0">
                <a:solidFill>
                  <a:schemeClr val="accent1">
                    <a:lumMod val="50000"/>
                  </a:schemeClr>
                </a:solidFill>
                <a:latin typeface="Times New Roman" panose="02020603050405020304" pitchFamily="18" charset="0"/>
                <a:cs typeface="Times New Roman" panose="02020603050405020304" pitchFamily="18" charset="0"/>
              </a:rPr>
              <a:t>2395-7549</a:t>
            </a:r>
          </a:p>
          <a:p>
            <a:pPr marL="457200" indent="-457200" algn="l" eaLnBrk="1" hangingPunct="1">
              <a:buFont typeface="Arial" panose="020B0604020202020204" pitchFamily="34" charset="0"/>
              <a:buChar char="•"/>
            </a:pPr>
            <a:endParaRPr lang="en-US" altLang="zh-CN" sz="2000" b="0" dirty="0">
              <a:solidFill>
                <a:schemeClr val="accent1">
                  <a:lumMod val="50000"/>
                </a:schemeClr>
              </a:solidFill>
              <a:latin typeface="Times New Roman" panose="02020603050405020304" pitchFamily="18" charset="0"/>
              <a:cs typeface="Times New Roman" panose="02020603050405020304" pitchFamily="18" charset="0"/>
            </a:endParaRPr>
          </a:p>
          <a:p>
            <a:pPr marL="457200" indent="-457200" algn="l" eaLnBrk="1" hangingPunct="1">
              <a:buFont typeface="Arial" panose="020B0604020202020204" pitchFamily="34" charset="0"/>
              <a:buChar char="•"/>
            </a:pPr>
            <a:r>
              <a:rPr lang="en-US" altLang="zh-CN" sz="2000" b="0" dirty="0" err="1">
                <a:solidFill>
                  <a:schemeClr val="accent1">
                    <a:lumMod val="50000"/>
                  </a:schemeClr>
                </a:solidFill>
                <a:latin typeface="Times New Roman" panose="02020603050405020304" pitchFamily="18" charset="0"/>
                <a:cs typeface="Times New Roman" panose="02020603050405020304" pitchFamily="18" charset="0"/>
              </a:rPr>
              <a:t>R.Preethi</a:t>
            </a:r>
            <a:r>
              <a:rPr lang="en-US" altLang="zh-CN" sz="2000" b="0" dirty="0">
                <a:solidFill>
                  <a:schemeClr val="accent1">
                    <a:lumMod val="50000"/>
                  </a:schemeClr>
                </a:solidFill>
                <a:latin typeface="Times New Roman" panose="02020603050405020304" pitchFamily="18" charset="0"/>
                <a:cs typeface="Times New Roman" panose="02020603050405020304" pitchFamily="18" charset="0"/>
              </a:rPr>
              <a:t>, </a:t>
            </a:r>
            <a:r>
              <a:rPr lang="en-US" altLang="zh-CN" sz="2000" b="0" dirty="0" err="1">
                <a:solidFill>
                  <a:schemeClr val="accent1">
                    <a:lumMod val="50000"/>
                  </a:schemeClr>
                </a:solidFill>
                <a:latin typeface="Times New Roman" panose="02020603050405020304" pitchFamily="18" charset="0"/>
                <a:cs typeface="Times New Roman" panose="02020603050405020304" pitchFamily="18" charset="0"/>
              </a:rPr>
              <a:t>S.Priyanka</a:t>
            </a:r>
            <a:r>
              <a:rPr lang="en-US" altLang="zh-CN" sz="2000" b="0" dirty="0">
                <a:solidFill>
                  <a:schemeClr val="accent1">
                    <a:lumMod val="50000"/>
                  </a:schemeClr>
                </a:solidFill>
                <a:latin typeface="Times New Roman" panose="02020603050405020304" pitchFamily="18" charset="0"/>
                <a:cs typeface="Times New Roman" panose="02020603050405020304" pitchFamily="18" charset="0"/>
              </a:rPr>
              <a:t>, </a:t>
            </a:r>
            <a:r>
              <a:rPr lang="en-US" altLang="zh-CN" sz="2000" b="0" dirty="0" err="1">
                <a:solidFill>
                  <a:schemeClr val="accent1">
                    <a:lumMod val="50000"/>
                  </a:schemeClr>
                </a:solidFill>
                <a:latin typeface="Times New Roman" panose="02020603050405020304" pitchFamily="18" charset="0"/>
                <a:cs typeface="Times New Roman" panose="02020603050405020304" pitchFamily="18" charset="0"/>
              </a:rPr>
              <a:t>U.Priyanka</a:t>
            </a:r>
            <a:r>
              <a:rPr lang="en-US" altLang="zh-CN" sz="2000" b="0" dirty="0">
                <a:solidFill>
                  <a:schemeClr val="accent1">
                    <a:lumMod val="50000"/>
                  </a:schemeClr>
                </a:solidFill>
                <a:latin typeface="Times New Roman" panose="02020603050405020304" pitchFamily="18" charset="0"/>
                <a:cs typeface="Times New Roman" panose="02020603050405020304" pitchFamily="18" charset="0"/>
              </a:rPr>
              <a:t>, </a:t>
            </a:r>
            <a:r>
              <a:rPr lang="en-US" altLang="zh-CN" sz="2000" b="0" dirty="0" err="1">
                <a:solidFill>
                  <a:schemeClr val="accent1">
                    <a:lumMod val="50000"/>
                  </a:schemeClr>
                </a:solidFill>
                <a:latin typeface="Times New Roman" panose="02020603050405020304" pitchFamily="18" charset="0"/>
                <a:cs typeface="Times New Roman" panose="02020603050405020304" pitchFamily="18" charset="0"/>
              </a:rPr>
              <a:t>A.Sheela</a:t>
            </a:r>
            <a:r>
              <a:rPr lang="en-US" altLang="zh-CN" sz="2000" b="0" dirty="0">
                <a:solidFill>
                  <a:schemeClr val="accent1">
                    <a:lumMod val="50000"/>
                  </a:schemeClr>
                </a:solidFill>
                <a:latin typeface="Times New Roman" panose="02020603050405020304" pitchFamily="18" charset="0"/>
                <a:cs typeface="Times New Roman" panose="02020603050405020304" pitchFamily="18" charset="0"/>
              </a:rPr>
              <a:t>, "EFFICIENT </a:t>
            </a:r>
            <a:r>
              <a:rPr lang="en-US" altLang="zh-CN" sz="2000" b="0" dirty="0" smtClean="0">
                <a:solidFill>
                  <a:schemeClr val="accent1">
                    <a:lumMod val="50000"/>
                  </a:schemeClr>
                </a:solidFill>
                <a:latin typeface="Times New Roman" panose="02020603050405020304" pitchFamily="18" charset="0"/>
                <a:cs typeface="Times New Roman" panose="02020603050405020304" pitchFamily="18" charset="0"/>
              </a:rPr>
              <a:t>KNOWLEDGE </a:t>
            </a:r>
            <a:r>
              <a:rPr lang="en-US" altLang="zh-CN" sz="2000" b="0" dirty="0">
                <a:solidFill>
                  <a:schemeClr val="accent1">
                    <a:lumMod val="50000"/>
                  </a:schemeClr>
                </a:solidFill>
                <a:latin typeface="Times New Roman" panose="02020603050405020304" pitchFamily="18" charset="0"/>
                <a:cs typeface="Times New Roman" panose="02020603050405020304" pitchFamily="18" charset="0"/>
              </a:rPr>
              <a:t>BASED SYSTEM FOR LEAF DISEASE DETECTION AND CLASSIFICATION", International Journal of Advance Research In Science And Engineering(IJARSE), Vol. No.4, Special Issue (01), March 2015, ISSN-2319-8354(E)</a:t>
            </a:r>
            <a:endParaRPr lang="zh-CN" altLang="en-US" sz="2000" b="0"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2017-09-14</a:t>
            </a:r>
          </a:p>
        </p:txBody>
      </p:sp>
      <p:sp>
        <p:nvSpPr>
          <p:cNvPr id="5" name="Slide Number Placeholder 4"/>
          <p:cNvSpPr>
            <a:spLocks noGrp="1"/>
          </p:cNvSpPr>
          <p:nvPr>
            <p:ph type="sldNum" sz="quarter" idx="16"/>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6DE7F848-D61F-4235-B28F-8FCD9B0DE716}"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21</a:t>
            </a:fld>
            <a:r>
              <a:rPr kumimoji="0" lang="zh-CN" altLang="en-US" sz="1200" b="0" i="0" u="none" strike="noStrike" kern="1200" cap="none" spc="0" normalizeH="0" baseline="0" noProof="0" dirty="0">
                <a:ln>
                  <a:noFill/>
                </a:ln>
                <a:solidFill>
                  <a:schemeClr val="tx1">
                    <a:tint val="75000"/>
                  </a:schemeClr>
                </a:solidFill>
                <a:effectLst/>
                <a:uLnTx/>
                <a:uFillTx/>
                <a:latin typeface="+mn-lt"/>
                <a:ea typeface="+mn-ea"/>
                <a:cs typeface="+mn-cs"/>
              </a:rPr>
              <a:t> </a:t>
            </a:r>
            <a:r>
              <a:rPr kumimoji="0" lang="en-US" altLang="zh-CN" sz="1200" b="0" i="0" u="none" strike="noStrike" kern="1200" cap="none" spc="0" normalizeH="0" baseline="0" noProof="0" dirty="0">
                <a:ln>
                  <a:noFill/>
                </a:ln>
                <a:solidFill>
                  <a:schemeClr val="tx1">
                    <a:tint val="75000"/>
                  </a:schemeClr>
                </a:solidFill>
                <a:effectLst/>
                <a:uLnTx/>
                <a:uFillTx/>
                <a:latin typeface="+mn-lt"/>
                <a:ea typeface="+mn-ea"/>
                <a:cs typeface="+mn-cs"/>
              </a:rPr>
              <a:t>of </a:t>
            </a:r>
            <a:r>
              <a:rPr lang="en-US" altLang="zh-CN" dirty="0" smtClean="0"/>
              <a:t>17</a:t>
            </a:r>
            <a:endParaRPr kumimoji="0" lang="en-US" altLang="zh-CN"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5"/>
          <p:cNvSpPr>
            <a:spLocks noGrp="1"/>
          </p:cNvSpPr>
          <p:nvPr>
            <p:ph type="title"/>
          </p:nvPr>
        </p:nvSpPr>
        <p:spPr>
          <a:xfrm>
            <a:off x="479425" y="185738"/>
            <a:ext cx="8231188" cy="615950"/>
          </a:xfrm>
        </p:spPr>
        <p:txBody>
          <a:bodyPr vert="horz" wrap="square" lIns="91440" tIns="45720" rIns="91440" bIns="45720" anchor="ctr"/>
          <a:lstStyle/>
          <a:p>
            <a:pPr eaLnBrk="1" hangingPunct="1"/>
            <a:r>
              <a:rPr lang="en-US" sz="3600" dirty="0" smtClean="0">
                <a:latin typeface="+mn-lt"/>
                <a:sym typeface="+mn-ea"/>
              </a:rPr>
              <a:t>Reference [cont.]</a:t>
            </a:r>
            <a:endParaRPr lang="en-US" altLang="zh-CN" sz="3600" dirty="0">
              <a:latin typeface="+mn-lt"/>
            </a:endParaRPr>
          </a:p>
        </p:txBody>
      </p:sp>
      <p:sp>
        <p:nvSpPr>
          <p:cNvPr id="6147" name="Rectangle 6"/>
          <p:cNvSpPr>
            <a:spLocks noGrp="1"/>
          </p:cNvSpPr>
          <p:nvPr>
            <p:ph type="body"/>
          </p:nvPr>
        </p:nvSpPr>
        <p:spPr>
          <a:xfrm>
            <a:off x="479425" y="1121684"/>
            <a:ext cx="8231188" cy="5047295"/>
          </a:xfrm>
        </p:spPr>
        <p:txBody>
          <a:bodyPr vert="horz" wrap="square" lIns="91440" tIns="45720" rIns="91440" bIns="45720" anchor="t"/>
          <a:lstStyle/>
          <a:p>
            <a:pPr marL="457200" indent="-457200" algn="l" eaLnBrk="1" hangingPunct="1">
              <a:buFont typeface="Arial" panose="020B0604020202020204" pitchFamily="34" charset="0"/>
              <a:buChar char="•"/>
            </a:pPr>
            <a:endParaRPr lang="en-US" altLang="zh-CN" sz="2000" b="0" dirty="0">
              <a:solidFill>
                <a:schemeClr val="accent1">
                  <a:lumMod val="50000"/>
                </a:schemeClr>
              </a:solidFill>
              <a:latin typeface="Times New Roman" panose="02020603050405020304" pitchFamily="18" charset="0"/>
              <a:cs typeface="Times New Roman" panose="02020603050405020304" pitchFamily="18" charset="0"/>
            </a:endParaRPr>
          </a:p>
          <a:p>
            <a:pPr marL="457200" indent="-457200" algn="l" eaLnBrk="1" hangingPunct="1">
              <a:buFont typeface="Arial" panose="020B0604020202020204" pitchFamily="34" charset="0"/>
              <a:buChar char="•"/>
            </a:pPr>
            <a:r>
              <a:rPr lang="en-US" altLang="zh-CN" sz="2000" b="0" dirty="0" err="1">
                <a:solidFill>
                  <a:schemeClr val="accent1">
                    <a:lumMod val="50000"/>
                  </a:schemeClr>
                </a:solidFill>
                <a:latin typeface="Times New Roman" panose="02020603050405020304" pitchFamily="18" charset="0"/>
                <a:cs typeface="Times New Roman" panose="02020603050405020304" pitchFamily="18" charset="0"/>
              </a:rPr>
              <a:t>Santanu</a:t>
            </a:r>
            <a:r>
              <a:rPr lang="en-US" altLang="zh-CN" sz="2000" b="0" dirty="0">
                <a:solidFill>
                  <a:schemeClr val="accent1">
                    <a:lumMod val="50000"/>
                  </a:schemeClr>
                </a:solidFill>
                <a:latin typeface="Times New Roman" panose="02020603050405020304" pitchFamily="18" charset="0"/>
                <a:cs typeface="Times New Roman" panose="02020603050405020304" pitchFamily="18" charset="0"/>
              </a:rPr>
              <a:t> </a:t>
            </a:r>
            <a:r>
              <a:rPr lang="en-US" altLang="zh-CN" sz="2000" b="0" dirty="0" err="1">
                <a:solidFill>
                  <a:schemeClr val="accent1">
                    <a:lumMod val="50000"/>
                  </a:schemeClr>
                </a:solidFill>
                <a:latin typeface="Times New Roman" panose="02020603050405020304" pitchFamily="18" charset="0"/>
                <a:cs typeface="Times New Roman" panose="02020603050405020304" pitchFamily="18" charset="0"/>
              </a:rPr>
              <a:t>Phadikar</a:t>
            </a:r>
            <a:r>
              <a:rPr lang="en-US" altLang="zh-CN" sz="2000" b="0" dirty="0">
                <a:solidFill>
                  <a:schemeClr val="accent1">
                    <a:lumMod val="50000"/>
                  </a:schemeClr>
                </a:solidFill>
                <a:latin typeface="Times New Roman" panose="02020603050405020304" pitchFamily="18" charset="0"/>
                <a:cs typeface="Times New Roman" panose="02020603050405020304" pitchFamily="18" charset="0"/>
              </a:rPr>
              <a:t>, Jaya </a:t>
            </a:r>
            <a:r>
              <a:rPr lang="en-US" altLang="zh-CN" sz="2000" b="0" dirty="0" err="1">
                <a:solidFill>
                  <a:schemeClr val="accent1">
                    <a:lumMod val="50000"/>
                  </a:schemeClr>
                </a:solidFill>
                <a:latin typeface="Times New Roman" panose="02020603050405020304" pitchFamily="18" charset="0"/>
                <a:cs typeface="Times New Roman" panose="02020603050405020304" pitchFamily="18" charset="0"/>
              </a:rPr>
              <a:t>Sil</a:t>
            </a:r>
            <a:r>
              <a:rPr lang="en-US" altLang="zh-CN" sz="2000" b="0" dirty="0">
                <a:solidFill>
                  <a:schemeClr val="accent1">
                    <a:lumMod val="50000"/>
                  </a:schemeClr>
                </a:solidFill>
                <a:latin typeface="Times New Roman" panose="02020603050405020304" pitchFamily="18" charset="0"/>
                <a:cs typeface="Times New Roman" panose="02020603050405020304" pitchFamily="18" charset="0"/>
              </a:rPr>
              <a:t>, "Rice Disease Identification using Pattern Recognition Techniques", Proceedings of 11th International Conference on Computer and Information Technology (ICCIT 2008)25-27 December, 2008, Khulna, </a:t>
            </a:r>
            <a:r>
              <a:rPr lang="en-US" altLang="zh-CN" sz="2000" b="0" dirty="0" smtClean="0">
                <a:solidFill>
                  <a:schemeClr val="accent1">
                    <a:lumMod val="50000"/>
                  </a:schemeClr>
                </a:solidFill>
                <a:latin typeface="Times New Roman" panose="02020603050405020304" pitchFamily="18" charset="0"/>
                <a:cs typeface="Times New Roman" panose="02020603050405020304" pitchFamily="18" charset="0"/>
              </a:rPr>
              <a:t>Bangladesh</a:t>
            </a:r>
          </a:p>
          <a:p>
            <a:pPr marL="457200" indent="-457200" algn="l" eaLnBrk="1" hangingPunct="1">
              <a:buFont typeface="Arial" panose="020B0604020202020204" pitchFamily="34" charset="0"/>
              <a:buChar char="•"/>
            </a:pPr>
            <a:endParaRPr lang="en-US" altLang="zh-CN" sz="2000" b="0" dirty="0">
              <a:solidFill>
                <a:schemeClr val="accent1">
                  <a:lumMod val="50000"/>
                </a:schemeClr>
              </a:solidFill>
              <a:latin typeface="Times New Roman" panose="02020603050405020304" pitchFamily="18" charset="0"/>
              <a:cs typeface="Times New Roman" panose="02020603050405020304" pitchFamily="18" charset="0"/>
            </a:endParaRPr>
          </a:p>
          <a:p>
            <a:pPr marL="457200" indent="-457200" algn="l" eaLnBrk="1" hangingPunct="1">
              <a:buFont typeface="Arial" panose="020B0604020202020204" pitchFamily="34" charset="0"/>
              <a:buChar char="•"/>
            </a:pPr>
            <a:r>
              <a:rPr lang="en-US" altLang="zh-CN" sz="2000" b="0" dirty="0" err="1">
                <a:solidFill>
                  <a:schemeClr val="accent1">
                    <a:lumMod val="50000"/>
                  </a:schemeClr>
                </a:solidFill>
                <a:latin typeface="Times New Roman" panose="02020603050405020304" pitchFamily="18" charset="0"/>
                <a:cs typeface="Times New Roman" panose="02020603050405020304" pitchFamily="18" charset="0"/>
              </a:rPr>
              <a:t>Shoumi</a:t>
            </a:r>
            <a:r>
              <a:rPr lang="en-US" altLang="zh-CN" sz="2000" b="0" dirty="0">
                <a:solidFill>
                  <a:schemeClr val="accent1">
                    <a:lumMod val="50000"/>
                  </a:schemeClr>
                </a:solidFill>
                <a:latin typeface="Times New Roman" panose="02020603050405020304" pitchFamily="18" charset="0"/>
                <a:cs typeface="Times New Roman" panose="02020603050405020304" pitchFamily="18" charset="0"/>
              </a:rPr>
              <a:t> Paul, </a:t>
            </a:r>
            <a:r>
              <a:rPr lang="en-US" altLang="zh-CN" sz="2000" b="0" dirty="0" err="1">
                <a:solidFill>
                  <a:schemeClr val="accent1">
                    <a:lumMod val="50000"/>
                  </a:schemeClr>
                </a:solidFill>
                <a:latin typeface="Times New Roman" panose="02020603050405020304" pitchFamily="18" charset="0"/>
                <a:cs typeface="Times New Roman" panose="02020603050405020304" pitchFamily="18" charset="0"/>
              </a:rPr>
              <a:t>Reema</a:t>
            </a:r>
            <a:r>
              <a:rPr lang="en-US" altLang="zh-CN" sz="2000" b="0" dirty="0">
                <a:solidFill>
                  <a:schemeClr val="accent1">
                    <a:lumMod val="50000"/>
                  </a:schemeClr>
                </a:solidFill>
                <a:latin typeface="Times New Roman" panose="02020603050405020304" pitchFamily="18" charset="0"/>
                <a:cs typeface="Times New Roman" panose="02020603050405020304" pitchFamily="18" charset="0"/>
              </a:rPr>
              <a:t> Dutta Sharma, "Plant Disease Detection Using Image Processing Technique", International Journal of Innovative Research in Electrical, Electronics, Instrumentation and Control Engineering(IJIREEICE), Vol. 4, Issue 9, September 2016, ISSN 2321 – </a:t>
            </a:r>
            <a:r>
              <a:rPr lang="en-US" altLang="zh-CN" sz="2000" b="0" dirty="0" smtClean="0">
                <a:solidFill>
                  <a:schemeClr val="accent1">
                    <a:lumMod val="50000"/>
                  </a:schemeClr>
                </a:solidFill>
                <a:latin typeface="Times New Roman" panose="02020603050405020304" pitchFamily="18" charset="0"/>
                <a:cs typeface="Times New Roman" panose="02020603050405020304" pitchFamily="18" charset="0"/>
              </a:rPr>
              <a:t>5526</a:t>
            </a:r>
          </a:p>
          <a:p>
            <a:pPr marL="457200" indent="-457200" algn="l" eaLnBrk="1" hangingPunct="1">
              <a:buFont typeface="Arial" panose="020B0604020202020204" pitchFamily="34" charset="0"/>
              <a:buChar char="•"/>
            </a:pPr>
            <a:endParaRPr lang="en-US" altLang="zh-CN" sz="2000" b="0" dirty="0">
              <a:solidFill>
                <a:schemeClr val="accent1">
                  <a:lumMod val="50000"/>
                </a:schemeClr>
              </a:solidFill>
              <a:latin typeface="Times New Roman" panose="02020603050405020304" pitchFamily="18" charset="0"/>
              <a:cs typeface="Times New Roman" panose="02020603050405020304" pitchFamily="18" charset="0"/>
            </a:endParaRPr>
          </a:p>
          <a:p>
            <a:pPr marL="457200" indent="-457200" algn="l" eaLnBrk="1" hangingPunct="1">
              <a:buFont typeface="Arial" panose="020B0604020202020204" pitchFamily="34" charset="0"/>
              <a:buChar char="•"/>
            </a:pPr>
            <a:r>
              <a:rPr lang="en-US" altLang="zh-CN" sz="2000" b="0" dirty="0">
                <a:solidFill>
                  <a:schemeClr val="accent1">
                    <a:lumMod val="50000"/>
                  </a:schemeClr>
                </a:solidFill>
                <a:latin typeface="Times New Roman" panose="02020603050405020304" pitchFamily="18" charset="0"/>
                <a:cs typeface="Times New Roman" panose="02020603050405020304" pitchFamily="18" charset="0"/>
              </a:rPr>
              <a:t>R. M. </a:t>
            </a:r>
            <a:r>
              <a:rPr lang="en-US" altLang="zh-CN" sz="2000" b="0" dirty="0" err="1">
                <a:solidFill>
                  <a:schemeClr val="accent1">
                    <a:lumMod val="50000"/>
                  </a:schemeClr>
                </a:solidFill>
                <a:latin typeface="Times New Roman" panose="02020603050405020304" pitchFamily="18" charset="0"/>
                <a:cs typeface="Times New Roman" panose="02020603050405020304" pitchFamily="18" charset="0"/>
              </a:rPr>
              <a:t>Haralick</a:t>
            </a:r>
            <a:r>
              <a:rPr lang="en-US" altLang="zh-CN" sz="2000" b="0" dirty="0">
                <a:solidFill>
                  <a:schemeClr val="accent1">
                    <a:lumMod val="50000"/>
                  </a:schemeClr>
                </a:solidFill>
                <a:latin typeface="Times New Roman" panose="02020603050405020304" pitchFamily="18" charset="0"/>
                <a:cs typeface="Times New Roman" panose="02020603050405020304" pitchFamily="18" charset="0"/>
              </a:rPr>
              <a:t>, K. </a:t>
            </a:r>
            <a:r>
              <a:rPr lang="en-US" altLang="zh-CN" sz="2000" b="0" dirty="0" err="1">
                <a:solidFill>
                  <a:schemeClr val="accent1">
                    <a:lumMod val="50000"/>
                  </a:schemeClr>
                </a:solidFill>
                <a:latin typeface="Times New Roman" panose="02020603050405020304" pitchFamily="18" charset="0"/>
                <a:cs typeface="Times New Roman" panose="02020603050405020304" pitchFamily="18" charset="0"/>
              </a:rPr>
              <a:t>Shanmugam</a:t>
            </a:r>
            <a:r>
              <a:rPr lang="en-US" altLang="zh-CN" sz="2000" b="0" dirty="0">
                <a:solidFill>
                  <a:schemeClr val="accent1">
                    <a:lumMod val="50000"/>
                  </a:schemeClr>
                </a:solidFill>
                <a:latin typeface="Times New Roman" panose="02020603050405020304" pitchFamily="18" charset="0"/>
                <a:cs typeface="Times New Roman" panose="02020603050405020304" pitchFamily="18" charset="0"/>
              </a:rPr>
              <a:t> and I. </a:t>
            </a:r>
            <a:r>
              <a:rPr lang="en-US" altLang="zh-CN" sz="2000" b="0" dirty="0" err="1">
                <a:solidFill>
                  <a:schemeClr val="accent1">
                    <a:lumMod val="50000"/>
                  </a:schemeClr>
                </a:solidFill>
                <a:latin typeface="Times New Roman" panose="02020603050405020304" pitchFamily="18" charset="0"/>
                <a:cs typeface="Times New Roman" panose="02020603050405020304" pitchFamily="18" charset="0"/>
              </a:rPr>
              <a:t>Dinstein</a:t>
            </a:r>
            <a:r>
              <a:rPr lang="en-US" altLang="zh-CN" sz="2000" b="0" dirty="0">
                <a:solidFill>
                  <a:schemeClr val="accent1">
                    <a:lumMod val="50000"/>
                  </a:schemeClr>
                </a:solidFill>
                <a:latin typeface="Times New Roman" panose="02020603050405020304" pitchFamily="18" charset="0"/>
                <a:cs typeface="Times New Roman" panose="02020603050405020304" pitchFamily="18" charset="0"/>
              </a:rPr>
              <a:t>, "Textural Features for Image Classification," in IEEE Transactions on Systems, Man, and Cybernetics, vol. SMC-3, no. 6, pp. 610-621, Nov. 1973. </a:t>
            </a:r>
            <a:r>
              <a:rPr lang="en-US" altLang="zh-CN" sz="2000" b="0" dirty="0" err="1">
                <a:solidFill>
                  <a:schemeClr val="accent1">
                    <a:lumMod val="50000"/>
                  </a:schemeClr>
                </a:solidFill>
                <a:latin typeface="Times New Roman" panose="02020603050405020304" pitchFamily="18" charset="0"/>
                <a:cs typeface="Times New Roman" panose="02020603050405020304" pitchFamily="18" charset="0"/>
              </a:rPr>
              <a:t>doi</a:t>
            </a:r>
            <a:r>
              <a:rPr lang="en-US" altLang="zh-CN" sz="2000" b="0" dirty="0">
                <a:solidFill>
                  <a:schemeClr val="accent1">
                    <a:lumMod val="50000"/>
                  </a:schemeClr>
                </a:solidFill>
                <a:latin typeface="Times New Roman" panose="02020603050405020304" pitchFamily="18" charset="0"/>
                <a:cs typeface="Times New Roman" panose="02020603050405020304" pitchFamily="18" charset="0"/>
              </a:rPr>
              <a:t>: 10.1109/TSMC.1973.4309314</a:t>
            </a:r>
            <a:endParaRPr lang="zh-CN" altLang="en-US" sz="2000" b="0"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2017-09-14</a:t>
            </a:r>
          </a:p>
        </p:txBody>
      </p:sp>
      <p:sp>
        <p:nvSpPr>
          <p:cNvPr id="5" name="Slide Number Placeholder 4"/>
          <p:cNvSpPr>
            <a:spLocks noGrp="1"/>
          </p:cNvSpPr>
          <p:nvPr>
            <p:ph type="sldNum" sz="quarter" idx="16"/>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6DE7F848-D61F-4235-B28F-8FCD9B0DE716}"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22</a:t>
            </a:fld>
            <a:r>
              <a:rPr kumimoji="0" lang="zh-CN" altLang="en-US" sz="1200" b="0" i="0" u="none" strike="noStrike" kern="1200" cap="none" spc="0" normalizeH="0" baseline="0" noProof="0" dirty="0">
                <a:ln>
                  <a:noFill/>
                </a:ln>
                <a:solidFill>
                  <a:schemeClr val="tx1">
                    <a:tint val="75000"/>
                  </a:schemeClr>
                </a:solidFill>
                <a:effectLst/>
                <a:uLnTx/>
                <a:uFillTx/>
                <a:latin typeface="+mn-lt"/>
                <a:ea typeface="+mn-ea"/>
                <a:cs typeface="+mn-cs"/>
              </a:rPr>
              <a:t> </a:t>
            </a:r>
            <a:r>
              <a:rPr kumimoji="0" lang="en-US" altLang="zh-CN" sz="1200" b="0" i="0" u="none" strike="noStrike" kern="1200" cap="none" spc="0" normalizeH="0" baseline="0" noProof="0" dirty="0">
                <a:ln>
                  <a:noFill/>
                </a:ln>
                <a:solidFill>
                  <a:schemeClr val="tx1">
                    <a:tint val="75000"/>
                  </a:schemeClr>
                </a:solidFill>
                <a:effectLst/>
                <a:uLnTx/>
                <a:uFillTx/>
                <a:latin typeface="+mn-lt"/>
                <a:ea typeface="+mn-ea"/>
                <a:cs typeface="+mn-cs"/>
              </a:rPr>
              <a:t>of </a:t>
            </a:r>
            <a:r>
              <a:rPr lang="en-US" altLang="zh-CN" dirty="0" smtClean="0"/>
              <a:t>17</a:t>
            </a:r>
            <a:endParaRPr kumimoji="0" lang="en-US" altLang="zh-CN"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extLst>
      <p:ext uri="{BB962C8B-B14F-4D97-AF65-F5344CB8AC3E}">
        <p14:creationId xmlns:p14="http://schemas.microsoft.com/office/powerpoint/2010/main" val="207332477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5"/>
          <p:cNvSpPr>
            <a:spLocks noGrp="1"/>
          </p:cNvSpPr>
          <p:nvPr>
            <p:ph type="title"/>
          </p:nvPr>
        </p:nvSpPr>
        <p:spPr>
          <a:xfrm>
            <a:off x="456565" y="3120708"/>
            <a:ext cx="8231188" cy="615950"/>
          </a:xfrm>
        </p:spPr>
        <p:txBody>
          <a:bodyPr vert="horz" wrap="square" lIns="91440" tIns="45720" rIns="91440" bIns="45720" anchor="ctr"/>
          <a:lstStyle/>
          <a:p>
            <a:pPr eaLnBrk="1" hangingPunct="1"/>
            <a:r>
              <a:rPr lang="en-US" altLang="zh-CN" sz="7200" dirty="0">
                <a:solidFill>
                  <a:schemeClr val="accent1">
                    <a:lumMod val="50000"/>
                  </a:schemeClr>
                </a:solidFill>
                <a:latin typeface="Times New Roman" panose="02020603050405020304" pitchFamily="18" charset="0"/>
                <a:cs typeface="Times New Roman" panose="02020603050405020304" pitchFamily="18" charset="0"/>
                <a:sym typeface="+mn-ea"/>
              </a:rPr>
              <a:t>THANK YOU</a:t>
            </a:r>
          </a:p>
        </p:txBody>
      </p:sp>
      <p:sp>
        <p:nvSpPr>
          <p:cNvPr id="4" name="Date Placeholder 3"/>
          <p:cNvSpPr>
            <a:spLocks noGrp="1"/>
          </p:cNvSpPr>
          <p:nvPr>
            <p:ph type="dt" sz="half" idx="1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2017-09-14</a:t>
            </a:r>
          </a:p>
        </p:txBody>
      </p:sp>
      <p:sp>
        <p:nvSpPr>
          <p:cNvPr id="5" name="Slide Number Placeholder 4"/>
          <p:cNvSpPr>
            <a:spLocks noGrp="1"/>
          </p:cNvSpPr>
          <p:nvPr>
            <p:ph type="sldNum" sz="quarter" idx="16"/>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6DE7F848-D61F-4235-B28F-8FCD9B0DE716}"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23</a:t>
            </a:fld>
            <a:r>
              <a:rPr kumimoji="0" lang="zh-CN" altLang="en-US" sz="1200" b="0" i="0" u="none" strike="noStrike" kern="1200" cap="none" spc="0" normalizeH="0" baseline="0" noProof="0" dirty="0">
                <a:ln>
                  <a:noFill/>
                </a:ln>
                <a:solidFill>
                  <a:schemeClr val="tx1">
                    <a:tint val="75000"/>
                  </a:schemeClr>
                </a:solidFill>
                <a:effectLst/>
                <a:uLnTx/>
                <a:uFillTx/>
                <a:latin typeface="+mn-lt"/>
                <a:ea typeface="+mn-ea"/>
                <a:cs typeface="+mn-cs"/>
              </a:rPr>
              <a:t> </a:t>
            </a:r>
            <a:r>
              <a:rPr kumimoji="0" lang="en-US" altLang="zh-CN" sz="1200" b="0" i="0" u="none" strike="noStrike" kern="1200" cap="none" spc="0" normalizeH="0" baseline="0" noProof="0" dirty="0">
                <a:ln>
                  <a:noFill/>
                </a:ln>
                <a:solidFill>
                  <a:schemeClr val="tx1">
                    <a:tint val="75000"/>
                  </a:schemeClr>
                </a:solidFill>
                <a:effectLst/>
                <a:uLnTx/>
                <a:uFillTx/>
                <a:latin typeface="+mn-lt"/>
                <a:ea typeface="+mn-ea"/>
                <a:cs typeface="+mn-cs"/>
              </a:rPr>
              <a:t>of </a:t>
            </a:r>
            <a:r>
              <a:rPr lang="en-US" altLang="zh-CN" dirty="0" smtClean="0"/>
              <a:t>17</a:t>
            </a:r>
            <a:endParaRPr kumimoji="0" lang="en-US" altLang="zh-CN"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5"/>
          <p:cNvSpPr>
            <a:spLocks noGrp="1"/>
          </p:cNvSpPr>
          <p:nvPr>
            <p:ph type="title"/>
          </p:nvPr>
        </p:nvSpPr>
        <p:spPr>
          <a:xfrm>
            <a:off x="456565" y="3120708"/>
            <a:ext cx="8231188" cy="615950"/>
          </a:xfrm>
        </p:spPr>
        <p:txBody>
          <a:bodyPr vert="horz" wrap="square" lIns="91440" tIns="45720" rIns="91440" bIns="45720" anchor="ctr"/>
          <a:lstStyle/>
          <a:p>
            <a:pPr eaLnBrk="1" hangingPunct="1"/>
            <a:r>
              <a:rPr lang="en-US" altLang="zh-CN" sz="7200" dirty="0">
                <a:solidFill>
                  <a:schemeClr val="accent1">
                    <a:lumMod val="50000"/>
                  </a:schemeClr>
                </a:solidFill>
                <a:latin typeface="Times New Roman" panose="02020603050405020304" pitchFamily="18" charset="0"/>
                <a:cs typeface="Times New Roman" panose="02020603050405020304" pitchFamily="18" charset="0"/>
                <a:sym typeface="+mn-ea"/>
              </a:rPr>
              <a:t>Questions???</a:t>
            </a:r>
          </a:p>
        </p:txBody>
      </p:sp>
      <p:sp>
        <p:nvSpPr>
          <p:cNvPr id="4" name="Date Placeholder 3"/>
          <p:cNvSpPr>
            <a:spLocks noGrp="1"/>
          </p:cNvSpPr>
          <p:nvPr>
            <p:ph type="dt" sz="half" idx="1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2017-09-14</a:t>
            </a:r>
          </a:p>
        </p:txBody>
      </p:sp>
      <p:sp>
        <p:nvSpPr>
          <p:cNvPr id="5" name="Slide Number Placeholder 4"/>
          <p:cNvSpPr>
            <a:spLocks noGrp="1"/>
          </p:cNvSpPr>
          <p:nvPr>
            <p:ph type="sldNum" sz="quarter" idx="16"/>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6DE7F848-D61F-4235-B28F-8FCD9B0DE716}"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24</a:t>
            </a:fld>
            <a:r>
              <a:rPr kumimoji="0" lang="zh-CN" altLang="en-US" sz="1200" b="0" i="0" u="none" strike="noStrike" kern="1200" cap="none" spc="0" normalizeH="0" baseline="0" noProof="0" dirty="0">
                <a:ln>
                  <a:noFill/>
                </a:ln>
                <a:solidFill>
                  <a:schemeClr val="tx1">
                    <a:tint val="75000"/>
                  </a:schemeClr>
                </a:solidFill>
                <a:effectLst/>
                <a:uLnTx/>
                <a:uFillTx/>
                <a:latin typeface="+mn-lt"/>
                <a:ea typeface="+mn-ea"/>
                <a:cs typeface="+mn-cs"/>
              </a:rPr>
              <a:t> </a:t>
            </a:r>
            <a:r>
              <a:rPr kumimoji="0" lang="en-US" altLang="zh-CN" sz="1200" b="0" i="0" u="none" strike="noStrike" kern="1200" cap="none" spc="0" normalizeH="0" baseline="0" noProof="0" dirty="0">
                <a:ln>
                  <a:noFill/>
                </a:ln>
                <a:solidFill>
                  <a:schemeClr val="tx1">
                    <a:tint val="75000"/>
                  </a:schemeClr>
                </a:solidFill>
                <a:effectLst/>
                <a:uLnTx/>
                <a:uFillTx/>
                <a:latin typeface="+mn-lt"/>
                <a:ea typeface="+mn-ea"/>
                <a:cs typeface="+mn-cs"/>
              </a:rPr>
              <a:t>of </a:t>
            </a:r>
            <a:r>
              <a:rPr lang="en-US" altLang="zh-CN" dirty="0" smtClean="0"/>
              <a:t>17</a:t>
            </a:r>
            <a:endParaRPr kumimoji="0" lang="en-US" altLang="zh-CN"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6149" y="275890"/>
            <a:ext cx="8231188" cy="615950"/>
          </a:xfrm>
        </p:spPr>
        <p:txBody>
          <a:bodyPr/>
          <a:lstStyle/>
          <a:p>
            <a:r>
              <a:rPr lang="en-US" sz="3600" dirty="0" smtClean="0">
                <a:latin typeface="+mn-lt"/>
              </a:rPr>
              <a:t>Introduction</a:t>
            </a:r>
            <a:endParaRPr lang="en-US" sz="3600" dirty="0">
              <a:latin typeface="+mn-lt"/>
            </a:endParaRP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2017-09-14</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6DE7F848-D61F-4235-B28F-8FCD9B0DE716}"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3</a:t>
            </a:fld>
            <a:r>
              <a:rPr kumimoji="0" lang="zh-CN" altLang="en-US" sz="1200" b="0" i="0" u="none" strike="noStrike" kern="1200" cap="none" spc="0" normalizeH="0" baseline="0" noProof="0" dirty="0" smtClean="0">
                <a:ln>
                  <a:noFill/>
                </a:ln>
                <a:solidFill>
                  <a:schemeClr val="tx1">
                    <a:tint val="75000"/>
                  </a:schemeClr>
                </a:solidFill>
                <a:effectLst/>
                <a:uLnTx/>
                <a:uFillTx/>
                <a:latin typeface="+mn-lt"/>
                <a:ea typeface="+mn-ea"/>
                <a:cs typeface="+mn-cs"/>
              </a:rPr>
              <a:t> </a:t>
            </a:r>
            <a:r>
              <a:rPr kumimoji="0" lang="en-US" altLang="zh-CN" sz="1200" b="0" i="0" u="none" strike="noStrike" kern="1200" cap="none" spc="0" normalizeH="0" baseline="0" noProof="0" dirty="0" smtClean="0">
                <a:ln>
                  <a:noFill/>
                </a:ln>
                <a:solidFill>
                  <a:schemeClr val="tx1">
                    <a:tint val="75000"/>
                  </a:schemeClr>
                </a:solidFill>
                <a:effectLst/>
                <a:uLnTx/>
                <a:uFillTx/>
                <a:latin typeface="+mn-lt"/>
                <a:ea typeface="+mn-ea"/>
                <a:cs typeface="+mn-cs"/>
              </a:rPr>
              <a:t>of </a:t>
            </a:r>
            <a:r>
              <a:rPr lang="en-US" altLang="zh-CN" dirty="0" smtClean="0"/>
              <a:t>17</a:t>
            </a:r>
            <a:endParaRPr kumimoji="0" lang="zh-CN" alt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pic>
        <p:nvPicPr>
          <p:cNvPr id="6" name="Picture 5" descr="Brown Spot"/>
          <p:cNvPicPr>
            <a:picLocks noChangeAspect="1"/>
          </p:cNvPicPr>
          <p:nvPr/>
        </p:nvPicPr>
        <p:blipFill>
          <a:blip r:embed="rId3"/>
          <a:stretch>
            <a:fillRect/>
          </a:stretch>
        </p:blipFill>
        <p:spPr>
          <a:xfrm rot="16200000">
            <a:off x="5962766" y="2058698"/>
            <a:ext cx="2431878" cy="1388724"/>
          </a:xfrm>
          <a:prstGeom prst="rect">
            <a:avLst/>
          </a:prstGeom>
        </p:spPr>
      </p:pic>
      <p:pic>
        <p:nvPicPr>
          <p:cNvPr id="7" name="Picture 6" descr="narrow brown spot"/>
          <p:cNvPicPr>
            <a:picLocks noChangeAspect="1"/>
          </p:cNvPicPr>
          <p:nvPr/>
        </p:nvPicPr>
        <p:blipFill>
          <a:blip r:embed="rId4"/>
          <a:stretch>
            <a:fillRect/>
          </a:stretch>
        </p:blipFill>
        <p:spPr>
          <a:xfrm>
            <a:off x="1127833" y="3471363"/>
            <a:ext cx="2211650" cy="1470138"/>
          </a:xfrm>
          <a:prstGeom prst="rect">
            <a:avLst/>
          </a:prstGeom>
        </p:spPr>
      </p:pic>
      <p:pic>
        <p:nvPicPr>
          <p:cNvPr id="8" name="Picture 7" descr="rice blust"/>
          <p:cNvPicPr>
            <a:picLocks noChangeAspect="1"/>
          </p:cNvPicPr>
          <p:nvPr/>
        </p:nvPicPr>
        <p:blipFill>
          <a:blip r:embed="rId5"/>
          <a:stretch>
            <a:fillRect/>
          </a:stretch>
        </p:blipFill>
        <p:spPr>
          <a:xfrm>
            <a:off x="1162213" y="1283069"/>
            <a:ext cx="2137265" cy="1423867"/>
          </a:xfrm>
          <a:prstGeom prst="rect">
            <a:avLst/>
          </a:prstGeom>
        </p:spPr>
      </p:pic>
      <p:sp>
        <p:nvSpPr>
          <p:cNvPr id="10" name="Text Box 9"/>
          <p:cNvSpPr txBox="1"/>
          <p:nvPr/>
        </p:nvSpPr>
        <p:spPr>
          <a:xfrm>
            <a:off x="1167413" y="2735842"/>
            <a:ext cx="2131429" cy="372410"/>
          </a:xfrm>
          <a:prstGeom prst="rect">
            <a:avLst/>
          </a:prstGeom>
          <a:noFill/>
        </p:spPr>
        <p:txBody>
          <a:bodyPr wrap="square" rtlCol="0">
            <a:spAutoFit/>
            <a:scene3d>
              <a:camera prst="orthographicFront"/>
              <a:lightRig rig="threePt" dir="t"/>
            </a:scene3d>
          </a:bodyPr>
          <a:lstStyle/>
          <a:p>
            <a:pPr algn="ctr">
              <a:lnSpc>
                <a:spcPct val="130000"/>
              </a:lnSpc>
            </a:pPr>
            <a:r>
              <a:rPr lang="en-US" sz="1400" dirty="0" smtClean="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ea typeface="Microsoft YaHei" panose="020B0503020204020204" pitchFamily="34" charset="-122"/>
                <a:cs typeface="Times New Roman" panose="02020603050405020304" pitchFamily="18" charset="0"/>
              </a:rPr>
              <a:t>Paddy </a:t>
            </a:r>
            <a:r>
              <a:rPr lang="en-US" sz="1400" dirty="0" err="1" smtClean="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ea typeface="Microsoft YaHei" panose="020B0503020204020204" pitchFamily="34" charset="-122"/>
                <a:cs typeface="Times New Roman" panose="02020603050405020304" pitchFamily="18" charset="0"/>
              </a:rPr>
              <a:t>Blust</a:t>
            </a:r>
            <a:endParaRPr lang="en-US" sz="1400" dirty="0" smtClean="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11" name="Text Box 10"/>
          <p:cNvSpPr txBox="1"/>
          <p:nvPr/>
        </p:nvSpPr>
        <p:spPr>
          <a:xfrm>
            <a:off x="449527" y="4990028"/>
            <a:ext cx="3703708" cy="372410"/>
          </a:xfrm>
          <a:prstGeom prst="rect">
            <a:avLst/>
          </a:prstGeom>
          <a:noFill/>
        </p:spPr>
        <p:txBody>
          <a:bodyPr wrap="square" rtlCol="0">
            <a:spAutoFit/>
            <a:scene3d>
              <a:camera prst="orthographicFront"/>
              <a:lightRig rig="threePt" dir="t"/>
            </a:scene3d>
          </a:bodyPr>
          <a:lstStyle/>
          <a:p>
            <a:pPr algn="ctr">
              <a:lnSpc>
                <a:spcPct val="130000"/>
              </a:lnSpc>
            </a:pPr>
            <a:r>
              <a:rPr lang="en-US" sz="1400" dirty="0" smtClean="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ea typeface="Microsoft YaHei" panose="020B0503020204020204" pitchFamily="34" charset="-122"/>
                <a:cs typeface="Times New Roman" panose="02020603050405020304" pitchFamily="18" charset="0"/>
              </a:rPr>
              <a:t>Narrow Brown Spot</a:t>
            </a:r>
            <a:endParaRPr lang="en-US" sz="1200" i="1" dirty="0" smtClean="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12" name="Text Box 11"/>
          <p:cNvSpPr txBox="1"/>
          <p:nvPr/>
        </p:nvSpPr>
        <p:spPr>
          <a:xfrm>
            <a:off x="6195636" y="3997905"/>
            <a:ext cx="2025091" cy="372410"/>
          </a:xfrm>
          <a:prstGeom prst="rect">
            <a:avLst/>
          </a:prstGeom>
          <a:noFill/>
        </p:spPr>
        <p:txBody>
          <a:bodyPr wrap="square" rtlCol="0">
            <a:spAutoFit/>
            <a:scene3d>
              <a:camera prst="orthographicFront"/>
              <a:lightRig rig="threePt" dir="t"/>
            </a:scene3d>
          </a:bodyPr>
          <a:lstStyle/>
          <a:p>
            <a:pPr algn="ctr">
              <a:lnSpc>
                <a:spcPct val="130000"/>
              </a:lnSpc>
            </a:pPr>
            <a:r>
              <a:rPr lang="en-US" sz="1400" dirty="0" smtClean="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ea typeface="Microsoft YaHei" panose="020B0503020204020204" pitchFamily="34" charset="-122"/>
                <a:cs typeface="Times New Roman" panose="02020603050405020304" pitchFamily="18" charset="0"/>
              </a:rPr>
              <a:t>Brown Spot</a:t>
            </a:r>
          </a:p>
        </p:txBody>
      </p:sp>
      <p:sp>
        <p:nvSpPr>
          <p:cNvPr id="13" name="Oval 12"/>
          <p:cNvSpPr/>
          <p:nvPr/>
        </p:nvSpPr>
        <p:spPr>
          <a:xfrm>
            <a:off x="4953609" y="4141710"/>
            <a:ext cx="760139" cy="81941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Times New Roman" panose="02020603050405020304" pitchFamily="18" charset="0"/>
                <a:cs typeface="Times New Roman" panose="02020603050405020304" pitchFamily="18" charset="0"/>
              </a:rPr>
              <a:t>etc</a:t>
            </a:r>
            <a:r>
              <a:rPr lang="en-US" dirty="0">
                <a:latin typeface="Times New Roman" panose="02020603050405020304" pitchFamily="18" charset="0"/>
                <a:cs typeface="Times New Roman" panose="02020603050405020304" pitchFamily="18" charset="0"/>
              </a:rPr>
              <a:t>.</a:t>
            </a:r>
          </a:p>
        </p:txBody>
      </p:sp>
      <p:sp>
        <p:nvSpPr>
          <p:cNvPr id="3" name="Flowchart: Alternate Process 2"/>
          <p:cNvSpPr/>
          <p:nvPr/>
        </p:nvSpPr>
        <p:spPr>
          <a:xfrm>
            <a:off x="4515279" y="2312034"/>
            <a:ext cx="977489" cy="740341"/>
          </a:xfrm>
          <a:prstGeom prst="flowChartAlternateProcess">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Paddy</a:t>
            </a:r>
          </a:p>
          <a:p>
            <a:pPr algn="ctr"/>
            <a:r>
              <a:rPr lang="en-US" dirty="0">
                <a:latin typeface="Times New Roman" panose="02020603050405020304" pitchFamily="18" charset="0"/>
                <a:cs typeface="Times New Roman" panose="02020603050405020304" pitchFamily="18" charset="0"/>
              </a:rPr>
              <a:t>Disease</a:t>
            </a:r>
          </a:p>
        </p:txBody>
      </p:sp>
      <p:cxnSp>
        <p:nvCxnSpPr>
          <p:cNvPr id="14" name="Straight Arrow Connector 13"/>
          <p:cNvCxnSpPr>
            <a:stCxn id="3" idx="1"/>
            <a:endCxn id="8" idx="3"/>
          </p:cNvCxnSpPr>
          <p:nvPr/>
        </p:nvCxnSpPr>
        <p:spPr>
          <a:xfrm flipH="1" flipV="1">
            <a:off x="3299478" y="1995003"/>
            <a:ext cx="1215801" cy="687202"/>
          </a:xfrm>
          <a:prstGeom prst="straightConnector1">
            <a:avLst/>
          </a:prstGeom>
          <a:ln w="28575"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3" idx="2"/>
          </p:cNvCxnSpPr>
          <p:nvPr/>
        </p:nvCxnSpPr>
        <p:spPr>
          <a:xfrm>
            <a:off x="5004024" y="3052375"/>
            <a:ext cx="182356" cy="1020382"/>
          </a:xfrm>
          <a:prstGeom prst="straightConnector1">
            <a:avLst/>
          </a:prstGeom>
          <a:ln w="28575"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3" idx="3"/>
            <a:endCxn id="6" idx="0"/>
          </p:cNvCxnSpPr>
          <p:nvPr/>
        </p:nvCxnSpPr>
        <p:spPr>
          <a:xfrm>
            <a:off x="5492768" y="2682205"/>
            <a:ext cx="991575" cy="70855"/>
          </a:xfrm>
          <a:prstGeom prst="straightConnector1">
            <a:avLst/>
          </a:prstGeom>
          <a:ln w="28575"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3339484" y="3046929"/>
            <a:ext cx="91104" cy="388034"/>
          </a:xfrm>
          <a:prstGeom prst="straightConnector1">
            <a:avLst/>
          </a:prstGeom>
          <a:ln w="28575"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18" name="Text Box 9"/>
          <p:cNvSpPr txBox="1"/>
          <p:nvPr/>
        </p:nvSpPr>
        <p:spPr>
          <a:xfrm>
            <a:off x="1257617" y="5415624"/>
            <a:ext cx="7053263" cy="1202637"/>
          </a:xfrm>
          <a:prstGeom prst="rect">
            <a:avLst/>
          </a:prstGeom>
          <a:noFill/>
        </p:spPr>
        <p:txBody>
          <a:bodyPr wrap="square" rtlCol="0">
            <a:spAutoFit/>
            <a:scene3d>
              <a:camera prst="orthographicFront"/>
              <a:lightRig rig="threePt" dir="t"/>
            </a:scene3d>
          </a:bodyPr>
          <a:lstStyle/>
          <a:p>
            <a:pPr algn="l">
              <a:lnSpc>
                <a:spcPct val="130000"/>
              </a:lnSpc>
            </a:pPr>
            <a:r>
              <a:rPr lang="en-US" sz="1200" i="1" dirty="0" smtClean="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ea typeface="Microsoft YaHei" panose="020B0503020204020204" pitchFamily="34" charset="-122"/>
                <a:cs typeface="Times New Roman" panose="02020603050405020304" pitchFamily="18" charset="0"/>
              </a:rPr>
              <a:t>ref:</a:t>
            </a:r>
          </a:p>
          <a:p>
            <a:pPr marL="228600" indent="-228600" algn="l">
              <a:lnSpc>
                <a:spcPct val="130000"/>
              </a:lnSpc>
              <a:buAutoNum type="arabicPeriod"/>
            </a:pPr>
            <a:r>
              <a:rPr lang="en-US" sz="1050" i="1" dirty="0" smtClean="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ea typeface="Microsoft YaHei" panose="020B0503020204020204" pitchFamily="34" charset="-122"/>
                <a:cs typeface="Times New Roman" panose="02020603050405020304" pitchFamily="18" charset="0"/>
              </a:rPr>
              <a:t>http://farm6.static.flickr.com/5018/5576376970_659c176dbe.jpg</a:t>
            </a:r>
          </a:p>
          <a:p>
            <a:pPr marL="228600" indent="-228600">
              <a:lnSpc>
                <a:spcPct val="130000"/>
              </a:lnSpc>
              <a:buFontTx/>
              <a:buAutoNum type="arabicPeriod"/>
            </a:pPr>
            <a:r>
              <a:rPr lang="en-US" sz="1050" i="1" dirty="0" smtClean="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ea typeface="Microsoft YaHei" panose="020B0503020204020204" pitchFamily="34" charset="-122"/>
                <a:cs typeface="Times New Roman" panose="02020603050405020304" pitchFamily="18" charset="0"/>
              </a:rPr>
              <a:t>http</a:t>
            </a:r>
            <a:r>
              <a:rPr lang="en-US" sz="1050" i="1" dirty="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ea typeface="Microsoft YaHei" panose="020B0503020204020204" pitchFamily="34" charset="-122"/>
                <a:cs typeface="Times New Roman" panose="02020603050405020304" pitchFamily="18" charset="0"/>
              </a:rPr>
              <a:t>://</a:t>
            </a:r>
            <a:r>
              <a:rPr lang="en-US" sz="1050" i="1" dirty="0" smtClean="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ea typeface="Microsoft YaHei" panose="020B0503020204020204" pitchFamily="34" charset="-122"/>
                <a:cs typeface="Times New Roman" panose="02020603050405020304" pitchFamily="18" charset="0"/>
              </a:rPr>
              <a:t>www.agriskmanagementforum.org/sites/agriskmanagementforum.org/files/narrow%20brown%20spot.jpg</a:t>
            </a:r>
          </a:p>
          <a:p>
            <a:pPr marL="228600" indent="-228600">
              <a:lnSpc>
                <a:spcPct val="130000"/>
              </a:lnSpc>
              <a:buFontTx/>
              <a:buAutoNum type="arabicPeriod"/>
            </a:pPr>
            <a:r>
              <a:rPr lang="en-US" sz="1050" i="1" dirty="0" smtClean="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ea typeface="Microsoft YaHei" panose="020B0503020204020204" pitchFamily="34" charset="-122"/>
                <a:cs typeface="Times New Roman" panose="02020603050405020304" pitchFamily="18" charset="0"/>
              </a:rPr>
              <a:t>https</a:t>
            </a:r>
            <a:r>
              <a:rPr lang="en-US" sz="1050" i="1" dirty="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ea typeface="Microsoft YaHei" panose="020B0503020204020204" pitchFamily="34" charset="-122"/>
                <a:cs typeface="Times New Roman" panose="02020603050405020304" pitchFamily="18" charset="0"/>
              </a:rPr>
              <a:t>://</a:t>
            </a:r>
            <a:r>
              <a:rPr lang="en-US" sz="1050" i="1" dirty="0" smtClean="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ea typeface="Microsoft YaHei" panose="020B0503020204020204" pitchFamily="34" charset="-122"/>
                <a:cs typeface="Times New Roman" panose="02020603050405020304" pitchFamily="18" charset="0"/>
              </a:rPr>
              <a:t>bugwoodcloud.org/images/768x512/5390491.jpg</a:t>
            </a:r>
            <a:endParaRPr lang="en-US" sz="1050" i="1" dirty="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ea typeface="Microsoft YaHei" panose="020B0503020204020204" pitchFamily="34" charset="-122"/>
              <a:cs typeface="Times New Roman" panose="02020603050405020304" pitchFamily="18" charset="0"/>
            </a:endParaRPr>
          </a:p>
          <a:p>
            <a:pPr marL="228600" indent="-228600" algn="l">
              <a:lnSpc>
                <a:spcPct val="130000"/>
              </a:lnSpc>
              <a:buAutoNum type="arabicPeriod"/>
            </a:pPr>
            <a:endParaRPr lang="en-US" sz="1200" i="1" dirty="0" smtClean="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24" name="TextBox 23"/>
          <p:cNvSpPr txBox="1"/>
          <p:nvPr/>
        </p:nvSpPr>
        <p:spPr>
          <a:xfrm>
            <a:off x="2578675" y="2652744"/>
            <a:ext cx="335108" cy="572464"/>
          </a:xfrm>
          <a:prstGeom prst="rect">
            <a:avLst/>
          </a:prstGeom>
          <a:noFill/>
        </p:spPr>
        <p:txBody>
          <a:bodyPr wrap="square" rtlCol="0">
            <a:spAutoFit/>
          </a:bodyPr>
          <a:lstStyle/>
          <a:p>
            <a:pPr>
              <a:lnSpc>
                <a:spcPct val="130000"/>
              </a:lnSpc>
            </a:pPr>
            <a:r>
              <a:rPr lang="en-US" sz="1200" dirty="0" smtClean="0">
                <a:solidFill>
                  <a:schemeClr val="accent1">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[1]</a:t>
            </a:r>
          </a:p>
        </p:txBody>
      </p:sp>
      <p:sp>
        <p:nvSpPr>
          <p:cNvPr id="25" name="TextBox 24"/>
          <p:cNvSpPr txBox="1"/>
          <p:nvPr/>
        </p:nvSpPr>
        <p:spPr>
          <a:xfrm>
            <a:off x="2864509" y="4909516"/>
            <a:ext cx="335108" cy="572464"/>
          </a:xfrm>
          <a:prstGeom prst="rect">
            <a:avLst/>
          </a:prstGeom>
          <a:noFill/>
        </p:spPr>
        <p:txBody>
          <a:bodyPr wrap="square" rtlCol="0">
            <a:spAutoFit/>
          </a:bodyPr>
          <a:lstStyle/>
          <a:p>
            <a:pPr>
              <a:lnSpc>
                <a:spcPct val="130000"/>
              </a:lnSpc>
            </a:pPr>
            <a:r>
              <a:rPr lang="en-US" sz="1200" dirty="0" smtClean="0">
                <a:solidFill>
                  <a:schemeClr val="accent1">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[2]</a:t>
            </a:r>
          </a:p>
        </p:txBody>
      </p:sp>
      <p:sp>
        <p:nvSpPr>
          <p:cNvPr id="26" name="TextBox 25"/>
          <p:cNvSpPr txBox="1"/>
          <p:nvPr/>
        </p:nvSpPr>
        <p:spPr>
          <a:xfrm>
            <a:off x="7518722" y="3926939"/>
            <a:ext cx="335108" cy="572464"/>
          </a:xfrm>
          <a:prstGeom prst="rect">
            <a:avLst/>
          </a:prstGeom>
          <a:noFill/>
        </p:spPr>
        <p:txBody>
          <a:bodyPr wrap="square" rtlCol="0">
            <a:spAutoFit/>
          </a:bodyPr>
          <a:lstStyle/>
          <a:p>
            <a:pPr>
              <a:lnSpc>
                <a:spcPct val="130000"/>
              </a:lnSpc>
            </a:pPr>
            <a:r>
              <a:rPr lang="en-US" sz="1200" dirty="0" smtClean="0">
                <a:solidFill>
                  <a:schemeClr val="accent1">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[3]</a:t>
            </a:r>
          </a:p>
        </p:txBody>
      </p:sp>
      <p:sp>
        <p:nvSpPr>
          <p:cNvPr id="19" name="TextBox 18"/>
          <p:cNvSpPr txBox="1"/>
          <p:nvPr/>
        </p:nvSpPr>
        <p:spPr>
          <a:xfrm>
            <a:off x="4039493" y="851245"/>
            <a:ext cx="1858201" cy="452496"/>
          </a:xfrm>
          <a:prstGeom prst="rect">
            <a:avLst/>
          </a:prstGeom>
          <a:noFill/>
        </p:spPr>
        <p:txBody>
          <a:bodyPr wrap="none" rtlCol="0">
            <a:spAutoFit/>
          </a:bodyPr>
          <a:lstStyle/>
          <a:p>
            <a:pPr algn="ctr">
              <a:lnSpc>
                <a:spcPct val="130000"/>
              </a:lnSpc>
            </a:pPr>
            <a:r>
              <a:rPr lang="en-US" sz="2000" b="1" dirty="0" smtClean="0">
                <a:solidFill>
                  <a:schemeClr val="accent2">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Paddy Diseases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5"/>
          <p:cNvSpPr>
            <a:spLocks noGrp="1"/>
          </p:cNvSpPr>
          <p:nvPr>
            <p:ph type="title"/>
          </p:nvPr>
        </p:nvSpPr>
        <p:spPr>
          <a:xfrm>
            <a:off x="479425" y="185738"/>
            <a:ext cx="8231188" cy="615950"/>
          </a:xfrm>
        </p:spPr>
        <p:txBody>
          <a:bodyPr vert="horz" wrap="square" lIns="91440" tIns="45720" rIns="91440" bIns="45720" anchor="ctr"/>
          <a:lstStyle/>
          <a:p>
            <a:pPr eaLnBrk="1" hangingPunct="1"/>
            <a:r>
              <a:rPr lang="en-US" altLang="zh-CN" sz="3600" dirty="0">
                <a:latin typeface="+mn-lt"/>
              </a:rPr>
              <a:t>Why Paddy Diseses Detection?</a:t>
            </a:r>
          </a:p>
        </p:txBody>
      </p:sp>
      <p:sp>
        <p:nvSpPr>
          <p:cNvPr id="6147" name="Rectangle 6"/>
          <p:cNvSpPr>
            <a:spLocks noGrp="1"/>
          </p:cNvSpPr>
          <p:nvPr>
            <p:ph type="body"/>
          </p:nvPr>
        </p:nvSpPr>
        <p:spPr>
          <a:xfrm>
            <a:off x="479425" y="1125855"/>
            <a:ext cx="4369435" cy="3558540"/>
          </a:xfrm>
        </p:spPr>
        <p:txBody>
          <a:bodyPr vert="horz" wrap="square" lIns="91440" tIns="45720" rIns="91440" bIns="45720" anchor="t"/>
          <a:lstStyle/>
          <a:p>
            <a:pPr marL="342900" lvl="3" indent="-342900" algn="l">
              <a:lnSpc>
                <a:spcPct val="100000"/>
              </a:lnSpc>
              <a:buFont typeface="Arial" panose="020B0604020202020204" pitchFamily="34" charset="0"/>
              <a:buChar char="•"/>
            </a:pPr>
            <a:r>
              <a:rPr lang="en-US" altLang="zh-CN" sz="2000" b="0" dirty="0">
                <a:solidFill>
                  <a:schemeClr val="accent1">
                    <a:lumMod val="50000"/>
                  </a:schemeClr>
                </a:solidFill>
                <a:latin typeface="Times New Roman" panose="02020603050405020304" pitchFamily="18" charset="0"/>
                <a:cs typeface="Times New Roman" panose="02020603050405020304" pitchFamily="18" charset="0"/>
              </a:rPr>
              <a:t>As an agricultural country, Bangladesh gets </a:t>
            </a:r>
            <a:r>
              <a:rPr lang="en-US" altLang="zh-CN" sz="2000" b="0" dirty="0" smtClean="0">
                <a:solidFill>
                  <a:schemeClr val="accent1">
                    <a:lumMod val="50000"/>
                  </a:schemeClr>
                </a:solidFill>
                <a:latin typeface="Times New Roman" panose="02020603050405020304" pitchFamily="18" charset="0"/>
                <a:cs typeface="Times New Roman" panose="02020603050405020304" pitchFamily="18" charset="0"/>
              </a:rPr>
              <a:t>it’s </a:t>
            </a:r>
            <a:r>
              <a:rPr lang="en-US" altLang="zh-CN" sz="2000" b="0" dirty="0">
                <a:solidFill>
                  <a:schemeClr val="accent1">
                    <a:lumMod val="50000"/>
                  </a:schemeClr>
                </a:solidFill>
                <a:latin typeface="Times New Roman" panose="02020603050405020304" pitchFamily="18" charset="0"/>
                <a:cs typeface="Times New Roman" panose="02020603050405020304" pitchFamily="18" charset="0"/>
              </a:rPr>
              <a:t>one-sixth of national income from </a:t>
            </a:r>
            <a:r>
              <a:rPr lang="en-US" altLang="zh-CN" sz="2000" b="0" dirty="0" smtClean="0">
                <a:solidFill>
                  <a:schemeClr val="accent1">
                    <a:lumMod val="50000"/>
                  </a:schemeClr>
                </a:solidFill>
                <a:latin typeface="Times New Roman" panose="02020603050405020304" pitchFamily="18" charset="0"/>
                <a:cs typeface="Times New Roman" panose="02020603050405020304" pitchFamily="18" charset="0"/>
              </a:rPr>
              <a:t>rice</a:t>
            </a:r>
          </a:p>
          <a:p>
            <a:pPr marL="342900" lvl="3" indent="-342900" algn="l">
              <a:lnSpc>
                <a:spcPct val="100000"/>
              </a:lnSpc>
              <a:buFont typeface="Arial" panose="020B0604020202020204" pitchFamily="34" charset="0"/>
              <a:buChar char="•"/>
            </a:pPr>
            <a:endParaRPr lang="en-US" altLang="zh-CN" sz="2000" b="0" dirty="0" smtClean="0">
              <a:solidFill>
                <a:schemeClr val="accent1">
                  <a:lumMod val="50000"/>
                </a:schemeClr>
              </a:solidFill>
              <a:latin typeface="Times New Roman" panose="02020603050405020304" pitchFamily="18" charset="0"/>
              <a:cs typeface="Times New Roman" panose="02020603050405020304" pitchFamily="18" charset="0"/>
            </a:endParaRPr>
          </a:p>
          <a:p>
            <a:pPr marL="342900" lvl="3" indent="-342900" algn="l">
              <a:lnSpc>
                <a:spcPct val="100000"/>
              </a:lnSpc>
              <a:buFont typeface="Arial" panose="020B0604020202020204" pitchFamily="34" charset="0"/>
              <a:buChar char="•"/>
            </a:pPr>
            <a:r>
              <a:rPr lang="en-US" altLang="zh-CN" sz="2000" b="0" dirty="0">
                <a:solidFill>
                  <a:schemeClr val="accent1">
                    <a:lumMod val="50000"/>
                  </a:schemeClr>
                </a:solidFill>
                <a:latin typeface="Times New Roman" panose="02020603050405020304" pitchFamily="18" charset="0"/>
                <a:cs typeface="Times New Roman" panose="02020603050405020304" pitchFamily="18" charset="0"/>
              </a:rPr>
              <a:t>About 10.5 million hectares lands produce 25.0 million tons rice ever year [2014</a:t>
            </a:r>
            <a:r>
              <a:rPr lang="en-US" altLang="zh-CN" sz="2000" b="0" dirty="0" smtClean="0">
                <a:solidFill>
                  <a:schemeClr val="accent1">
                    <a:lumMod val="50000"/>
                  </a:schemeClr>
                </a:solidFill>
                <a:latin typeface="Times New Roman" panose="02020603050405020304" pitchFamily="18" charset="0"/>
                <a:cs typeface="Times New Roman" panose="02020603050405020304" pitchFamily="18" charset="0"/>
              </a:rPr>
              <a:t>]</a:t>
            </a:r>
          </a:p>
          <a:p>
            <a:pPr marL="342900" lvl="3" indent="-342900" algn="l">
              <a:lnSpc>
                <a:spcPct val="100000"/>
              </a:lnSpc>
              <a:buFont typeface="Arial" panose="020B0604020202020204" pitchFamily="34" charset="0"/>
              <a:buChar char="•"/>
            </a:pPr>
            <a:endParaRPr lang="en-US" altLang="zh-CN" sz="2000" b="0" dirty="0" smtClean="0">
              <a:solidFill>
                <a:schemeClr val="accent1">
                  <a:lumMod val="50000"/>
                </a:schemeClr>
              </a:solidFill>
              <a:latin typeface="Times New Roman" panose="02020603050405020304" pitchFamily="18" charset="0"/>
              <a:cs typeface="Times New Roman" panose="02020603050405020304" pitchFamily="18" charset="0"/>
            </a:endParaRPr>
          </a:p>
          <a:p>
            <a:pPr marL="342900" lvl="3" indent="-342900" algn="l">
              <a:lnSpc>
                <a:spcPct val="100000"/>
              </a:lnSpc>
              <a:buFont typeface="Arial" panose="020B0604020202020204" pitchFamily="34" charset="0"/>
              <a:buChar char="•"/>
            </a:pPr>
            <a:r>
              <a:rPr lang="en-US" altLang="zh-CN" sz="2000" b="0" dirty="0">
                <a:solidFill>
                  <a:schemeClr val="accent1">
                    <a:lumMod val="50000"/>
                  </a:schemeClr>
                </a:solidFill>
                <a:latin typeface="Times New Roman" panose="02020603050405020304" pitchFamily="18" charset="0"/>
                <a:cs typeface="Times New Roman" panose="02020603050405020304" pitchFamily="18" charset="0"/>
              </a:rPr>
              <a:t>Now govt.’s target is to produce another 30 millions over the next 20 years</a:t>
            </a:r>
            <a:endParaRPr lang="zh-CN" altLang="en-US" sz="2000" b="0"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2017-09-14</a:t>
            </a:r>
          </a:p>
        </p:txBody>
      </p:sp>
      <p:sp>
        <p:nvSpPr>
          <p:cNvPr id="5" name="Slide Number Placeholder 4"/>
          <p:cNvSpPr>
            <a:spLocks noGrp="1"/>
          </p:cNvSpPr>
          <p:nvPr>
            <p:ph type="sldNum" sz="quarter" idx="16"/>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6DE7F848-D61F-4235-B28F-8FCD9B0DE716}"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4</a:t>
            </a:fld>
            <a:r>
              <a:rPr kumimoji="0" lang="zh-CN" altLang="en-US" sz="1200" b="0" i="0" u="none" strike="noStrike" kern="1200" cap="none" spc="0" normalizeH="0" baseline="0" noProof="0" dirty="0" smtClean="0">
                <a:ln>
                  <a:noFill/>
                </a:ln>
                <a:solidFill>
                  <a:schemeClr val="tx1">
                    <a:tint val="75000"/>
                  </a:schemeClr>
                </a:solidFill>
                <a:effectLst/>
                <a:uLnTx/>
                <a:uFillTx/>
                <a:latin typeface="+mn-lt"/>
                <a:ea typeface="+mn-ea"/>
                <a:cs typeface="+mn-cs"/>
              </a:rPr>
              <a:t> </a:t>
            </a:r>
            <a:r>
              <a:rPr kumimoji="0" lang="en-US" altLang="zh-CN" sz="1200" b="0" i="0" u="none" strike="noStrike" kern="1200" cap="none" spc="0" normalizeH="0" baseline="0" noProof="0" dirty="0" smtClean="0">
                <a:ln>
                  <a:noFill/>
                </a:ln>
                <a:solidFill>
                  <a:schemeClr val="tx1">
                    <a:tint val="75000"/>
                  </a:schemeClr>
                </a:solidFill>
                <a:effectLst/>
                <a:uLnTx/>
                <a:uFillTx/>
                <a:latin typeface="+mn-lt"/>
                <a:ea typeface="+mn-ea"/>
                <a:cs typeface="+mn-cs"/>
              </a:rPr>
              <a:t>of 17</a:t>
            </a:r>
            <a:endParaRPr kumimoji="0" lang="zh-CN" alt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pic>
        <p:nvPicPr>
          <p:cNvPr id="2" name="Picture 1" descr="pro and con rice"/>
          <p:cNvPicPr>
            <a:picLocks noChangeAspect="1"/>
          </p:cNvPicPr>
          <p:nvPr/>
        </p:nvPicPr>
        <p:blipFill>
          <a:blip r:embed="rId3"/>
          <a:stretch>
            <a:fillRect/>
          </a:stretch>
        </p:blipFill>
        <p:spPr>
          <a:xfrm>
            <a:off x="4848860" y="1125855"/>
            <a:ext cx="3862070" cy="2772410"/>
          </a:xfrm>
          <a:prstGeom prst="rect">
            <a:avLst/>
          </a:prstGeom>
        </p:spPr>
      </p:pic>
      <p:sp>
        <p:nvSpPr>
          <p:cNvPr id="3" name="Text Box 2"/>
          <p:cNvSpPr txBox="1"/>
          <p:nvPr/>
        </p:nvSpPr>
        <p:spPr>
          <a:xfrm>
            <a:off x="4848860" y="3898265"/>
            <a:ext cx="3862705" cy="344518"/>
          </a:xfrm>
          <a:prstGeom prst="rect">
            <a:avLst/>
          </a:prstGeom>
          <a:noFill/>
        </p:spPr>
        <p:txBody>
          <a:bodyPr wrap="square" rtlCol="0">
            <a:spAutoFit/>
          </a:bodyPr>
          <a:lstStyle/>
          <a:p>
            <a:pPr algn="ctr">
              <a:lnSpc>
                <a:spcPct val="130000"/>
              </a:lnSpc>
            </a:pPr>
            <a:r>
              <a:rPr lang="en-US" sz="1400" dirty="0" smtClean="0">
                <a:solidFill>
                  <a:schemeClr val="accent1">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Rice Production Statistics</a:t>
            </a:r>
          </a:p>
        </p:txBody>
      </p:sp>
      <p:sp>
        <p:nvSpPr>
          <p:cNvPr id="7" name="Rectangle 6"/>
          <p:cNvSpPr>
            <a:spLocks noGrp="1"/>
          </p:cNvSpPr>
          <p:nvPr/>
        </p:nvSpPr>
        <p:spPr>
          <a:xfrm>
            <a:off x="479108" y="4700564"/>
            <a:ext cx="8231505" cy="1518090"/>
          </a:xfrm>
          <a:prstGeom prst="rect">
            <a:avLst/>
          </a:prstGeom>
          <a:noFill/>
          <a:ln w="9525">
            <a:noFill/>
          </a:ln>
        </p:spPr>
        <p:txBody>
          <a:bodyPr vert="horz" wrap="square" lIns="91440" tIns="45720" rIns="91440" bIns="45720" anchor="t"/>
          <a:lstStyle>
            <a:lvl1pPr marL="357505" indent="-357505" algn="just" rtl="0" fontAlgn="base">
              <a:lnSpc>
                <a:spcPct val="110000"/>
              </a:lnSpc>
              <a:spcBef>
                <a:spcPts val="1400"/>
              </a:spcBef>
              <a:spcAft>
                <a:spcPct val="0"/>
              </a:spcAft>
              <a:buClr>
                <a:srgbClr val="956B21"/>
              </a:buClr>
              <a:buSzPct val="50000"/>
              <a:buFont typeface="Wingdings" panose="05000000000000000000" pitchFamily="2" charset="2"/>
              <a:buChar char="u"/>
              <a:defRPr sz="2000" b="1" kern="1200">
                <a:solidFill>
                  <a:srgbClr val="634716"/>
                </a:solidFill>
                <a:latin typeface="幼圆" pitchFamily="49" charset="-122"/>
                <a:ea typeface="幼圆" pitchFamily="49" charset="-122"/>
                <a:cs typeface="+mn-cs"/>
              </a:defRPr>
            </a:lvl1pPr>
            <a:lvl2pPr marL="357505" indent="-285750" algn="just" rtl="0" fontAlgn="base">
              <a:spcBef>
                <a:spcPct val="0"/>
              </a:spcBef>
              <a:spcAft>
                <a:spcPts val="600"/>
              </a:spcAft>
              <a:buClr>
                <a:srgbClr val="E2BD7B"/>
              </a:buClr>
              <a:buFont typeface="华文新魏" pitchFamily="2" charset="-122"/>
              <a:buChar char=" "/>
              <a:defRPr kern="1200">
                <a:solidFill>
                  <a:schemeClr val="tx1"/>
                </a:solidFill>
                <a:latin typeface="华文新魏" pitchFamily="2" charset="-122"/>
                <a:ea typeface="华文新魏"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eaLnBrk="1" hangingPunct="1">
              <a:lnSpc>
                <a:spcPct val="100000"/>
              </a:lnSpc>
              <a:buSzPct val="100000"/>
              <a:buFont typeface="Arial" panose="020B0604020202020204" pitchFamily="34" charset="0"/>
              <a:buChar char="•"/>
            </a:pPr>
            <a:r>
              <a:rPr lang="en-US" altLang="zh-CN" b="0" dirty="0">
                <a:solidFill>
                  <a:schemeClr val="accent1">
                    <a:lumMod val="50000"/>
                  </a:schemeClr>
                </a:solidFill>
                <a:latin typeface="Times New Roman" panose="02020603050405020304" pitchFamily="18" charset="0"/>
                <a:cs typeface="Times New Roman" panose="02020603050405020304" pitchFamily="18" charset="0"/>
              </a:rPr>
              <a:t>Main Obstacle for gaining the target is those paddy diseases</a:t>
            </a:r>
          </a:p>
          <a:p>
            <a:pPr algn="l" eaLnBrk="1" hangingPunct="1">
              <a:lnSpc>
                <a:spcPct val="100000"/>
              </a:lnSpc>
              <a:buSzPct val="100000"/>
              <a:buFont typeface="Arial" panose="020B0604020202020204" pitchFamily="34" charset="0"/>
              <a:buChar char="•"/>
            </a:pPr>
            <a:r>
              <a:rPr lang="en-US" altLang="zh-CN" b="0" dirty="0">
                <a:solidFill>
                  <a:schemeClr val="accent1">
                    <a:lumMod val="50000"/>
                  </a:schemeClr>
                </a:solidFill>
                <a:latin typeface="Times New Roman" panose="02020603050405020304" pitchFamily="18" charset="0"/>
                <a:cs typeface="Times New Roman" panose="02020603050405020304" pitchFamily="18" charset="0"/>
              </a:rPr>
              <a:t>If disesases can detect easily with image processing, taking action will be faster </a:t>
            </a:r>
          </a:p>
        </p:txBody>
      </p:sp>
      <p:sp>
        <p:nvSpPr>
          <p:cNvPr id="6" name="TextBox 5"/>
          <p:cNvSpPr txBox="1"/>
          <p:nvPr/>
        </p:nvSpPr>
        <p:spPr>
          <a:xfrm>
            <a:off x="7656576" y="3825267"/>
            <a:ext cx="356188" cy="307456"/>
          </a:xfrm>
          <a:prstGeom prst="rect">
            <a:avLst/>
          </a:prstGeom>
          <a:noFill/>
        </p:spPr>
        <p:txBody>
          <a:bodyPr wrap="none" rtlCol="0">
            <a:spAutoFit/>
          </a:bodyPr>
          <a:lstStyle/>
          <a:p>
            <a:pPr>
              <a:lnSpc>
                <a:spcPct val="130000"/>
              </a:lnSpc>
            </a:pPr>
            <a:r>
              <a:rPr lang="en-US" sz="1200" dirty="0" smtClean="0">
                <a:solidFill>
                  <a:schemeClr val="accent1">
                    <a:lumMod val="50000"/>
                  </a:schemeClr>
                </a:solidFill>
                <a:latin typeface="Arial" panose="020B0604020202020204" pitchFamily="34" charset="0"/>
                <a:ea typeface="Microsoft YaHei" panose="020B0503020204020204" pitchFamily="34" charset="-122"/>
              </a:rPr>
              <a:t>[1]</a:t>
            </a:r>
          </a:p>
        </p:txBody>
      </p:sp>
      <p:sp>
        <p:nvSpPr>
          <p:cNvPr id="8" name="TextBox 7"/>
          <p:cNvSpPr txBox="1"/>
          <p:nvPr/>
        </p:nvSpPr>
        <p:spPr>
          <a:xfrm>
            <a:off x="2015449" y="5813894"/>
            <a:ext cx="4764446" cy="542456"/>
          </a:xfrm>
          <a:prstGeom prst="rect">
            <a:avLst/>
          </a:prstGeom>
          <a:noFill/>
        </p:spPr>
        <p:txBody>
          <a:bodyPr wrap="none" rtlCol="0">
            <a:spAutoFit/>
          </a:bodyPr>
          <a:lstStyle/>
          <a:p>
            <a:pPr>
              <a:lnSpc>
                <a:spcPct val="130000"/>
              </a:lnSpc>
            </a:pPr>
            <a:r>
              <a:rPr lang="en-US" sz="1200" i="1" dirty="0">
                <a:solidFill>
                  <a:schemeClr val="accent1">
                    <a:lumMod val="50000"/>
                  </a:schemeClr>
                </a:solidFill>
                <a:latin typeface="Arial" panose="020B0604020202020204" pitchFamily="34" charset="0"/>
                <a:ea typeface="Microsoft YaHei" panose="020B0503020204020204" pitchFamily="34" charset="-122"/>
              </a:rPr>
              <a:t>r</a:t>
            </a:r>
            <a:r>
              <a:rPr lang="en-US" sz="1200" i="1" dirty="0" smtClean="0">
                <a:solidFill>
                  <a:schemeClr val="accent1">
                    <a:lumMod val="50000"/>
                  </a:schemeClr>
                </a:solidFill>
                <a:latin typeface="Arial" panose="020B0604020202020204" pitchFamily="34" charset="0"/>
                <a:ea typeface="Microsoft YaHei" panose="020B0503020204020204" pitchFamily="34" charset="-122"/>
              </a:rPr>
              <a:t>ef: </a:t>
            </a:r>
          </a:p>
          <a:p>
            <a:pPr>
              <a:lnSpc>
                <a:spcPct val="130000"/>
              </a:lnSpc>
            </a:pPr>
            <a:r>
              <a:rPr lang="en-US" sz="1050" dirty="0" smtClean="0">
                <a:solidFill>
                  <a:schemeClr val="accent1">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1. </a:t>
            </a:r>
            <a:r>
              <a:rPr lang="en-US" sz="1050" i="1" dirty="0">
                <a:solidFill>
                  <a:schemeClr val="accent1">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ref::http://</a:t>
            </a:r>
            <a:r>
              <a:rPr lang="en-US" sz="1050" i="1" dirty="0" smtClean="0">
                <a:solidFill>
                  <a:schemeClr val="accent1">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www.ruraldevelopment.info/siteimages/pro%20and%20con%20rice.jpg</a:t>
            </a:r>
            <a:endParaRPr lang="en-US" sz="1050" i="1" dirty="0">
              <a:solidFill>
                <a:schemeClr val="accent1">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9" name="TextBox 8"/>
          <p:cNvSpPr txBox="1"/>
          <p:nvPr/>
        </p:nvSpPr>
        <p:spPr>
          <a:xfrm>
            <a:off x="7394484" y="2458738"/>
            <a:ext cx="907621" cy="292388"/>
          </a:xfrm>
          <a:prstGeom prst="rect">
            <a:avLst/>
          </a:prstGeom>
          <a:noFill/>
        </p:spPr>
        <p:txBody>
          <a:bodyPr wrap="none" rtlCol="0">
            <a:spAutoFit/>
          </a:bodyPr>
          <a:lstStyle/>
          <a:p>
            <a:pPr>
              <a:lnSpc>
                <a:spcPct val="130000"/>
              </a:lnSpc>
            </a:pPr>
            <a:r>
              <a:rPr lang="en-US" sz="1000" dirty="0" smtClean="0">
                <a:solidFill>
                  <a:schemeClr val="tx1">
                    <a:lumMod val="50000"/>
                  </a:schemeClr>
                </a:solidFill>
                <a:latin typeface="Arial" panose="020B0604020202020204" pitchFamily="34" charset="0"/>
                <a:ea typeface="Microsoft YaHei" panose="020B0503020204020204" pitchFamily="34" charset="-122"/>
              </a:rPr>
              <a:t>consumption</a:t>
            </a:r>
          </a:p>
        </p:txBody>
      </p:sp>
      <p:sp>
        <p:nvSpPr>
          <p:cNvPr id="12" name="TextBox 11"/>
          <p:cNvSpPr txBox="1"/>
          <p:nvPr/>
        </p:nvSpPr>
        <p:spPr>
          <a:xfrm>
            <a:off x="2015449" y="2905125"/>
            <a:ext cx="356188" cy="307456"/>
          </a:xfrm>
          <a:prstGeom prst="rect">
            <a:avLst/>
          </a:prstGeom>
          <a:noFill/>
        </p:spPr>
        <p:txBody>
          <a:bodyPr wrap="none" rtlCol="0">
            <a:spAutoFit/>
          </a:bodyPr>
          <a:lstStyle/>
          <a:p>
            <a:pPr>
              <a:lnSpc>
                <a:spcPct val="130000"/>
              </a:lnSpc>
            </a:pPr>
            <a:r>
              <a:rPr lang="en-US" sz="1200" dirty="0" smtClean="0">
                <a:solidFill>
                  <a:schemeClr val="accent1">
                    <a:lumMod val="50000"/>
                  </a:schemeClr>
                </a:solidFill>
                <a:latin typeface="Arial" panose="020B0604020202020204" pitchFamily="34" charset="0"/>
                <a:ea typeface="Microsoft YaHei" panose="020B0503020204020204" pitchFamily="34" charset="-122"/>
              </a:rPr>
              <a:t>[1]</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5"/>
          <p:cNvSpPr>
            <a:spLocks noGrp="1"/>
          </p:cNvSpPr>
          <p:nvPr>
            <p:ph type="title"/>
          </p:nvPr>
        </p:nvSpPr>
        <p:spPr>
          <a:xfrm>
            <a:off x="479425" y="185738"/>
            <a:ext cx="8231188" cy="615950"/>
          </a:xfrm>
        </p:spPr>
        <p:txBody>
          <a:bodyPr vert="horz" wrap="square" lIns="91440" tIns="45720" rIns="91440" bIns="45720" anchor="ctr"/>
          <a:lstStyle/>
          <a:p>
            <a:pPr eaLnBrk="1" hangingPunct="1"/>
            <a:r>
              <a:rPr lang="en-US" altLang="zh-CN" sz="3600" dirty="0">
                <a:latin typeface="+mn-lt"/>
              </a:rPr>
              <a:t>Background Study</a:t>
            </a:r>
          </a:p>
        </p:txBody>
      </p:sp>
      <p:sp>
        <p:nvSpPr>
          <p:cNvPr id="6147" name="Rectangle 6"/>
          <p:cNvSpPr>
            <a:spLocks noGrp="1"/>
          </p:cNvSpPr>
          <p:nvPr>
            <p:ph type="body"/>
          </p:nvPr>
        </p:nvSpPr>
        <p:spPr>
          <a:xfrm>
            <a:off x="479425" y="1125855"/>
            <a:ext cx="5422358" cy="5321300"/>
          </a:xfrm>
        </p:spPr>
        <p:txBody>
          <a:bodyPr vert="horz" wrap="square" lIns="91440" tIns="45720" rIns="91440" bIns="45720" anchor="t"/>
          <a:lstStyle/>
          <a:p>
            <a:pPr marL="342900" indent="-342900" algn="l" eaLnBrk="1" hangingPunct="1">
              <a:buFont typeface="Arial" panose="020B0604020202020204" pitchFamily="34" charset="0"/>
              <a:buChar char="•"/>
            </a:pPr>
            <a:r>
              <a:rPr lang="en-US" altLang="zh-CN" sz="2000" b="0" dirty="0">
                <a:solidFill>
                  <a:schemeClr val="accent1">
                    <a:lumMod val="50000"/>
                  </a:schemeClr>
                </a:solidFill>
                <a:latin typeface="Times New Roman" panose="02020603050405020304" pitchFamily="18" charset="0"/>
                <a:cs typeface="Times New Roman" panose="02020603050405020304" pitchFamily="18" charset="0"/>
              </a:rPr>
              <a:t>Studied about paddy diseases and list three diseases for our </a:t>
            </a:r>
            <a:r>
              <a:rPr lang="en-US" altLang="zh-CN" sz="2000" b="0" dirty="0" smtClean="0">
                <a:solidFill>
                  <a:schemeClr val="accent1">
                    <a:lumMod val="50000"/>
                  </a:schemeClr>
                </a:solidFill>
                <a:latin typeface="Times New Roman" panose="02020603050405020304" pitchFamily="18" charset="0"/>
                <a:cs typeface="Times New Roman" panose="02020603050405020304" pitchFamily="18" charset="0"/>
              </a:rPr>
              <a:t>work</a:t>
            </a:r>
          </a:p>
          <a:p>
            <a:pPr marL="342900" indent="-342900" algn="l" eaLnBrk="1" hangingPunct="1">
              <a:buFont typeface="Arial" panose="020B0604020202020204" pitchFamily="34" charset="0"/>
              <a:buChar char="•"/>
            </a:pPr>
            <a:endParaRPr lang="en-US" altLang="zh-CN" sz="2000" b="0" dirty="0" smtClean="0">
              <a:solidFill>
                <a:schemeClr val="accent1">
                  <a:lumMod val="50000"/>
                </a:schemeClr>
              </a:solidFill>
              <a:latin typeface="Times New Roman" panose="02020603050405020304" pitchFamily="18" charset="0"/>
              <a:cs typeface="Times New Roman" panose="02020603050405020304" pitchFamily="18" charset="0"/>
            </a:endParaRPr>
          </a:p>
          <a:p>
            <a:pPr marL="342900" indent="-342900" algn="l" eaLnBrk="1" hangingPunct="1">
              <a:buFont typeface="Arial" panose="020B0604020202020204" pitchFamily="34" charset="0"/>
              <a:buChar char="•"/>
            </a:pPr>
            <a:r>
              <a:rPr lang="en-US" altLang="zh-CN" sz="2000" b="0" dirty="0">
                <a:solidFill>
                  <a:schemeClr val="accent1">
                    <a:lumMod val="50000"/>
                  </a:schemeClr>
                </a:solidFill>
                <a:latin typeface="Times New Roman" panose="02020603050405020304" pitchFamily="18" charset="0"/>
                <a:cs typeface="Times New Roman" panose="02020603050405020304" pitchFamily="18" charset="0"/>
              </a:rPr>
              <a:t>Visited local agriculture office </a:t>
            </a:r>
            <a:endParaRPr lang="en-US" altLang="zh-CN" sz="2000" b="0" dirty="0" smtClean="0">
              <a:solidFill>
                <a:schemeClr val="accent1">
                  <a:lumMod val="50000"/>
                </a:schemeClr>
              </a:solidFill>
              <a:latin typeface="Times New Roman" panose="02020603050405020304" pitchFamily="18" charset="0"/>
              <a:cs typeface="Times New Roman" panose="02020603050405020304" pitchFamily="18" charset="0"/>
            </a:endParaRPr>
          </a:p>
          <a:p>
            <a:pPr marL="342900" indent="-342900" algn="l" eaLnBrk="1" hangingPunct="1">
              <a:buFont typeface="Arial" panose="020B0604020202020204" pitchFamily="34" charset="0"/>
              <a:buChar char="•"/>
            </a:pPr>
            <a:endParaRPr lang="en-US" altLang="zh-CN" sz="2000" b="0" dirty="0" smtClean="0">
              <a:solidFill>
                <a:schemeClr val="accent1">
                  <a:lumMod val="50000"/>
                </a:schemeClr>
              </a:solidFill>
              <a:latin typeface="Times New Roman" panose="02020603050405020304" pitchFamily="18" charset="0"/>
              <a:cs typeface="Times New Roman" panose="02020603050405020304" pitchFamily="18" charset="0"/>
            </a:endParaRPr>
          </a:p>
          <a:p>
            <a:pPr marL="342900" indent="-342900" algn="l" eaLnBrk="1" hangingPunct="1">
              <a:buFont typeface="Arial" panose="020B0604020202020204" pitchFamily="34" charset="0"/>
              <a:buChar char="•"/>
            </a:pPr>
            <a:r>
              <a:rPr lang="en-US" altLang="zh-CN" sz="2000" b="0" dirty="0">
                <a:solidFill>
                  <a:schemeClr val="accent1">
                    <a:lumMod val="50000"/>
                  </a:schemeClr>
                </a:solidFill>
                <a:latin typeface="Times New Roman" panose="02020603050405020304" pitchFamily="18" charset="0"/>
                <a:cs typeface="Times New Roman" panose="02020603050405020304" pitchFamily="18" charset="0"/>
              </a:rPr>
              <a:t>Gone through some </a:t>
            </a:r>
            <a:r>
              <a:rPr lang="en-US" altLang="zh-CN" sz="2000" b="0" dirty="0" smtClean="0">
                <a:solidFill>
                  <a:schemeClr val="accent1">
                    <a:lumMod val="50000"/>
                  </a:schemeClr>
                </a:solidFill>
                <a:latin typeface="Times New Roman" panose="02020603050405020304" pitchFamily="18" charset="0"/>
                <a:cs typeface="Times New Roman" panose="02020603050405020304" pitchFamily="18" charset="0"/>
              </a:rPr>
              <a:t>related </a:t>
            </a:r>
            <a:r>
              <a:rPr lang="en-US" altLang="zh-CN" sz="2000" b="0" dirty="0">
                <a:solidFill>
                  <a:schemeClr val="accent1">
                    <a:lumMod val="50000"/>
                  </a:schemeClr>
                </a:solidFill>
                <a:latin typeface="Times New Roman" panose="02020603050405020304" pitchFamily="18" charset="0"/>
                <a:cs typeface="Times New Roman" panose="02020603050405020304" pitchFamily="18" charset="0"/>
              </a:rPr>
              <a:t>work and </a:t>
            </a:r>
            <a:r>
              <a:rPr lang="en-US" altLang="zh-CN" sz="2000" b="0" dirty="0" smtClean="0">
                <a:solidFill>
                  <a:schemeClr val="accent1">
                    <a:lumMod val="50000"/>
                  </a:schemeClr>
                </a:solidFill>
                <a:latin typeface="Times New Roman" panose="02020603050405020304" pitchFamily="18" charset="0"/>
                <a:cs typeface="Times New Roman" panose="02020603050405020304" pitchFamily="18" charset="0"/>
              </a:rPr>
              <a:t>summarized</a:t>
            </a:r>
          </a:p>
        </p:txBody>
      </p:sp>
      <p:sp>
        <p:nvSpPr>
          <p:cNvPr id="4" name="Date Placeholder 3"/>
          <p:cNvSpPr>
            <a:spLocks noGrp="1"/>
          </p:cNvSpPr>
          <p:nvPr>
            <p:ph type="dt" sz="half" idx="1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2017-09-14</a:t>
            </a:r>
          </a:p>
        </p:txBody>
      </p:sp>
      <p:sp>
        <p:nvSpPr>
          <p:cNvPr id="5" name="Slide Number Placeholder 4"/>
          <p:cNvSpPr>
            <a:spLocks noGrp="1"/>
          </p:cNvSpPr>
          <p:nvPr>
            <p:ph type="sldNum" sz="quarter" idx="16"/>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6DE7F848-D61F-4235-B28F-8FCD9B0DE716}"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5</a:t>
            </a:fld>
            <a:r>
              <a:rPr kumimoji="0" lang="zh-CN" altLang="en-US" sz="1200" b="0" i="0" u="none" strike="noStrike" kern="1200" cap="none" spc="0" normalizeH="0" baseline="0" noProof="0" dirty="0">
                <a:ln>
                  <a:noFill/>
                </a:ln>
                <a:solidFill>
                  <a:schemeClr val="tx1">
                    <a:tint val="75000"/>
                  </a:schemeClr>
                </a:solidFill>
                <a:effectLst/>
                <a:uLnTx/>
                <a:uFillTx/>
                <a:latin typeface="+mn-lt"/>
                <a:ea typeface="+mn-ea"/>
                <a:cs typeface="+mn-cs"/>
              </a:rPr>
              <a:t> </a:t>
            </a:r>
            <a:r>
              <a:rPr kumimoji="0" lang="en-US" altLang="zh-CN" sz="1200" b="0" i="0" u="none" strike="noStrike" kern="1200" cap="none" spc="0" normalizeH="0" baseline="0" noProof="0" dirty="0">
                <a:ln>
                  <a:noFill/>
                </a:ln>
                <a:solidFill>
                  <a:schemeClr val="tx1">
                    <a:tint val="75000"/>
                  </a:schemeClr>
                </a:solidFill>
                <a:effectLst/>
                <a:uLnTx/>
                <a:uFillTx/>
                <a:latin typeface="+mn-lt"/>
                <a:ea typeface="+mn-ea"/>
                <a:cs typeface="+mn-cs"/>
              </a:rPr>
              <a:t>of </a:t>
            </a:r>
            <a:r>
              <a:rPr lang="en-US" altLang="zh-CN" dirty="0" smtClean="0"/>
              <a:t>17</a:t>
            </a:r>
            <a:endParaRPr kumimoji="0" lang="en-US" altLang="zh-CN"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pic>
        <p:nvPicPr>
          <p:cNvPr id="2" name="Picture 1" descr="reading_report"/>
          <p:cNvPicPr>
            <a:picLocks noChangeAspect="1"/>
          </p:cNvPicPr>
          <p:nvPr/>
        </p:nvPicPr>
        <p:blipFill>
          <a:blip r:embed="rId3"/>
          <a:stretch>
            <a:fillRect/>
          </a:stretch>
        </p:blipFill>
        <p:spPr>
          <a:xfrm>
            <a:off x="6144862" y="1125855"/>
            <a:ext cx="2370487" cy="1775841"/>
          </a:xfrm>
          <a:prstGeom prst="rect">
            <a:avLst/>
          </a:prstGeom>
        </p:spPr>
      </p:pic>
      <p:sp>
        <p:nvSpPr>
          <p:cNvPr id="3" name="Text Box 2"/>
          <p:cNvSpPr txBox="1"/>
          <p:nvPr/>
        </p:nvSpPr>
        <p:spPr>
          <a:xfrm>
            <a:off x="5735638" y="2957559"/>
            <a:ext cx="2974975" cy="343235"/>
          </a:xfrm>
          <a:prstGeom prst="rect">
            <a:avLst/>
          </a:prstGeom>
          <a:noFill/>
        </p:spPr>
        <p:txBody>
          <a:bodyPr wrap="square" rtlCol="0">
            <a:spAutoFit/>
          </a:bodyPr>
          <a:lstStyle/>
          <a:p>
            <a:pPr algn="ctr">
              <a:lnSpc>
                <a:spcPct val="130000"/>
              </a:lnSpc>
            </a:pPr>
            <a:r>
              <a:rPr lang="en-US" sz="1400" dirty="0" smtClean="0">
                <a:solidFill>
                  <a:schemeClr val="accent1">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Reading Report</a:t>
            </a:r>
          </a:p>
        </p:txBody>
      </p:sp>
      <p:sp>
        <p:nvSpPr>
          <p:cNvPr id="6" name="TextBox 5"/>
          <p:cNvSpPr txBox="1"/>
          <p:nvPr/>
        </p:nvSpPr>
        <p:spPr>
          <a:xfrm>
            <a:off x="7790244" y="2901696"/>
            <a:ext cx="364202" cy="308418"/>
          </a:xfrm>
          <a:prstGeom prst="rect">
            <a:avLst/>
          </a:prstGeom>
          <a:noFill/>
        </p:spPr>
        <p:txBody>
          <a:bodyPr wrap="none" rtlCol="0">
            <a:spAutoFit/>
          </a:bodyPr>
          <a:lstStyle/>
          <a:p>
            <a:pPr>
              <a:lnSpc>
                <a:spcPct val="130000"/>
              </a:lnSpc>
            </a:pPr>
            <a:r>
              <a:rPr lang="en-US" sz="1200" dirty="0" smtClean="0">
                <a:solidFill>
                  <a:schemeClr val="accent1">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[1]</a:t>
            </a:r>
          </a:p>
        </p:txBody>
      </p:sp>
      <p:sp>
        <p:nvSpPr>
          <p:cNvPr id="7" name="TextBox 6"/>
          <p:cNvSpPr txBox="1"/>
          <p:nvPr/>
        </p:nvSpPr>
        <p:spPr>
          <a:xfrm>
            <a:off x="1815846" y="5803891"/>
            <a:ext cx="4971233" cy="542456"/>
          </a:xfrm>
          <a:prstGeom prst="rect">
            <a:avLst/>
          </a:prstGeom>
          <a:noFill/>
        </p:spPr>
        <p:txBody>
          <a:bodyPr wrap="none" rtlCol="0">
            <a:spAutoFit/>
          </a:bodyPr>
          <a:lstStyle/>
          <a:p>
            <a:pPr>
              <a:lnSpc>
                <a:spcPct val="130000"/>
              </a:lnSpc>
            </a:pPr>
            <a:r>
              <a:rPr lang="en-US" sz="1200" i="1" dirty="0">
                <a:solidFill>
                  <a:schemeClr val="accent1">
                    <a:lumMod val="50000"/>
                  </a:schemeClr>
                </a:solidFill>
                <a:latin typeface="Arial" panose="020B0604020202020204" pitchFamily="34" charset="0"/>
                <a:ea typeface="Microsoft YaHei" panose="020B0503020204020204" pitchFamily="34" charset="-122"/>
              </a:rPr>
              <a:t>r</a:t>
            </a:r>
            <a:r>
              <a:rPr lang="en-US" sz="1200" i="1" dirty="0" smtClean="0">
                <a:solidFill>
                  <a:schemeClr val="accent1">
                    <a:lumMod val="50000"/>
                  </a:schemeClr>
                </a:solidFill>
                <a:latin typeface="Arial" panose="020B0604020202020204" pitchFamily="34" charset="0"/>
                <a:ea typeface="Microsoft YaHei" panose="020B0503020204020204" pitchFamily="34" charset="-122"/>
              </a:rPr>
              <a:t>ef:</a:t>
            </a:r>
          </a:p>
          <a:p>
            <a:pPr>
              <a:lnSpc>
                <a:spcPct val="130000"/>
              </a:lnSpc>
            </a:pPr>
            <a:r>
              <a:rPr lang="en-US" sz="1050" i="1" dirty="0" smtClean="0">
                <a:solidFill>
                  <a:schemeClr val="accent1">
                    <a:lumMod val="50000"/>
                  </a:schemeClr>
                </a:solidFill>
                <a:latin typeface="Arial" panose="020B0604020202020204" pitchFamily="34" charset="0"/>
                <a:ea typeface="Microsoft YaHei" panose="020B0503020204020204" pitchFamily="34" charset="-122"/>
              </a:rPr>
              <a:t>1. http</a:t>
            </a:r>
            <a:r>
              <a:rPr lang="en-US" sz="1050" i="1" dirty="0">
                <a:solidFill>
                  <a:schemeClr val="accent1">
                    <a:lumMod val="50000"/>
                  </a:schemeClr>
                </a:solidFill>
                <a:latin typeface="Arial" panose="020B0604020202020204" pitchFamily="34" charset="0"/>
                <a:ea typeface="Microsoft YaHei" panose="020B0503020204020204" pitchFamily="34" charset="-122"/>
              </a:rPr>
              <a:t>://</a:t>
            </a:r>
            <a:r>
              <a:rPr lang="en-US" sz="1050" i="1" dirty="0" smtClean="0">
                <a:solidFill>
                  <a:schemeClr val="accent1">
                    <a:lumMod val="50000"/>
                  </a:schemeClr>
                </a:solidFill>
                <a:latin typeface="Arial" panose="020B0604020202020204" pitchFamily="34" charset="0"/>
                <a:ea typeface="Microsoft YaHei" panose="020B0503020204020204" pitchFamily="34" charset="-122"/>
              </a:rPr>
              <a:t>s3.amazonaws.com/libapps/accounts/91304/images/reading_report.png</a:t>
            </a:r>
            <a:endParaRPr lang="en-US" sz="1050" i="1" dirty="0">
              <a:solidFill>
                <a:schemeClr val="accent1">
                  <a:lumMod val="50000"/>
                </a:schemeClr>
              </a:solidFill>
              <a:latin typeface="Arial" panose="020B0604020202020204" pitchFamily="34" charset="0"/>
              <a:ea typeface="Microsoft YaHei" panose="020B0503020204020204" pitchFamily="34"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5"/>
          <p:cNvSpPr>
            <a:spLocks noGrp="1"/>
          </p:cNvSpPr>
          <p:nvPr>
            <p:ph type="title"/>
          </p:nvPr>
        </p:nvSpPr>
        <p:spPr>
          <a:xfrm>
            <a:off x="479425" y="185738"/>
            <a:ext cx="8231188" cy="615950"/>
          </a:xfrm>
        </p:spPr>
        <p:txBody>
          <a:bodyPr vert="horz" wrap="square" lIns="91440" tIns="45720" rIns="91440" bIns="45720" anchor="ctr"/>
          <a:lstStyle/>
          <a:p>
            <a:pPr eaLnBrk="1" hangingPunct="1"/>
            <a:r>
              <a:rPr lang="en-US" altLang="zh-CN" sz="3600" dirty="0" smtClean="0">
                <a:latin typeface="+mn-lt"/>
              </a:rPr>
              <a:t>Workflow</a:t>
            </a:r>
            <a:endParaRPr lang="en-US" altLang="zh-CN" sz="3600" dirty="0">
              <a:latin typeface="+mn-lt"/>
            </a:endParaRPr>
          </a:p>
        </p:txBody>
      </p:sp>
      <p:sp>
        <p:nvSpPr>
          <p:cNvPr id="4" name="Date Placeholder 3"/>
          <p:cNvSpPr>
            <a:spLocks noGrp="1"/>
          </p:cNvSpPr>
          <p:nvPr>
            <p:ph type="dt" sz="half" idx="1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2017-09-14</a:t>
            </a:r>
          </a:p>
        </p:txBody>
      </p:sp>
      <p:sp>
        <p:nvSpPr>
          <p:cNvPr id="5" name="Slide Number Placeholder 4"/>
          <p:cNvSpPr>
            <a:spLocks noGrp="1"/>
          </p:cNvSpPr>
          <p:nvPr>
            <p:ph type="sldNum" sz="quarter" idx="16"/>
          </p:nvPr>
        </p:nvSpPr>
        <p:spPr>
          <a:xfrm>
            <a:off x="6653213" y="6356350"/>
            <a:ext cx="20574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6DE7F848-D61F-4235-B28F-8FCD9B0DE716}"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6</a:t>
            </a:fld>
            <a:r>
              <a:rPr kumimoji="0" lang="zh-CN" altLang="en-US" sz="1200" b="0" i="0" u="none" strike="noStrike" kern="1200" cap="none" spc="0" normalizeH="0" baseline="0" noProof="0" dirty="0">
                <a:ln>
                  <a:noFill/>
                </a:ln>
                <a:solidFill>
                  <a:schemeClr val="tx1">
                    <a:tint val="75000"/>
                  </a:schemeClr>
                </a:solidFill>
                <a:effectLst/>
                <a:uLnTx/>
                <a:uFillTx/>
                <a:latin typeface="+mn-lt"/>
                <a:ea typeface="+mn-ea"/>
                <a:cs typeface="+mn-cs"/>
              </a:rPr>
              <a:t> </a:t>
            </a:r>
            <a:r>
              <a:rPr kumimoji="0" lang="en-US" altLang="zh-CN" sz="1200" b="0" i="0" u="none" strike="noStrike" kern="1200" cap="none" spc="0" normalizeH="0" baseline="0" noProof="0" dirty="0">
                <a:ln>
                  <a:noFill/>
                </a:ln>
                <a:solidFill>
                  <a:schemeClr val="tx1">
                    <a:tint val="75000"/>
                  </a:schemeClr>
                </a:solidFill>
                <a:effectLst/>
                <a:uLnTx/>
                <a:uFillTx/>
                <a:latin typeface="+mn-lt"/>
                <a:ea typeface="+mn-ea"/>
                <a:cs typeface="+mn-cs"/>
              </a:rPr>
              <a:t>of </a:t>
            </a:r>
            <a:r>
              <a:rPr lang="en-US" altLang="zh-CN" dirty="0" smtClean="0"/>
              <a:t>17</a:t>
            </a:r>
            <a:endParaRPr kumimoji="0" lang="en-US" altLang="zh-CN"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6" name="Text Box 5"/>
          <p:cNvSpPr txBox="1"/>
          <p:nvPr/>
        </p:nvSpPr>
        <p:spPr>
          <a:xfrm>
            <a:off x="769366" y="5697099"/>
            <a:ext cx="7887335" cy="372410"/>
          </a:xfrm>
          <a:prstGeom prst="rect">
            <a:avLst/>
          </a:prstGeom>
          <a:noFill/>
        </p:spPr>
        <p:txBody>
          <a:bodyPr wrap="square" rtlCol="0">
            <a:spAutoFit/>
          </a:bodyPr>
          <a:lstStyle/>
          <a:p>
            <a:pPr algn="ctr">
              <a:lnSpc>
                <a:spcPct val="130000"/>
              </a:lnSpc>
            </a:pPr>
            <a:r>
              <a:rPr lang="en-US" sz="1400" dirty="0" smtClean="0">
                <a:solidFill>
                  <a:schemeClr val="accent1">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Fig: Block Diagram of proposed methodology</a:t>
            </a:r>
          </a:p>
        </p:txBody>
      </p:sp>
      <p:sp>
        <p:nvSpPr>
          <p:cNvPr id="7" name="Rounded Rectangle 6"/>
          <p:cNvSpPr/>
          <p:nvPr/>
        </p:nvSpPr>
        <p:spPr>
          <a:xfrm>
            <a:off x="769366" y="1916934"/>
            <a:ext cx="2469593" cy="506776"/>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50000"/>
                  </a:schemeClr>
                </a:solidFill>
                <a:latin typeface="Times New Roman" panose="02020603050405020304" pitchFamily="18" charset="0"/>
                <a:cs typeface="Times New Roman" panose="02020603050405020304" pitchFamily="18" charset="0"/>
              </a:rPr>
              <a:t>Image Acquisition</a:t>
            </a:r>
            <a:endParaRPr lang="en-US" dirty="0">
              <a:solidFill>
                <a:schemeClr val="tx1">
                  <a:lumMod val="50000"/>
                </a:schemeClr>
              </a:solidFill>
              <a:latin typeface="Times New Roman" panose="02020603050405020304" pitchFamily="18" charset="0"/>
              <a:cs typeface="Times New Roman" panose="02020603050405020304" pitchFamily="18" charset="0"/>
            </a:endParaRPr>
          </a:p>
        </p:txBody>
      </p:sp>
      <p:sp>
        <p:nvSpPr>
          <p:cNvPr id="29" name="Rounded Rectangle 28"/>
          <p:cNvSpPr/>
          <p:nvPr/>
        </p:nvSpPr>
        <p:spPr>
          <a:xfrm>
            <a:off x="2110758" y="2544312"/>
            <a:ext cx="2469593" cy="506776"/>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50000"/>
                  </a:schemeClr>
                </a:solidFill>
                <a:latin typeface="Times New Roman" panose="02020603050405020304" pitchFamily="18" charset="0"/>
                <a:cs typeface="Times New Roman" panose="02020603050405020304" pitchFamily="18" charset="0"/>
              </a:rPr>
              <a:t>Image Processing</a:t>
            </a:r>
            <a:endParaRPr lang="en-US" dirty="0">
              <a:solidFill>
                <a:schemeClr val="tx1">
                  <a:lumMod val="50000"/>
                </a:schemeClr>
              </a:solidFill>
              <a:latin typeface="Times New Roman" panose="02020603050405020304" pitchFamily="18" charset="0"/>
              <a:cs typeface="Times New Roman" panose="02020603050405020304" pitchFamily="18" charset="0"/>
            </a:endParaRPr>
          </a:p>
        </p:txBody>
      </p:sp>
      <p:sp>
        <p:nvSpPr>
          <p:cNvPr id="30" name="Rounded Rectangle 29"/>
          <p:cNvSpPr/>
          <p:nvPr/>
        </p:nvSpPr>
        <p:spPr>
          <a:xfrm>
            <a:off x="3238959" y="3171690"/>
            <a:ext cx="2469593" cy="506776"/>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50000"/>
                  </a:schemeClr>
                </a:solidFill>
                <a:latin typeface="Times New Roman" panose="02020603050405020304" pitchFamily="18" charset="0"/>
                <a:cs typeface="Times New Roman" panose="02020603050405020304" pitchFamily="18" charset="0"/>
              </a:rPr>
              <a:t>Feature Extraction</a:t>
            </a:r>
            <a:endParaRPr lang="en-US" dirty="0">
              <a:solidFill>
                <a:schemeClr val="tx1">
                  <a:lumMod val="50000"/>
                </a:schemeClr>
              </a:solidFill>
              <a:latin typeface="Times New Roman" panose="02020603050405020304" pitchFamily="18" charset="0"/>
              <a:cs typeface="Times New Roman" panose="02020603050405020304" pitchFamily="18" charset="0"/>
            </a:endParaRPr>
          </a:p>
        </p:txBody>
      </p:sp>
      <p:sp>
        <p:nvSpPr>
          <p:cNvPr id="31" name="Rounded Rectangle 30"/>
          <p:cNvSpPr/>
          <p:nvPr/>
        </p:nvSpPr>
        <p:spPr>
          <a:xfrm>
            <a:off x="4304851" y="3821689"/>
            <a:ext cx="2469593" cy="506776"/>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50000"/>
                  </a:schemeClr>
                </a:solidFill>
                <a:latin typeface="Times New Roman" panose="02020603050405020304" pitchFamily="18" charset="0"/>
                <a:cs typeface="Times New Roman" panose="02020603050405020304" pitchFamily="18" charset="0"/>
              </a:rPr>
              <a:t>Image Classification</a:t>
            </a:r>
            <a:endParaRPr lang="en-US" dirty="0">
              <a:solidFill>
                <a:schemeClr val="tx1">
                  <a:lumMod val="50000"/>
                </a:schemeClr>
              </a:solidFill>
              <a:latin typeface="Times New Roman" panose="02020603050405020304" pitchFamily="18" charset="0"/>
              <a:cs typeface="Times New Roman" panose="02020603050405020304" pitchFamily="18" charset="0"/>
            </a:endParaRPr>
          </a:p>
        </p:txBody>
      </p:sp>
      <p:sp>
        <p:nvSpPr>
          <p:cNvPr id="32" name="Rounded Rectangle 31"/>
          <p:cNvSpPr/>
          <p:nvPr/>
        </p:nvSpPr>
        <p:spPr>
          <a:xfrm>
            <a:off x="5708552" y="4471688"/>
            <a:ext cx="2469593" cy="506776"/>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50000"/>
                  </a:schemeClr>
                </a:solidFill>
                <a:latin typeface="Times New Roman" panose="02020603050405020304" pitchFamily="18" charset="0"/>
                <a:cs typeface="Times New Roman" panose="02020603050405020304" pitchFamily="18" charset="0"/>
              </a:rPr>
              <a:t>Disease Detection</a:t>
            </a:r>
            <a:endParaRPr lang="en-US" dirty="0">
              <a:solidFill>
                <a:schemeClr val="tx1">
                  <a:lumMod val="50000"/>
                </a:schemeClr>
              </a:solidFill>
              <a:latin typeface="Times New Roman" panose="02020603050405020304" pitchFamily="18" charset="0"/>
              <a:cs typeface="Times New Roman" panose="02020603050405020304" pitchFamily="18" charset="0"/>
            </a:endParaRPr>
          </a:p>
        </p:txBody>
      </p:sp>
      <p:sp>
        <p:nvSpPr>
          <p:cNvPr id="11" name="Oval 10"/>
          <p:cNvSpPr/>
          <p:nvPr/>
        </p:nvSpPr>
        <p:spPr>
          <a:xfrm>
            <a:off x="1211857" y="1091423"/>
            <a:ext cx="1299990" cy="44543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50000"/>
                  </a:schemeClr>
                </a:solidFill>
              </a:rPr>
              <a:t>Start</a:t>
            </a:r>
            <a:endParaRPr lang="en-US" dirty="0">
              <a:solidFill>
                <a:schemeClr val="tx1">
                  <a:lumMod val="50000"/>
                </a:schemeClr>
              </a:solidFill>
            </a:endParaRPr>
          </a:p>
        </p:txBody>
      </p:sp>
      <p:sp>
        <p:nvSpPr>
          <p:cNvPr id="33" name="Oval 32"/>
          <p:cNvSpPr/>
          <p:nvPr/>
        </p:nvSpPr>
        <p:spPr>
          <a:xfrm>
            <a:off x="6381923" y="5317018"/>
            <a:ext cx="1299990" cy="44543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50000"/>
                  </a:schemeClr>
                </a:solidFill>
              </a:rPr>
              <a:t>End</a:t>
            </a:r>
            <a:endParaRPr lang="en-US" dirty="0">
              <a:solidFill>
                <a:schemeClr val="tx1">
                  <a:lumMod val="50000"/>
                </a:schemeClr>
              </a:solidFill>
            </a:endParaRPr>
          </a:p>
        </p:txBody>
      </p:sp>
      <p:sp>
        <p:nvSpPr>
          <p:cNvPr id="16" name="Bent-Up Arrow 15"/>
          <p:cNvSpPr/>
          <p:nvPr/>
        </p:nvSpPr>
        <p:spPr>
          <a:xfrm rot="5400000">
            <a:off x="3876941" y="3674902"/>
            <a:ext cx="442491" cy="413329"/>
          </a:xfrm>
          <a:prstGeom prst="ben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Bent-Up Arrow 33"/>
          <p:cNvSpPr/>
          <p:nvPr/>
        </p:nvSpPr>
        <p:spPr>
          <a:xfrm rot="5400000">
            <a:off x="2811049" y="3072468"/>
            <a:ext cx="442491" cy="413329"/>
          </a:xfrm>
          <a:prstGeom prst="ben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Bent-Up Arrow 34"/>
          <p:cNvSpPr/>
          <p:nvPr/>
        </p:nvSpPr>
        <p:spPr>
          <a:xfrm rot="5400000">
            <a:off x="5280642" y="4297977"/>
            <a:ext cx="442491" cy="413329"/>
          </a:xfrm>
          <a:prstGeom prst="ben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Bent-Up Arrow 35"/>
          <p:cNvSpPr/>
          <p:nvPr/>
        </p:nvSpPr>
        <p:spPr>
          <a:xfrm rot="5400000">
            <a:off x="1682848" y="2438291"/>
            <a:ext cx="442491" cy="413329"/>
          </a:xfrm>
          <a:prstGeom prst="ben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Down Arrow 21"/>
          <p:cNvSpPr/>
          <p:nvPr/>
        </p:nvSpPr>
        <p:spPr>
          <a:xfrm>
            <a:off x="1697429" y="1536853"/>
            <a:ext cx="206664" cy="380081"/>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Down Arrow 38"/>
          <p:cNvSpPr/>
          <p:nvPr/>
        </p:nvSpPr>
        <p:spPr>
          <a:xfrm>
            <a:off x="6840016" y="4933965"/>
            <a:ext cx="206664" cy="380081"/>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6"/>
                                        </p:tgtEl>
                                        <p:attrNameLst>
                                          <p:attrName>style.visibility</p:attrName>
                                        </p:attrNameLst>
                                      </p:cBhvr>
                                      <p:to>
                                        <p:strVal val="visible"/>
                                      </p:to>
                                    </p:set>
                                    <p:anim calcmode="lin" valueType="num">
                                      <p:cBhvr additive="base">
                                        <p:cTn id="19" dur="500" fill="hold"/>
                                        <p:tgtEl>
                                          <p:spTgt spid="36"/>
                                        </p:tgtEl>
                                        <p:attrNameLst>
                                          <p:attrName>ppt_x</p:attrName>
                                        </p:attrNameLst>
                                      </p:cBhvr>
                                      <p:tavLst>
                                        <p:tav tm="0">
                                          <p:val>
                                            <p:strVal val="#ppt_x"/>
                                          </p:val>
                                        </p:tav>
                                        <p:tav tm="100000">
                                          <p:val>
                                            <p:strVal val="#ppt_x"/>
                                          </p:val>
                                        </p:tav>
                                      </p:tavLst>
                                    </p:anim>
                                    <p:anim calcmode="lin" valueType="num">
                                      <p:cBhvr additive="base">
                                        <p:cTn id="20" dur="500" fill="hold"/>
                                        <p:tgtEl>
                                          <p:spTgt spid="36"/>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9"/>
                                        </p:tgtEl>
                                        <p:attrNameLst>
                                          <p:attrName>style.visibility</p:attrName>
                                        </p:attrNameLst>
                                      </p:cBhvr>
                                      <p:to>
                                        <p:strVal val="visible"/>
                                      </p:to>
                                    </p:set>
                                    <p:anim calcmode="lin" valueType="num">
                                      <p:cBhvr additive="base">
                                        <p:cTn id="23" dur="500" fill="hold"/>
                                        <p:tgtEl>
                                          <p:spTgt spid="29"/>
                                        </p:tgtEl>
                                        <p:attrNameLst>
                                          <p:attrName>ppt_x</p:attrName>
                                        </p:attrNameLst>
                                      </p:cBhvr>
                                      <p:tavLst>
                                        <p:tav tm="0">
                                          <p:val>
                                            <p:strVal val="#ppt_x"/>
                                          </p:val>
                                        </p:tav>
                                        <p:tav tm="100000">
                                          <p:val>
                                            <p:strVal val="#ppt_x"/>
                                          </p:val>
                                        </p:tav>
                                      </p:tavLst>
                                    </p:anim>
                                    <p:anim calcmode="lin" valueType="num">
                                      <p:cBhvr additive="base">
                                        <p:cTn id="24"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4"/>
                                        </p:tgtEl>
                                        <p:attrNameLst>
                                          <p:attrName>style.visibility</p:attrName>
                                        </p:attrNameLst>
                                      </p:cBhvr>
                                      <p:to>
                                        <p:strVal val="visible"/>
                                      </p:to>
                                    </p:set>
                                    <p:anim calcmode="lin" valueType="num">
                                      <p:cBhvr additive="base">
                                        <p:cTn id="29" dur="500" fill="hold"/>
                                        <p:tgtEl>
                                          <p:spTgt spid="34"/>
                                        </p:tgtEl>
                                        <p:attrNameLst>
                                          <p:attrName>ppt_x</p:attrName>
                                        </p:attrNameLst>
                                      </p:cBhvr>
                                      <p:tavLst>
                                        <p:tav tm="0">
                                          <p:val>
                                            <p:strVal val="#ppt_x"/>
                                          </p:val>
                                        </p:tav>
                                        <p:tav tm="100000">
                                          <p:val>
                                            <p:strVal val="#ppt_x"/>
                                          </p:val>
                                        </p:tav>
                                      </p:tavLst>
                                    </p:anim>
                                    <p:anim calcmode="lin" valueType="num">
                                      <p:cBhvr additive="base">
                                        <p:cTn id="30" dur="500" fill="hold"/>
                                        <p:tgtEl>
                                          <p:spTgt spid="34"/>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0"/>
                                        </p:tgtEl>
                                        <p:attrNameLst>
                                          <p:attrName>style.visibility</p:attrName>
                                        </p:attrNameLst>
                                      </p:cBhvr>
                                      <p:to>
                                        <p:strVal val="visible"/>
                                      </p:to>
                                    </p:set>
                                    <p:anim calcmode="lin" valueType="num">
                                      <p:cBhvr additive="base">
                                        <p:cTn id="33" dur="500" fill="hold"/>
                                        <p:tgtEl>
                                          <p:spTgt spid="30"/>
                                        </p:tgtEl>
                                        <p:attrNameLst>
                                          <p:attrName>ppt_x</p:attrName>
                                        </p:attrNameLst>
                                      </p:cBhvr>
                                      <p:tavLst>
                                        <p:tav tm="0">
                                          <p:val>
                                            <p:strVal val="#ppt_x"/>
                                          </p:val>
                                        </p:tav>
                                        <p:tav tm="100000">
                                          <p:val>
                                            <p:strVal val="#ppt_x"/>
                                          </p:val>
                                        </p:tav>
                                      </p:tavLst>
                                    </p:anim>
                                    <p:anim calcmode="lin" valueType="num">
                                      <p:cBhvr additive="base">
                                        <p:cTn id="34"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6"/>
                                        </p:tgtEl>
                                        <p:attrNameLst>
                                          <p:attrName>style.visibility</p:attrName>
                                        </p:attrNameLst>
                                      </p:cBhvr>
                                      <p:to>
                                        <p:strVal val="visible"/>
                                      </p:to>
                                    </p:set>
                                    <p:anim calcmode="lin" valueType="num">
                                      <p:cBhvr additive="base">
                                        <p:cTn id="39" dur="500" fill="hold"/>
                                        <p:tgtEl>
                                          <p:spTgt spid="16"/>
                                        </p:tgtEl>
                                        <p:attrNameLst>
                                          <p:attrName>ppt_x</p:attrName>
                                        </p:attrNameLst>
                                      </p:cBhvr>
                                      <p:tavLst>
                                        <p:tav tm="0">
                                          <p:val>
                                            <p:strVal val="#ppt_x"/>
                                          </p:val>
                                        </p:tav>
                                        <p:tav tm="100000">
                                          <p:val>
                                            <p:strVal val="#ppt_x"/>
                                          </p:val>
                                        </p:tav>
                                      </p:tavLst>
                                    </p:anim>
                                    <p:anim calcmode="lin" valueType="num">
                                      <p:cBhvr additive="base">
                                        <p:cTn id="40" dur="500" fill="hold"/>
                                        <p:tgtEl>
                                          <p:spTgt spid="16"/>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31"/>
                                        </p:tgtEl>
                                        <p:attrNameLst>
                                          <p:attrName>style.visibility</p:attrName>
                                        </p:attrNameLst>
                                      </p:cBhvr>
                                      <p:to>
                                        <p:strVal val="visible"/>
                                      </p:to>
                                    </p:set>
                                    <p:anim calcmode="lin" valueType="num">
                                      <p:cBhvr additive="base">
                                        <p:cTn id="43" dur="500" fill="hold"/>
                                        <p:tgtEl>
                                          <p:spTgt spid="31"/>
                                        </p:tgtEl>
                                        <p:attrNameLst>
                                          <p:attrName>ppt_x</p:attrName>
                                        </p:attrNameLst>
                                      </p:cBhvr>
                                      <p:tavLst>
                                        <p:tav tm="0">
                                          <p:val>
                                            <p:strVal val="#ppt_x"/>
                                          </p:val>
                                        </p:tav>
                                        <p:tav tm="100000">
                                          <p:val>
                                            <p:strVal val="#ppt_x"/>
                                          </p:val>
                                        </p:tav>
                                      </p:tavLst>
                                    </p:anim>
                                    <p:anim calcmode="lin" valueType="num">
                                      <p:cBhvr additive="base">
                                        <p:cTn id="44"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5"/>
                                        </p:tgtEl>
                                        <p:attrNameLst>
                                          <p:attrName>style.visibility</p:attrName>
                                        </p:attrNameLst>
                                      </p:cBhvr>
                                      <p:to>
                                        <p:strVal val="visible"/>
                                      </p:to>
                                    </p:set>
                                    <p:anim calcmode="lin" valueType="num">
                                      <p:cBhvr additive="base">
                                        <p:cTn id="49" dur="500" fill="hold"/>
                                        <p:tgtEl>
                                          <p:spTgt spid="35"/>
                                        </p:tgtEl>
                                        <p:attrNameLst>
                                          <p:attrName>ppt_x</p:attrName>
                                        </p:attrNameLst>
                                      </p:cBhvr>
                                      <p:tavLst>
                                        <p:tav tm="0">
                                          <p:val>
                                            <p:strVal val="#ppt_x"/>
                                          </p:val>
                                        </p:tav>
                                        <p:tav tm="100000">
                                          <p:val>
                                            <p:strVal val="#ppt_x"/>
                                          </p:val>
                                        </p:tav>
                                      </p:tavLst>
                                    </p:anim>
                                    <p:anim calcmode="lin" valueType="num">
                                      <p:cBhvr additive="base">
                                        <p:cTn id="50" dur="500" fill="hold"/>
                                        <p:tgtEl>
                                          <p:spTgt spid="35"/>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32"/>
                                        </p:tgtEl>
                                        <p:attrNameLst>
                                          <p:attrName>style.visibility</p:attrName>
                                        </p:attrNameLst>
                                      </p:cBhvr>
                                      <p:to>
                                        <p:strVal val="visible"/>
                                      </p:to>
                                    </p:set>
                                    <p:anim calcmode="lin" valueType="num">
                                      <p:cBhvr additive="base">
                                        <p:cTn id="53" dur="500" fill="hold"/>
                                        <p:tgtEl>
                                          <p:spTgt spid="32"/>
                                        </p:tgtEl>
                                        <p:attrNameLst>
                                          <p:attrName>ppt_x</p:attrName>
                                        </p:attrNameLst>
                                      </p:cBhvr>
                                      <p:tavLst>
                                        <p:tav tm="0">
                                          <p:val>
                                            <p:strVal val="#ppt_x"/>
                                          </p:val>
                                        </p:tav>
                                        <p:tav tm="100000">
                                          <p:val>
                                            <p:strVal val="#ppt_x"/>
                                          </p:val>
                                        </p:tav>
                                      </p:tavLst>
                                    </p:anim>
                                    <p:anim calcmode="lin" valueType="num">
                                      <p:cBhvr additive="base">
                                        <p:cTn id="54"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9" grpId="0" animBg="1"/>
      <p:bldP spid="30" grpId="0" animBg="1"/>
      <p:bldP spid="31" grpId="0" animBg="1"/>
      <p:bldP spid="32" grpId="0" animBg="1"/>
      <p:bldP spid="11" grpId="0" animBg="1"/>
      <p:bldP spid="33" grpId="0" animBg="1"/>
      <p:bldP spid="16" grpId="0" animBg="1"/>
      <p:bldP spid="34" grpId="0" animBg="1"/>
      <p:bldP spid="35" grpId="0" animBg="1"/>
      <p:bldP spid="36" grpId="0" animBg="1"/>
      <p:bldP spid="22" grpId="0" animBg="1"/>
      <p:bldP spid="3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5"/>
          <p:cNvSpPr>
            <a:spLocks noGrp="1"/>
          </p:cNvSpPr>
          <p:nvPr>
            <p:ph type="title"/>
          </p:nvPr>
        </p:nvSpPr>
        <p:spPr>
          <a:xfrm>
            <a:off x="479425" y="185738"/>
            <a:ext cx="8231188" cy="615950"/>
          </a:xfrm>
        </p:spPr>
        <p:txBody>
          <a:bodyPr vert="horz" wrap="square" lIns="91440" tIns="45720" rIns="91440" bIns="45720" anchor="ctr"/>
          <a:lstStyle/>
          <a:p>
            <a:pPr eaLnBrk="1" hangingPunct="1"/>
            <a:r>
              <a:rPr lang="en-US" altLang="zh-CN" sz="3600" dirty="0">
                <a:latin typeface="+mn-lt"/>
              </a:rPr>
              <a:t>Image Acquisition</a:t>
            </a:r>
          </a:p>
        </p:txBody>
      </p:sp>
      <p:sp>
        <p:nvSpPr>
          <p:cNvPr id="6147" name="Rectangle 6"/>
          <p:cNvSpPr>
            <a:spLocks noGrp="1"/>
          </p:cNvSpPr>
          <p:nvPr>
            <p:ph type="body"/>
          </p:nvPr>
        </p:nvSpPr>
        <p:spPr>
          <a:xfrm>
            <a:off x="479425" y="1125855"/>
            <a:ext cx="5314027" cy="5321300"/>
          </a:xfrm>
        </p:spPr>
        <p:txBody>
          <a:bodyPr vert="horz" wrap="square" lIns="91440" tIns="45720" rIns="91440" bIns="45720" anchor="t"/>
          <a:lstStyle/>
          <a:p>
            <a:pPr marL="342900" indent="-342900" algn="l" eaLnBrk="1" hangingPunct="1">
              <a:buFont typeface="Arial" panose="020B0604020202020204" pitchFamily="34" charset="0"/>
              <a:buChar char="•"/>
            </a:pPr>
            <a:r>
              <a:rPr lang="en-US" altLang="zh-CN" sz="2000" b="0" dirty="0">
                <a:solidFill>
                  <a:schemeClr val="accent2">
                    <a:lumMod val="50000"/>
                  </a:schemeClr>
                </a:solidFill>
                <a:latin typeface="Times New Roman" panose="02020603050405020304" pitchFamily="18" charset="0"/>
                <a:cs typeface="Times New Roman" panose="02020603050405020304" pitchFamily="18" charset="0"/>
              </a:rPr>
              <a:t>Image acquisition is the first </a:t>
            </a:r>
            <a:r>
              <a:rPr lang="en-US" altLang="zh-CN" sz="2000" b="0" dirty="0" smtClean="0">
                <a:solidFill>
                  <a:schemeClr val="accent2">
                    <a:lumMod val="50000"/>
                  </a:schemeClr>
                </a:solidFill>
                <a:latin typeface="Times New Roman" panose="02020603050405020304" pitchFamily="18" charset="0"/>
                <a:cs typeface="Times New Roman" panose="02020603050405020304" pitchFamily="18" charset="0"/>
              </a:rPr>
              <a:t>step as it is to </a:t>
            </a:r>
            <a:r>
              <a:rPr lang="en-US" altLang="zh-CN" sz="2000" b="0" dirty="0">
                <a:solidFill>
                  <a:schemeClr val="accent2">
                    <a:lumMod val="50000"/>
                  </a:schemeClr>
                </a:solidFill>
                <a:latin typeface="Times New Roman" panose="02020603050405020304" pitchFamily="18" charset="0"/>
                <a:cs typeface="Times New Roman" panose="02020603050405020304" pitchFamily="18" charset="0"/>
              </a:rPr>
              <a:t>get the </a:t>
            </a:r>
            <a:r>
              <a:rPr lang="en-US" altLang="zh-CN" sz="2000" b="0" dirty="0" smtClean="0">
                <a:solidFill>
                  <a:schemeClr val="accent2">
                    <a:lumMod val="50000"/>
                  </a:schemeClr>
                </a:solidFill>
                <a:latin typeface="Times New Roman" panose="02020603050405020304" pitchFamily="18" charset="0"/>
                <a:cs typeface="Times New Roman" panose="02020603050405020304" pitchFamily="18" charset="0"/>
              </a:rPr>
              <a:t>dataset for training and testing any system</a:t>
            </a:r>
          </a:p>
          <a:p>
            <a:pPr marL="342900" indent="-342900" algn="l" eaLnBrk="1" hangingPunct="1">
              <a:buFont typeface="Arial" panose="020B0604020202020204" pitchFamily="34" charset="0"/>
              <a:buChar char="•"/>
            </a:pPr>
            <a:endParaRPr lang="en-US" altLang="zh-CN" sz="2000" b="0" dirty="0" smtClean="0">
              <a:solidFill>
                <a:schemeClr val="accent2">
                  <a:lumMod val="50000"/>
                </a:schemeClr>
              </a:solidFill>
              <a:latin typeface="Times New Roman" panose="02020603050405020304" pitchFamily="18" charset="0"/>
              <a:cs typeface="Times New Roman" panose="02020603050405020304" pitchFamily="18" charset="0"/>
            </a:endParaRPr>
          </a:p>
          <a:p>
            <a:pPr marL="342900" indent="-342900" algn="l" eaLnBrk="1" hangingPunct="1">
              <a:buFont typeface="Arial" panose="020B0604020202020204" pitchFamily="34" charset="0"/>
              <a:buChar char="•"/>
            </a:pPr>
            <a:r>
              <a:rPr lang="en-US" altLang="zh-CN" sz="2000" b="0" dirty="0" smtClean="0">
                <a:solidFill>
                  <a:schemeClr val="accent2">
                    <a:lumMod val="50000"/>
                  </a:schemeClr>
                </a:solidFill>
                <a:latin typeface="Times New Roman" panose="02020603050405020304" pitchFamily="18" charset="0"/>
                <a:cs typeface="Times New Roman" panose="02020603050405020304" pitchFamily="18" charset="0"/>
              </a:rPr>
              <a:t>Images has been </a:t>
            </a:r>
            <a:r>
              <a:rPr lang="en-US" altLang="zh-CN" sz="2000" b="0" dirty="0">
                <a:solidFill>
                  <a:schemeClr val="accent2">
                    <a:lumMod val="50000"/>
                  </a:schemeClr>
                </a:solidFill>
                <a:latin typeface="Times New Roman" panose="02020603050405020304" pitchFamily="18" charset="0"/>
                <a:cs typeface="Times New Roman" panose="02020603050405020304" pitchFamily="18" charset="0"/>
              </a:rPr>
              <a:t>taken from the </a:t>
            </a:r>
            <a:r>
              <a:rPr lang="en-US" altLang="zh-CN" sz="2000" b="0" dirty="0" smtClean="0">
                <a:solidFill>
                  <a:schemeClr val="accent2">
                    <a:lumMod val="50000"/>
                  </a:schemeClr>
                </a:solidFill>
                <a:latin typeface="Times New Roman" panose="02020603050405020304" pitchFamily="18" charset="0"/>
                <a:cs typeface="Times New Roman" panose="02020603050405020304" pitchFamily="18" charset="0"/>
              </a:rPr>
              <a:t>internet</a:t>
            </a:r>
          </a:p>
          <a:p>
            <a:pPr marL="342900" indent="-342900" algn="l" eaLnBrk="1" hangingPunct="1">
              <a:buFont typeface="Arial" panose="020B0604020202020204" pitchFamily="34" charset="0"/>
              <a:buChar char="•"/>
            </a:pPr>
            <a:endParaRPr lang="en-US" altLang="zh-CN" sz="2000" b="0" dirty="0">
              <a:solidFill>
                <a:schemeClr val="accent2">
                  <a:lumMod val="50000"/>
                </a:schemeClr>
              </a:solidFill>
              <a:latin typeface="Times New Roman" panose="02020603050405020304" pitchFamily="18" charset="0"/>
              <a:cs typeface="Times New Roman" panose="02020603050405020304" pitchFamily="18" charset="0"/>
            </a:endParaRPr>
          </a:p>
          <a:p>
            <a:pPr marL="342900" indent="-342900" algn="l" eaLnBrk="1" hangingPunct="1">
              <a:buFont typeface="Arial" panose="020B0604020202020204" pitchFamily="34" charset="0"/>
              <a:buChar char="•"/>
            </a:pPr>
            <a:r>
              <a:rPr lang="en-US" altLang="zh-CN" sz="2000" b="0" dirty="0" smtClean="0">
                <a:solidFill>
                  <a:schemeClr val="accent2">
                    <a:lumMod val="50000"/>
                  </a:schemeClr>
                </a:solidFill>
                <a:latin typeface="Times New Roman" panose="02020603050405020304" pitchFamily="18" charset="0"/>
                <a:cs typeface="Times New Roman" panose="02020603050405020304" pitchFamily="18" charset="0"/>
              </a:rPr>
              <a:t>Total images 218</a:t>
            </a:r>
          </a:p>
          <a:p>
            <a:pPr marL="800100" lvl="5" indent="-342900" algn="l">
              <a:buFont typeface="Wingdings" panose="05000000000000000000" pitchFamily="2" charset="2"/>
              <a:buChar char="Ø"/>
            </a:pPr>
            <a:r>
              <a:rPr lang="en-US" altLang="zh-CN" sz="2000" b="0" dirty="0" smtClean="0">
                <a:solidFill>
                  <a:schemeClr val="accent2">
                    <a:lumMod val="50000"/>
                  </a:schemeClr>
                </a:solidFill>
                <a:latin typeface="Times New Roman" panose="02020603050405020304" pitchFamily="18" charset="0"/>
                <a:cs typeface="Times New Roman" panose="02020603050405020304" pitchFamily="18" charset="0"/>
              </a:rPr>
              <a:t>Paddy Blast  	    87</a:t>
            </a:r>
          </a:p>
          <a:p>
            <a:pPr marL="800100" lvl="5" indent="-342900" algn="l">
              <a:buFont typeface="Wingdings" panose="05000000000000000000" pitchFamily="2" charset="2"/>
              <a:buChar char="Ø"/>
            </a:pPr>
            <a:r>
              <a:rPr lang="en-US" altLang="zh-CN" sz="2000" b="0" dirty="0" smtClean="0">
                <a:solidFill>
                  <a:schemeClr val="accent2">
                    <a:lumMod val="50000"/>
                  </a:schemeClr>
                </a:solidFill>
                <a:latin typeface="Times New Roman" panose="02020603050405020304" pitchFamily="18" charset="0"/>
                <a:cs typeface="Times New Roman" panose="02020603050405020304" pitchFamily="18" charset="0"/>
              </a:rPr>
              <a:t>Brown Spot	    56</a:t>
            </a:r>
          </a:p>
          <a:p>
            <a:pPr marL="800100" lvl="5" indent="-342900" algn="l">
              <a:buFont typeface="Wingdings" panose="05000000000000000000" pitchFamily="2" charset="2"/>
              <a:buChar char="Ø"/>
            </a:pPr>
            <a:r>
              <a:rPr lang="en-US" altLang="zh-CN" sz="2000" b="0" dirty="0" smtClean="0">
                <a:solidFill>
                  <a:schemeClr val="accent2">
                    <a:lumMod val="50000"/>
                  </a:schemeClr>
                </a:solidFill>
                <a:latin typeface="Times New Roman" panose="02020603050405020304" pitchFamily="18" charset="0"/>
                <a:cs typeface="Times New Roman" panose="02020603050405020304" pitchFamily="18" charset="0"/>
              </a:rPr>
              <a:t>Narrow Brown Spot  35</a:t>
            </a:r>
          </a:p>
          <a:p>
            <a:pPr marL="800100" lvl="5" indent="-342900" algn="l">
              <a:buFont typeface="Wingdings" panose="05000000000000000000" pitchFamily="2" charset="2"/>
              <a:buChar char="Ø"/>
            </a:pPr>
            <a:r>
              <a:rPr lang="en-US" altLang="zh-CN" sz="2000" b="0" dirty="0" smtClean="0">
                <a:solidFill>
                  <a:schemeClr val="accent2">
                    <a:lumMod val="50000"/>
                  </a:schemeClr>
                </a:solidFill>
                <a:latin typeface="Times New Roman" panose="02020603050405020304" pitchFamily="18" charset="0"/>
                <a:cs typeface="Times New Roman" panose="02020603050405020304" pitchFamily="18" charset="0"/>
              </a:rPr>
              <a:t>Normal		    10</a:t>
            </a:r>
          </a:p>
          <a:p>
            <a:pPr marL="800100" lvl="5" indent="-342900" algn="l">
              <a:buFont typeface="Wingdings" panose="05000000000000000000" pitchFamily="2" charset="2"/>
              <a:buChar char="Ø"/>
            </a:pPr>
            <a:r>
              <a:rPr lang="en-US" altLang="zh-CN" sz="2000" b="0" dirty="0" smtClean="0">
                <a:solidFill>
                  <a:schemeClr val="accent2">
                    <a:lumMod val="50000"/>
                  </a:schemeClr>
                </a:solidFill>
                <a:latin typeface="Times New Roman" panose="02020603050405020304" pitchFamily="18" charset="0"/>
                <a:cs typeface="Times New Roman" panose="02020603050405020304" pitchFamily="18" charset="0"/>
              </a:rPr>
              <a:t>Other		    30</a:t>
            </a:r>
          </a:p>
          <a:p>
            <a:pPr marL="342900" lvl="4" indent="-342900" algn="l">
              <a:buFont typeface="Arial" panose="020B0604020202020204" pitchFamily="34" charset="0"/>
              <a:buChar char="•"/>
            </a:pPr>
            <a:endParaRPr lang="en-US" altLang="zh-CN" sz="2000" b="0" dirty="0" smtClean="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2017-09-14</a:t>
            </a:r>
          </a:p>
        </p:txBody>
      </p:sp>
      <p:sp>
        <p:nvSpPr>
          <p:cNvPr id="5" name="Slide Number Placeholder 4"/>
          <p:cNvSpPr>
            <a:spLocks noGrp="1"/>
          </p:cNvSpPr>
          <p:nvPr>
            <p:ph type="sldNum" sz="quarter" idx="16"/>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6DE7F848-D61F-4235-B28F-8FCD9B0DE716}"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7</a:t>
            </a:fld>
            <a:r>
              <a:rPr kumimoji="0" lang="zh-CN" altLang="en-US" sz="1200" b="0" i="0" u="none" strike="noStrike" kern="1200" cap="none" spc="0" normalizeH="0" baseline="0" noProof="0" dirty="0">
                <a:ln>
                  <a:noFill/>
                </a:ln>
                <a:solidFill>
                  <a:schemeClr val="tx1">
                    <a:tint val="75000"/>
                  </a:schemeClr>
                </a:solidFill>
                <a:effectLst/>
                <a:uLnTx/>
                <a:uFillTx/>
                <a:latin typeface="+mn-lt"/>
                <a:ea typeface="+mn-ea"/>
                <a:cs typeface="+mn-cs"/>
              </a:rPr>
              <a:t> </a:t>
            </a:r>
            <a:r>
              <a:rPr kumimoji="0" lang="en-US" altLang="zh-CN" sz="1200" b="0" i="0" u="none" strike="noStrike" kern="1200" cap="none" spc="0" normalizeH="0" baseline="0" noProof="0" dirty="0">
                <a:ln>
                  <a:noFill/>
                </a:ln>
                <a:solidFill>
                  <a:schemeClr val="tx1">
                    <a:tint val="75000"/>
                  </a:schemeClr>
                </a:solidFill>
                <a:effectLst/>
                <a:uLnTx/>
                <a:uFillTx/>
                <a:latin typeface="+mn-lt"/>
                <a:ea typeface="+mn-ea"/>
                <a:cs typeface="+mn-cs"/>
              </a:rPr>
              <a:t>of </a:t>
            </a:r>
            <a:r>
              <a:rPr lang="en-US" altLang="zh-CN" dirty="0" smtClean="0"/>
              <a:t>17</a:t>
            </a:r>
            <a:endParaRPr kumimoji="0" lang="en-US" altLang="zh-CN"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7" name="TextBox 6"/>
          <p:cNvSpPr txBox="1"/>
          <p:nvPr/>
        </p:nvSpPr>
        <p:spPr>
          <a:xfrm>
            <a:off x="1767840" y="5828690"/>
            <a:ext cx="4528804" cy="542456"/>
          </a:xfrm>
          <a:prstGeom prst="rect">
            <a:avLst/>
          </a:prstGeom>
          <a:noFill/>
        </p:spPr>
        <p:txBody>
          <a:bodyPr wrap="none" rtlCol="0">
            <a:spAutoFit/>
          </a:bodyPr>
          <a:lstStyle/>
          <a:p>
            <a:pPr>
              <a:lnSpc>
                <a:spcPct val="130000"/>
              </a:lnSpc>
            </a:pPr>
            <a:r>
              <a:rPr lang="en-US" sz="1200" i="1" dirty="0">
                <a:solidFill>
                  <a:schemeClr val="accent1">
                    <a:lumMod val="50000"/>
                  </a:schemeClr>
                </a:solidFill>
                <a:latin typeface="Arial" panose="020B0604020202020204" pitchFamily="34" charset="0"/>
                <a:ea typeface="Microsoft YaHei" panose="020B0503020204020204" pitchFamily="34" charset="-122"/>
              </a:rPr>
              <a:t>ref</a:t>
            </a:r>
            <a:r>
              <a:rPr lang="en-US" sz="1200" i="1" dirty="0" smtClean="0">
                <a:solidFill>
                  <a:schemeClr val="accent1">
                    <a:lumMod val="50000"/>
                  </a:schemeClr>
                </a:solidFill>
                <a:latin typeface="Arial" panose="020B0604020202020204" pitchFamily="34" charset="0"/>
                <a:ea typeface="Microsoft YaHei" panose="020B0503020204020204" pitchFamily="34" charset="-122"/>
              </a:rPr>
              <a:t>:</a:t>
            </a:r>
          </a:p>
          <a:p>
            <a:pPr>
              <a:lnSpc>
                <a:spcPct val="130000"/>
              </a:lnSpc>
            </a:pPr>
            <a:r>
              <a:rPr lang="en-US" sz="1050" i="1" dirty="0">
                <a:solidFill>
                  <a:schemeClr val="accent1">
                    <a:lumMod val="50000"/>
                  </a:schemeClr>
                </a:solidFill>
                <a:latin typeface="Arial" panose="020B0604020202020204" pitchFamily="34" charset="0"/>
                <a:ea typeface="Microsoft YaHei" panose="020B0503020204020204" pitchFamily="34" charset="-122"/>
              </a:rPr>
              <a:t>1</a:t>
            </a:r>
            <a:r>
              <a:rPr lang="en-US" sz="1050" i="1" dirty="0" smtClean="0">
                <a:solidFill>
                  <a:schemeClr val="accent1">
                    <a:lumMod val="50000"/>
                  </a:schemeClr>
                </a:solidFill>
                <a:latin typeface="Arial" panose="020B0604020202020204" pitchFamily="34" charset="0"/>
                <a:ea typeface="Microsoft YaHei" panose="020B0503020204020204" pitchFamily="34" charset="-122"/>
              </a:rPr>
              <a:t>. </a:t>
            </a:r>
            <a:r>
              <a:rPr lang="en-US" sz="1050" i="1" dirty="0">
                <a:solidFill>
                  <a:schemeClr val="accent1">
                    <a:lumMod val="50000"/>
                  </a:schemeClr>
                </a:solidFill>
                <a:latin typeface="Arial" panose="020B0604020202020204" pitchFamily="34" charset="0"/>
                <a:ea typeface="Microsoft YaHei" panose="020B0503020204020204" pitchFamily="34" charset="-122"/>
              </a:rPr>
              <a:t>https://pixabay.com/en/internet-global-earth-communication-1181587</a:t>
            </a:r>
            <a:r>
              <a:rPr lang="en-US" sz="1050" i="1" dirty="0" smtClean="0">
                <a:solidFill>
                  <a:schemeClr val="accent1">
                    <a:lumMod val="50000"/>
                  </a:schemeClr>
                </a:solidFill>
                <a:latin typeface="Arial" panose="020B0604020202020204" pitchFamily="34" charset="0"/>
                <a:ea typeface="Microsoft YaHei" panose="020B0503020204020204" pitchFamily="34" charset="-122"/>
              </a:rPr>
              <a:t>/ </a:t>
            </a:r>
            <a:endParaRPr lang="en-US" sz="1050" i="1" dirty="0">
              <a:solidFill>
                <a:schemeClr val="accent1">
                  <a:lumMod val="50000"/>
                </a:schemeClr>
              </a:solidFill>
              <a:latin typeface="Arial" panose="020B0604020202020204" pitchFamily="34" charset="0"/>
              <a:ea typeface="Microsoft YaHei" panose="020B0503020204020204" pitchFamily="34" charset="-122"/>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3716" y="1052123"/>
            <a:ext cx="2700270" cy="1873312"/>
          </a:xfrm>
          <a:prstGeom prst="rect">
            <a:avLst/>
          </a:prstGeom>
        </p:spPr>
      </p:pic>
      <p:sp>
        <p:nvSpPr>
          <p:cNvPr id="11" name="Text Box 2"/>
          <p:cNvSpPr txBox="1"/>
          <p:nvPr/>
        </p:nvSpPr>
        <p:spPr>
          <a:xfrm>
            <a:off x="6303716" y="2739230"/>
            <a:ext cx="2415540" cy="372410"/>
          </a:xfrm>
          <a:prstGeom prst="rect">
            <a:avLst/>
          </a:prstGeom>
          <a:noFill/>
        </p:spPr>
        <p:txBody>
          <a:bodyPr wrap="square" rtlCol="0">
            <a:spAutoFit/>
          </a:bodyPr>
          <a:lstStyle/>
          <a:p>
            <a:pPr algn="ctr">
              <a:lnSpc>
                <a:spcPct val="130000"/>
              </a:lnSpc>
            </a:pPr>
            <a:r>
              <a:rPr lang="en-US" sz="1400" dirty="0" smtClean="0">
                <a:solidFill>
                  <a:schemeClr val="accent1">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Internet</a:t>
            </a:r>
          </a:p>
        </p:txBody>
      </p:sp>
      <p:sp>
        <p:nvSpPr>
          <p:cNvPr id="12" name="TextBox 11"/>
          <p:cNvSpPr txBox="1"/>
          <p:nvPr/>
        </p:nvSpPr>
        <p:spPr>
          <a:xfrm>
            <a:off x="7716806" y="2683177"/>
            <a:ext cx="364202" cy="308418"/>
          </a:xfrm>
          <a:prstGeom prst="rect">
            <a:avLst/>
          </a:prstGeom>
          <a:noFill/>
        </p:spPr>
        <p:txBody>
          <a:bodyPr wrap="none" rtlCol="0">
            <a:spAutoFit/>
          </a:bodyPr>
          <a:lstStyle/>
          <a:p>
            <a:pPr>
              <a:lnSpc>
                <a:spcPct val="130000"/>
              </a:lnSpc>
            </a:pPr>
            <a:r>
              <a:rPr lang="en-US" sz="1200" dirty="0" smtClean="0">
                <a:solidFill>
                  <a:schemeClr val="accent1">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[1]</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latin typeface="Calibri" panose="020F0502020204030204" pitchFamily="34" charset="0"/>
                <a:cs typeface="Calibri" panose="020F0502020204030204" pitchFamily="34" charset="0"/>
              </a:rPr>
              <a:t>Image Processing</a:t>
            </a:r>
            <a:endParaRPr lang="en-US" sz="3600" dirty="0">
              <a:latin typeface="Calibri" panose="020F0502020204030204" pitchFamily="34" charset="0"/>
              <a:cs typeface="Calibri" panose="020F0502020204030204" pitchFamily="34" charset="0"/>
            </a:endParaRPr>
          </a:p>
        </p:txBody>
      </p:sp>
      <p:sp>
        <p:nvSpPr>
          <p:cNvPr id="4" name="Date Placeholder 3"/>
          <p:cNvSpPr>
            <a:spLocks noGrp="1"/>
          </p:cNvSpPr>
          <p:nvPr>
            <p:ph type="dt" sz="half" idx="1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2017-09-14</a:t>
            </a: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Slide Number Placeholder 4"/>
          <p:cNvSpPr>
            <a:spLocks noGrp="1"/>
          </p:cNvSpPr>
          <p:nvPr>
            <p:ph type="sldNum" sz="quarter" idx="16"/>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6DE7F848-D61F-4235-B28F-8FCD9B0DE716}"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8</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Rectangle 6"/>
          <p:cNvSpPr>
            <a:spLocks noGrp="1"/>
          </p:cNvSpPr>
          <p:nvPr>
            <p:ph type="body"/>
          </p:nvPr>
        </p:nvSpPr>
        <p:spPr>
          <a:xfrm>
            <a:off x="479425" y="1125855"/>
            <a:ext cx="8291088" cy="2171138"/>
          </a:xfrm>
        </p:spPr>
        <p:txBody>
          <a:bodyPr vert="horz" wrap="square" lIns="91440" tIns="45720" rIns="91440" bIns="45720" anchor="t"/>
          <a:lstStyle/>
          <a:p>
            <a:pPr marL="342900" indent="-342900" algn="l" eaLnBrk="1" hangingPunct="1">
              <a:buFont typeface="Arial" panose="020B0604020202020204" pitchFamily="34" charset="0"/>
              <a:buChar char="•"/>
            </a:pPr>
            <a:r>
              <a:rPr lang="en-US" altLang="zh-CN" sz="2000" b="0" dirty="0" smtClean="0">
                <a:solidFill>
                  <a:schemeClr val="accent2">
                    <a:lumMod val="50000"/>
                  </a:schemeClr>
                </a:solidFill>
                <a:latin typeface="Times New Roman" panose="02020603050405020304" pitchFamily="18" charset="0"/>
                <a:cs typeface="Times New Roman" panose="02020603050405020304" pitchFamily="18" charset="0"/>
              </a:rPr>
              <a:t>Objective is to obtain better </a:t>
            </a:r>
            <a:r>
              <a:rPr lang="en-US" altLang="zh-CN" sz="2000" b="0" dirty="0">
                <a:solidFill>
                  <a:schemeClr val="accent2">
                    <a:lumMod val="50000"/>
                  </a:schemeClr>
                </a:solidFill>
                <a:latin typeface="Times New Roman" panose="02020603050405020304" pitchFamily="18" charset="0"/>
                <a:cs typeface="Times New Roman" panose="02020603050405020304" pitchFamily="18" charset="0"/>
              </a:rPr>
              <a:t>image with approximation of human color </a:t>
            </a:r>
            <a:r>
              <a:rPr lang="en-US" altLang="zh-CN" sz="2000" b="0" dirty="0" smtClean="0">
                <a:solidFill>
                  <a:schemeClr val="accent2">
                    <a:lumMod val="50000"/>
                  </a:schemeClr>
                </a:solidFill>
                <a:latin typeface="Times New Roman" panose="02020603050405020304" pitchFamily="18" charset="0"/>
                <a:cs typeface="Times New Roman" panose="02020603050405020304" pitchFamily="18" charset="0"/>
              </a:rPr>
              <a:t>perception</a:t>
            </a:r>
          </a:p>
          <a:p>
            <a:pPr marL="342900" indent="-342900" algn="l" eaLnBrk="1" hangingPunct="1">
              <a:lnSpc>
                <a:spcPct val="200000"/>
              </a:lnSpc>
              <a:buFont typeface="Arial" panose="020B0604020202020204" pitchFamily="34" charset="0"/>
              <a:buChar char="•"/>
            </a:pPr>
            <a:r>
              <a:rPr lang="en-US" altLang="zh-CN" sz="2000" b="0" dirty="0" smtClean="0">
                <a:solidFill>
                  <a:schemeClr val="accent2">
                    <a:lumMod val="50000"/>
                  </a:schemeClr>
                </a:solidFill>
                <a:latin typeface="Times New Roman" panose="02020603050405020304" pitchFamily="18" charset="0"/>
                <a:cs typeface="Times New Roman" panose="02020603050405020304" pitchFamily="18" charset="0"/>
              </a:rPr>
              <a:t>Lab image is produced form RGB image</a:t>
            </a:r>
          </a:p>
          <a:p>
            <a:pPr marL="342900" indent="-342900" algn="l" eaLnBrk="1" hangingPunct="1">
              <a:lnSpc>
                <a:spcPct val="200000"/>
              </a:lnSpc>
              <a:buFont typeface="Arial" panose="020B0604020202020204" pitchFamily="34" charset="0"/>
              <a:buChar char="•"/>
            </a:pPr>
            <a:endParaRPr lang="en-US" altLang="zh-CN" sz="2000" b="0" dirty="0" smtClean="0">
              <a:solidFill>
                <a:schemeClr val="accent2">
                  <a:lumMod val="50000"/>
                </a:schemeClr>
              </a:solidFill>
              <a:latin typeface="Times New Roman" panose="02020603050405020304" pitchFamily="18" charset="0"/>
              <a:cs typeface="Times New Roman" panose="02020603050405020304" pitchFamily="18" charset="0"/>
            </a:endParaRPr>
          </a:p>
          <a:p>
            <a:pPr marL="342900" indent="-342900" algn="l" eaLnBrk="1" hangingPunct="1">
              <a:buFont typeface="Arial" panose="020B0604020202020204" pitchFamily="34" charset="0"/>
              <a:buChar char="•"/>
            </a:pPr>
            <a:endParaRPr lang="zh-CN" altLang="en-US" sz="2000" b="0" dirty="0">
              <a:solidFill>
                <a:schemeClr val="accent2">
                  <a:lumMod val="50000"/>
                </a:schemeClr>
              </a:solidFill>
              <a:latin typeface="Times New Roman" panose="02020603050405020304" pitchFamily="18" charset="0"/>
              <a:cs typeface="Times New Roman" panose="02020603050405020304" pitchFamily="18" charset="0"/>
            </a:endParaRPr>
          </a:p>
        </p:txBody>
      </p:sp>
      <p:pic>
        <p:nvPicPr>
          <p:cNvPr id="2050" name="Picture 5" descr="brown_sp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5796" y="3550098"/>
            <a:ext cx="1647825" cy="2190750"/>
          </a:xfrm>
          <a:prstGeom prst="rect">
            <a:avLst/>
          </a:prstGeom>
          <a:noFill/>
          <a:extLst>
            <a:ext uri="{909E8E84-426E-40DD-AFC4-6F175D3DCCD1}">
              <a14:hiddenFill xmlns:a14="http://schemas.microsoft.com/office/drawing/2010/main">
                <a:solidFill>
                  <a:srgbClr val="FFFFFF"/>
                </a:solidFill>
              </a14:hiddenFill>
            </a:ext>
          </a:extLst>
        </p:spPr>
      </p:pic>
      <p:pic>
        <p:nvPicPr>
          <p:cNvPr id="2049" name="Picture 1" descr="brown_sp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8656" y="3550098"/>
            <a:ext cx="1647825" cy="219075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4"/>
          <p:cNvSpPr>
            <a:spLocks noChangeArrowheads="1"/>
          </p:cNvSpPr>
          <p:nvPr/>
        </p:nvSpPr>
        <p:spPr bwMode="auto">
          <a:xfrm>
            <a:off x="1594566" y="1744417"/>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5"/>
          <p:cNvSpPr>
            <a:spLocks noChangeArrowheads="1"/>
          </p:cNvSpPr>
          <p:nvPr/>
        </p:nvSpPr>
        <p:spPr bwMode="auto">
          <a:xfrm>
            <a:off x="1823166" y="2201617"/>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6"/>
          <p:cNvSpPr>
            <a:spLocks noChangeArrowheads="1"/>
          </p:cNvSpPr>
          <p:nvPr/>
        </p:nvSpPr>
        <p:spPr bwMode="auto">
          <a:xfrm>
            <a:off x="1823166" y="4392367"/>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14" name="Text Box 2"/>
          <p:cNvSpPr txBox="1"/>
          <p:nvPr/>
        </p:nvSpPr>
        <p:spPr>
          <a:xfrm>
            <a:off x="2460599" y="5740848"/>
            <a:ext cx="2415540" cy="380489"/>
          </a:xfrm>
          <a:prstGeom prst="rect">
            <a:avLst/>
          </a:prstGeom>
          <a:noFill/>
        </p:spPr>
        <p:txBody>
          <a:bodyPr wrap="square" rtlCol="0">
            <a:spAutoFit/>
          </a:bodyPr>
          <a:lstStyle/>
          <a:p>
            <a:pPr algn="ctr">
              <a:lnSpc>
                <a:spcPct val="130000"/>
              </a:lnSpc>
            </a:pPr>
            <a:r>
              <a:rPr lang="en-US" sz="1600" dirty="0" smtClean="0">
                <a:solidFill>
                  <a:schemeClr val="accent1">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RGB Image</a:t>
            </a:r>
          </a:p>
        </p:txBody>
      </p:sp>
      <p:sp>
        <p:nvSpPr>
          <p:cNvPr id="15" name="Text Box 2"/>
          <p:cNvSpPr txBox="1"/>
          <p:nvPr/>
        </p:nvSpPr>
        <p:spPr>
          <a:xfrm>
            <a:off x="4874798" y="5740847"/>
            <a:ext cx="2415540" cy="412421"/>
          </a:xfrm>
          <a:prstGeom prst="rect">
            <a:avLst/>
          </a:prstGeom>
          <a:noFill/>
        </p:spPr>
        <p:txBody>
          <a:bodyPr wrap="square" rtlCol="0">
            <a:spAutoFit/>
          </a:bodyPr>
          <a:lstStyle/>
          <a:p>
            <a:pPr algn="ctr">
              <a:lnSpc>
                <a:spcPct val="130000"/>
              </a:lnSpc>
            </a:pPr>
            <a:r>
              <a:rPr lang="en-US" sz="1600" dirty="0" smtClean="0">
                <a:solidFill>
                  <a:schemeClr val="accent1">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Lab Image</a:t>
            </a:r>
          </a:p>
        </p:txBody>
      </p:sp>
      <p:sp>
        <p:nvSpPr>
          <p:cNvPr id="11" name="Right Arrow 10"/>
          <p:cNvSpPr/>
          <p:nvPr/>
        </p:nvSpPr>
        <p:spPr>
          <a:xfrm>
            <a:off x="4584879" y="4392366"/>
            <a:ext cx="673777" cy="231149"/>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814158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latin typeface="Calibri" panose="020F0502020204030204" pitchFamily="34" charset="0"/>
                <a:cs typeface="Calibri" panose="020F0502020204030204" pitchFamily="34" charset="0"/>
              </a:rPr>
              <a:t>Feature Extraction [CCM]</a:t>
            </a:r>
            <a:endParaRPr lang="en-US" sz="3600" dirty="0">
              <a:latin typeface="Calibri" panose="020F0502020204030204" pitchFamily="34" charset="0"/>
              <a:cs typeface="Calibri" panose="020F0502020204030204" pitchFamily="34" charset="0"/>
            </a:endParaRPr>
          </a:p>
        </p:txBody>
      </p:sp>
      <p:sp>
        <p:nvSpPr>
          <p:cNvPr id="4" name="Date Placeholder 3"/>
          <p:cNvSpPr>
            <a:spLocks noGrp="1"/>
          </p:cNvSpPr>
          <p:nvPr>
            <p:ph type="dt" sz="half" idx="1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2017-09-14</a:t>
            </a: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Slide Number Placeholder 4"/>
          <p:cNvSpPr>
            <a:spLocks noGrp="1"/>
          </p:cNvSpPr>
          <p:nvPr>
            <p:ph type="sldNum" sz="quarter" idx="16"/>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6DE7F848-D61F-4235-B28F-8FCD9B0DE716}"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9</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mc:AlternateContent xmlns:mc="http://schemas.openxmlformats.org/markup-compatibility/2006" xmlns:a14="http://schemas.microsoft.com/office/drawing/2010/main">
        <mc:Choice Requires="a14">
          <p:sp>
            <p:nvSpPr>
              <p:cNvPr id="6" name="Rectangle 6"/>
              <p:cNvSpPr>
                <a:spLocks noGrp="1"/>
              </p:cNvSpPr>
              <p:nvPr>
                <p:ph type="body"/>
              </p:nvPr>
            </p:nvSpPr>
            <p:spPr>
              <a:xfrm>
                <a:off x="479425" y="1125855"/>
                <a:ext cx="8226693" cy="5321300"/>
              </a:xfrm>
            </p:spPr>
            <p:txBody>
              <a:bodyPr vert="horz" wrap="square" lIns="91440" tIns="45720" rIns="91440" bIns="45720" anchor="t"/>
              <a:lstStyle/>
              <a:p>
                <a:pPr marL="342900" indent="-342900" algn="l" eaLnBrk="1" hangingPunct="1">
                  <a:lnSpc>
                    <a:spcPct val="150000"/>
                  </a:lnSpc>
                  <a:buFont typeface="Arial" panose="020B0604020202020204" pitchFamily="34" charset="0"/>
                  <a:buChar char="•"/>
                </a:pPr>
                <a:r>
                  <a:rPr lang="en-US" altLang="zh-CN" sz="2000" b="0" dirty="0" smtClean="0">
                    <a:solidFill>
                      <a:schemeClr val="accent2">
                        <a:lumMod val="50000"/>
                      </a:schemeClr>
                    </a:solidFill>
                    <a:latin typeface="Times New Roman" panose="02020603050405020304" pitchFamily="18" charset="0"/>
                    <a:cs typeface="Times New Roman" panose="02020603050405020304" pitchFamily="18" charset="0"/>
                  </a:rPr>
                  <a:t>Gives spatial </a:t>
                </a:r>
                <a:r>
                  <a:rPr lang="en-US" altLang="zh-CN" sz="2000" b="0" dirty="0">
                    <a:solidFill>
                      <a:schemeClr val="accent2">
                        <a:lumMod val="50000"/>
                      </a:schemeClr>
                    </a:solidFill>
                    <a:latin typeface="Times New Roman" panose="02020603050405020304" pitchFamily="18" charset="0"/>
                    <a:cs typeface="Times New Roman" panose="02020603050405020304" pitchFamily="18" charset="0"/>
                  </a:rPr>
                  <a:t>information about color </a:t>
                </a:r>
                <a:r>
                  <a:rPr lang="en-US" altLang="zh-CN" sz="2000" b="0" dirty="0" smtClean="0">
                    <a:solidFill>
                      <a:schemeClr val="accent2">
                        <a:lumMod val="50000"/>
                      </a:schemeClr>
                    </a:solidFill>
                    <a:latin typeface="Times New Roman" panose="02020603050405020304" pitchFamily="18" charset="0"/>
                    <a:cs typeface="Times New Roman" panose="02020603050405020304" pitchFamily="18" charset="0"/>
                  </a:rPr>
                  <a:t>image</a:t>
                </a:r>
              </a:p>
              <a:p>
                <a:pPr marL="342900" indent="-342900" algn="l" eaLnBrk="1" hangingPunct="1">
                  <a:lnSpc>
                    <a:spcPct val="150000"/>
                  </a:lnSpc>
                  <a:buFont typeface="Arial" panose="020B0604020202020204" pitchFamily="34" charset="0"/>
                  <a:buChar char="•"/>
                </a:pPr>
                <a:r>
                  <a:rPr lang="en-US" altLang="zh-CN" sz="2000" b="0" dirty="0" smtClean="0">
                    <a:solidFill>
                      <a:schemeClr val="accent2">
                        <a:lumMod val="50000"/>
                      </a:schemeClr>
                    </a:solidFill>
                    <a:latin typeface="Times New Roman" panose="02020603050405020304" pitchFamily="18" charset="0"/>
                    <a:cs typeface="Times New Roman" panose="02020603050405020304" pitchFamily="18" charset="0"/>
                  </a:rPr>
                  <a:t>Distribution of </a:t>
                </a:r>
                <a:r>
                  <a:rPr lang="en-US" altLang="zh-CN" sz="2000" b="0" dirty="0">
                    <a:solidFill>
                      <a:schemeClr val="accent2">
                        <a:lumMod val="50000"/>
                      </a:schemeClr>
                    </a:solidFill>
                    <a:latin typeface="Times New Roman" panose="02020603050405020304" pitchFamily="18" charset="0"/>
                    <a:cs typeface="Times New Roman" panose="02020603050405020304" pitchFamily="18" charset="0"/>
                  </a:rPr>
                  <a:t>co-occurring pixel values </a:t>
                </a:r>
                <a:r>
                  <a:rPr lang="en-US" altLang="zh-CN" sz="2000" b="0" dirty="0" smtClean="0">
                    <a:solidFill>
                      <a:schemeClr val="accent2">
                        <a:lumMod val="50000"/>
                      </a:schemeClr>
                    </a:solidFill>
                    <a:latin typeface="Times New Roman" panose="02020603050405020304" pitchFamily="18" charset="0"/>
                    <a:cs typeface="Times New Roman" panose="02020603050405020304" pitchFamily="18" charset="0"/>
                  </a:rPr>
                  <a:t>at given offset</a:t>
                </a:r>
              </a:p>
              <a:p>
                <a:pPr algn="l" eaLnBrk="1" hangingPunct="1">
                  <a:lnSpc>
                    <a:spcPct val="150000"/>
                  </a:lnSpc>
                </a:pPr>
                <a14:m>
                  <m:oMathPara xmlns:m="http://schemas.openxmlformats.org/officeDocument/2006/math">
                    <m:oMathParaPr>
                      <m:jc m:val="center"/>
                    </m:oMathParaPr>
                    <m:oMath xmlns:m="http://schemas.openxmlformats.org/officeDocument/2006/math">
                      <m:sSub>
                        <m:sSubPr>
                          <m:ctrlPr>
                            <a:rPr lang="en-US" sz="2000" b="0" i="1">
                              <a:latin typeface="Cambria Math" panose="02040503050406030204" pitchFamily="18" charset="0"/>
                            </a:rPr>
                          </m:ctrlPr>
                        </m:sSubPr>
                        <m:e>
                          <m:r>
                            <a:rPr lang="en-US" sz="2000" b="0" i="1">
                              <a:latin typeface="Cambria Math" panose="02040503050406030204" pitchFamily="18" charset="0"/>
                            </a:rPr>
                            <m:t>𝐶</m:t>
                          </m:r>
                        </m:e>
                        <m:sub>
                          <m:r>
                            <a:rPr lang="en-US" sz="2000" b="0" i="1">
                              <a:latin typeface="Cambria Math" panose="02040503050406030204" pitchFamily="18" charset="0"/>
                            </a:rPr>
                            <m:t>∆</m:t>
                          </m:r>
                          <m:r>
                            <a:rPr lang="en-US" sz="2000" b="0" i="1">
                              <a:latin typeface="Cambria Math" panose="02040503050406030204" pitchFamily="18" charset="0"/>
                            </a:rPr>
                            <m:t>𝑥</m:t>
                          </m:r>
                          <m:r>
                            <a:rPr lang="en-US" sz="2000" b="0" i="1">
                              <a:latin typeface="Cambria Math" panose="02040503050406030204" pitchFamily="18" charset="0"/>
                            </a:rPr>
                            <m:t>, ∆</m:t>
                          </m:r>
                          <m:r>
                            <a:rPr lang="en-US" sz="2000" b="0" i="1">
                              <a:latin typeface="Cambria Math" panose="02040503050406030204" pitchFamily="18" charset="0"/>
                            </a:rPr>
                            <m:t>𝑦</m:t>
                          </m:r>
                        </m:sub>
                      </m:sSub>
                      <m:d>
                        <m:dPr>
                          <m:ctrlPr>
                            <a:rPr lang="en-US" sz="2000" b="0" i="1">
                              <a:latin typeface="Cambria Math" panose="02040503050406030204" pitchFamily="18" charset="0"/>
                            </a:rPr>
                          </m:ctrlPr>
                        </m:dPr>
                        <m:e>
                          <m:r>
                            <a:rPr lang="en-US" sz="2000" b="0" i="1">
                              <a:latin typeface="Cambria Math" panose="02040503050406030204" pitchFamily="18" charset="0"/>
                            </a:rPr>
                            <m:t>𝑖</m:t>
                          </m:r>
                          <m:r>
                            <a:rPr lang="en-US" sz="2000" b="0" i="1">
                              <a:latin typeface="Cambria Math" panose="02040503050406030204" pitchFamily="18" charset="0"/>
                            </a:rPr>
                            <m:t>, </m:t>
                          </m:r>
                          <m:r>
                            <a:rPr lang="en-US" sz="2000" b="0" i="1">
                              <a:latin typeface="Cambria Math" panose="02040503050406030204" pitchFamily="18" charset="0"/>
                            </a:rPr>
                            <m:t>𝑗</m:t>
                          </m:r>
                        </m:e>
                      </m:d>
                      <m:r>
                        <a:rPr lang="en-US" sz="2000" b="0" i="1">
                          <a:latin typeface="Cambria Math" panose="02040503050406030204" pitchFamily="18" charset="0"/>
                        </a:rPr>
                        <m:t>=</m:t>
                      </m:r>
                      <m:nary>
                        <m:naryPr>
                          <m:chr m:val="∑"/>
                          <m:limLoc m:val="undOvr"/>
                          <m:ctrlPr>
                            <a:rPr lang="en-US" sz="2000" b="0" i="1">
                              <a:latin typeface="Cambria Math" panose="02040503050406030204" pitchFamily="18" charset="0"/>
                            </a:rPr>
                          </m:ctrlPr>
                        </m:naryPr>
                        <m:sub>
                          <m:r>
                            <a:rPr lang="en-US" sz="2000" b="0" i="1">
                              <a:latin typeface="Cambria Math" panose="02040503050406030204" pitchFamily="18" charset="0"/>
                            </a:rPr>
                            <m:t>𝑥</m:t>
                          </m:r>
                          <m:r>
                            <a:rPr lang="en-US" sz="2000" b="0" i="1">
                              <a:latin typeface="Cambria Math" panose="02040503050406030204" pitchFamily="18" charset="0"/>
                            </a:rPr>
                            <m:t>=1</m:t>
                          </m:r>
                        </m:sub>
                        <m:sup>
                          <m:r>
                            <a:rPr lang="en-US" sz="2000" b="0" i="1">
                              <a:latin typeface="Cambria Math" panose="02040503050406030204" pitchFamily="18" charset="0"/>
                            </a:rPr>
                            <m:t>𝑛</m:t>
                          </m:r>
                        </m:sup>
                        <m:e/>
                      </m:nary>
                      <m:nary>
                        <m:naryPr>
                          <m:chr m:val="∑"/>
                          <m:grow m:val="on"/>
                          <m:ctrlPr>
                            <a:rPr lang="en-US" sz="2000" b="0" i="1">
                              <a:latin typeface="Cambria Math" panose="02040503050406030204" pitchFamily="18" charset="0"/>
                            </a:rPr>
                          </m:ctrlPr>
                        </m:naryPr>
                        <m:sub>
                          <m:r>
                            <a:rPr lang="en-US" sz="2000" b="0" i="1">
                              <a:latin typeface="Cambria Math" panose="02040503050406030204" pitchFamily="18" charset="0"/>
                            </a:rPr>
                            <m:t>𝑦</m:t>
                          </m:r>
                          <m:r>
                            <a:rPr lang="en-US" sz="2000" b="0" i="1">
                              <a:latin typeface="Cambria Math" panose="02040503050406030204" pitchFamily="18" charset="0"/>
                            </a:rPr>
                            <m:t>=1</m:t>
                          </m:r>
                        </m:sub>
                        <m:sup>
                          <m:r>
                            <a:rPr lang="en-US" sz="2000" b="0" i="1">
                              <a:latin typeface="Cambria Math" panose="02040503050406030204" pitchFamily="18" charset="0"/>
                            </a:rPr>
                            <m:t>𝑚</m:t>
                          </m:r>
                        </m:sup>
                        <m:e>
                          <m:d>
                            <m:dPr>
                              <m:begChr m:val="{"/>
                              <m:endChr m:val="}"/>
                              <m:ctrlPr>
                                <a:rPr lang="en-US" sz="2000" b="0" i="1">
                                  <a:latin typeface="Cambria Math" panose="02040503050406030204" pitchFamily="18" charset="0"/>
                                </a:rPr>
                              </m:ctrlPr>
                            </m:dPr>
                            <m:e>
                              <m:m>
                                <m:mPr>
                                  <m:mcs>
                                    <m:mc>
                                      <m:mcPr>
                                        <m:count m:val="1"/>
                                        <m:mcJc m:val="center"/>
                                      </m:mcPr>
                                    </m:mc>
                                  </m:mcs>
                                  <m:ctrlPr>
                                    <a:rPr lang="en-US" sz="2000" b="0" i="1">
                                      <a:latin typeface="Cambria Math" panose="02040503050406030204" pitchFamily="18" charset="0"/>
                                    </a:rPr>
                                  </m:ctrlPr>
                                </m:mPr>
                                <m:mr>
                                  <m:e>
                                    <m:r>
                                      <a:rPr lang="en-US" sz="2000" b="0" i="1">
                                        <a:latin typeface="Cambria Math" panose="02040503050406030204" pitchFamily="18" charset="0"/>
                                      </a:rPr>
                                      <m:t>1, </m:t>
                                    </m:r>
                                    <m:r>
                                      <a:rPr lang="en-US" sz="2000" b="0" i="1">
                                        <a:latin typeface="Cambria Math" panose="02040503050406030204" pitchFamily="18" charset="0"/>
                                      </a:rPr>
                                      <m:t>𝑖𝑓</m:t>
                                    </m:r>
                                    <m:r>
                                      <a:rPr lang="en-US" sz="2000" b="0" i="1">
                                        <a:latin typeface="Cambria Math" panose="02040503050406030204" pitchFamily="18" charset="0"/>
                                      </a:rPr>
                                      <m:t> </m:t>
                                    </m:r>
                                    <m:r>
                                      <a:rPr lang="en-US" sz="2000" b="0" i="1">
                                        <a:latin typeface="Cambria Math" panose="02040503050406030204" pitchFamily="18" charset="0"/>
                                      </a:rPr>
                                      <m:t>𝐼</m:t>
                                    </m:r>
                                    <m:d>
                                      <m:dPr>
                                        <m:ctrlPr>
                                          <a:rPr lang="en-US" sz="2000" b="0" i="1">
                                            <a:latin typeface="Cambria Math" panose="02040503050406030204" pitchFamily="18" charset="0"/>
                                          </a:rPr>
                                        </m:ctrlPr>
                                      </m:dPr>
                                      <m:e>
                                        <m:r>
                                          <a:rPr lang="en-US" sz="2000" b="0" i="1">
                                            <a:latin typeface="Cambria Math" panose="02040503050406030204" pitchFamily="18" charset="0"/>
                                          </a:rPr>
                                          <m:t>𝑥</m:t>
                                        </m:r>
                                        <m:r>
                                          <a:rPr lang="en-US" sz="2000" b="0" i="1">
                                            <a:latin typeface="Cambria Math" panose="02040503050406030204" pitchFamily="18" charset="0"/>
                                          </a:rPr>
                                          <m:t>, </m:t>
                                        </m:r>
                                        <m:r>
                                          <a:rPr lang="en-US" sz="2000" b="0" i="1">
                                            <a:latin typeface="Cambria Math" panose="02040503050406030204" pitchFamily="18" charset="0"/>
                                          </a:rPr>
                                          <m:t>𝑦</m:t>
                                        </m:r>
                                      </m:e>
                                    </m:d>
                                    <m:r>
                                      <a:rPr lang="en-US" sz="2000" b="0" i="1">
                                        <a:latin typeface="Cambria Math" panose="02040503050406030204" pitchFamily="18" charset="0"/>
                                      </a:rPr>
                                      <m:t>=</m:t>
                                    </m:r>
                                    <m:r>
                                      <a:rPr lang="en-US" sz="2000" b="0" i="1">
                                        <a:latin typeface="Cambria Math" panose="02040503050406030204" pitchFamily="18" charset="0"/>
                                      </a:rPr>
                                      <m:t>𝑖</m:t>
                                    </m:r>
                                    <m:r>
                                      <a:rPr lang="en-US" sz="2000" b="0" i="1">
                                        <a:latin typeface="Cambria Math" panose="02040503050406030204" pitchFamily="18" charset="0"/>
                                      </a:rPr>
                                      <m:t> </m:t>
                                    </m:r>
                                    <m:r>
                                      <a:rPr lang="en-US" sz="2000" b="0" i="1">
                                        <a:latin typeface="Cambria Math" panose="02040503050406030204" pitchFamily="18" charset="0"/>
                                      </a:rPr>
                                      <m:t>𝑎𝑛𝑑</m:t>
                                    </m:r>
                                    <m:r>
                                      <a:rPr lang="en-US" sz="2000" b="0" i="1">
                                        <a:latin typeface="Cambria Math" panose="02040503050406030204" pitchFamily="18" charset="0"/>
                                      </a:rPr>
                                      <m:t> </m:t>
                                    </m:r>
                                    <m:r>
                                      <a:rPr lang="en-US" sz="2000" b="0" i="1">
                                        <a:latin typeface="Cambria Math" panose="02040503050406030204" pitchFamily="18" charset="0"/>
                                      </a:rPr>
                                      <m:t>𝐼</m:t>
                                    </m:r>
                                    <m:d>
                                      <m:dPr>
                                        <m:ctrlPr>
                                          <a:rPr lang="en-US" sz="2000" b="0" i="1">
                                            <a:latin typeface="Cambria Math" panose="02040503050406030204" pitchFamily="18" charset="0"/>
                                          </a:rPr>
                                        </m:ctrlPr>
                                      </m:dPr>
                                      <m:e>
                                        <m:r>
                                          <a:rPr lang="en-US" sz="2000" b="0" i="1">
                                            <a:latin typeface="Cambria Math" panose="02040503050406030204" pitchFamily="18" charset="0"/>
                                          </a:rPr>
                                          <m:t>𝑥</m:t>
                                        </m:r>
                                        <m:r>
                                          <a:rPr lang="en-US" sz="2000" b="0" i="1">
                                            <a:latin typeface="Cambria Math" panose="02040503050406030204" pitchFamily="18" charset="0"/>
                                          </a:rPr>
                                          <m:t>+∆</m:t>
                                        </m:r>
                                        <m:r>
                                          <a:rPr lang="en-US" sz="2000" b="0" i="1">
                                            <a:latin typeface="Cambria Math" panose="02040503050406030204" pitchFamily="18" charset="0"/>
                                          </a:rPr>
                                          <m:t>𝑥</m:t>
                                        </m:r>
                                        <m:r>
                                          <a:rPr lang="en-US" sz="2000" b="0" i="1">
                                            <a:latin typeface="Cambria Math" panose="02040503050406030204" pitchFamily="18" charset="0"/>
                                          </a:rPr>
                                          <m:t>, </m:t>
                                        </m:r>
                                        <m:r>
                                          <a:rPr lang="en-US" sz="2000" b="0" i="1">
                                            <a:latin typeface="Cambria Math" panose="02040503050406030204" pitchFamily="18" charset="0"/>
                                          </a:rPr>
                                          <m:t>𝑦</m:t>
                                        </m:r>
                                        <m:r>
                                          <a:rPr lang="en-US" sz="2000" b="0" i="1">
                                            <a:latin typeface="Cambria Math" panose="02040503050406030204" pitchFamily="18" charset="0"/>
                                          </a:rPr>
                                          <m:t>+∆</m:t>
                                        </m:r>
                                        <m:r>
                                          <a:rPr lang="en-US" sz="2000" b="0" i="1">
                                            <a:latin typeface="Cambria Math" panose="02040503050406030204" pitchFamily="18" charset="0"/>
                                          </a:rPr>
                                          <m:t>𝑦</m:t>
                                        </m:r>
                                      </m:e>
                                    </m:d>
                                    <m:r>
                                      <a:rPr lang="en-US" sz="2000" b="0" i="1">
                                        <a:latin typeface="Cambria Math" panose="02040503050406030204" pitchFamily="18" charset="0"/>
                                      </a:rPr>
                                      <m:t>=</m:t>
                                    </m:r>
                                    <m:r>
                                      <a:rPr lang="en-US" sz="2000" b="0" i="1">
                                        <a:latin typeface="Cambria Math" panose="02040503050406030204" pitchFamily="18" charset="0"/>
                                      </a:rPr>
                                      <m:t>𝑗</m:t>
                                    </m:r>
                                  </m:e>
                                </m:mr>
                                <m:mr>
                                  <m:e>
                                    <m:r>
                                      <a:rPr lang="en-US" sz="2000" b="0" i="1">
                                        <a:latin typeface="Cambria Math" panose="02040503050406030204" pitchFamily="18" charset="0"/>
                                      </a:rPr>
                                      <m:t>0, </m:t>
                                    </m:r>
                                    <m:r>
                                      <a:rPr lang="en-US" sz="2000" b="0" i="1">
                                        <a:latin typeface="Cambria Math" panose="02040503050406030204" pitchFamily="18" charset="0"/>
                                      </a:rPr>
                                      <m:t>𝑜𝑡h𝑒𝑟𝑤𝑖𝑠𝑒</m:t>
                                    </m:r>
                                  </m:e>
                                </m:mr>
                              </m:m>
                            </m:e>
                          </m:d>
                        </m:e>
                      </m:nary>
                    </m:oMath>
                  </m:oMathPara>
                </a14:m>
                <a:endParaRPr lang="en-US" altLang="zh-CN" sz="2000" b="0" dirty="0" smtClean="0">
                  <a:solidFill>
                    <a:schemeClr val="accent2">
                      <a:lumMod val="50000"/>
                    </a:schemeClr>
                  </a:solidFill>
                  <a:latin typeface="Times New Roman" panose="02020603050405020304" pitchFamily="18" charset="0"/>
                  <a:cs typeface="Times New Roman" panose="02020603050405020304" pitchFamily="18" charset="0"/>
                </a:endParaRPr>
              </a:p>
              <a:p>
                <a:pPr marL="342900" indent="-342900" algn="l">
                  <a:lnSpc>
                    <a:spcPct val="150000"/>
                  </a:lnSpc>
                  <a:buFont typeface="Arial" panose="020B0604020202020204" pitchFamily="34" charset="0"/>
                  <a:buChar char="•"/>
                </a:pPr>
                <a:endParaRPr lang="en-US" sz="2000" b="0" dirty="0" smtClean="0">
                  <a:latin typeface="Times New Roman" panose="02020603050405020304" pitchFamily="18" charset="0"/>
                  <a:cs typeface="Times New Roman" panose="02020603050405020304" pitchFamily="18" charset="0"/>
                </a:endParaRPr>
              </a:p>
              <a:p>
                <a:pPr marL="342900" indent="-342900" algn="l">
                  <a:lnSpc>
                    <a:spcPct val="150000"/>
                  </a:lnSpc>
                  <a:buFont typeface="Arial" panose="020B0604020202020204" pitchFamily="34" charset="0"/>
                  <a:buChar char="•"/>
                </a:pPr>
                <a:r>
                  <a:rPr lang="en-US" sz="2000" b="0" dirty="0" smtClean="0">
                    <a:latin typeface="Times New Roman" panose="02020603050405020304" pitchFamily="18" charset="0"/>
                    <a:cs typeface="Times New Roman" panose="02020603050405020304" pitchFamily="18" charset="0"/>
                  </a:rPr>
                  <a:t>Offset </a:t>
                </a:r>
                <a:r>
                  <a:rPr lang="en-US" sz="2000" b="0" dirty="0">
                    <a:latin typeface="Times New Roman" panose="02020603050405020304" pitchFamily="18" charset="0"/>
                    <a:cs typeface="Times New Roman" panose="02020603050405020304" pitchFamily="18" charset="0"/>
                  </a:rPr>
                  <a:t>value </a:t>
                </a:r>
                <a14:m>
                  <m:oMath xmlns:m="http://schemas.openxmlformats.org/officeDocument/2006/math">
                    <m:d>
                      <m:dPr>
                        <m:ctrlPr>
                          <a:rPr lang="en-US" sz="2000" b="0" i="1">
                            <a:latin typeface="Cambria Math" panose="02040503050406030204" pitchFamily="18" charset="0"/>
                          </a:rPr>
                        </m:ctrlPr>
                      </m:dPr>
                      <m:e>
                        <m:r>
                          <a:rPr lang="en-US" sz="2000" b="0" i="1">
                            <a:latin typeface="Cambria Math" panose="02040503050406030204" pitchFamily="18" charset="0"/>
                          </a:rPr>
                          <m:t>∆</m:t>
                        </m:r>
                        <m:r>
                          <a:rPr lang="en-US" sz="2000" b="0" i="1">
                            <a:latin typeface="Cambria Math" panose="02040503050406030204" pitchFamily="18" charset="0"/>
                          </a:rPr>
                          <m:t>𝑥</m:t>
                        </m:r>
                        <m:r>
                          <a:rPr lang="en-US" sz="2000" b="0" i="1">
                            <a:latin typeface="Cambria Math" panose="02040503050406030204" pitchFamily="18" charset="0"/>
                          </a:rPr>
                          <m:t>, ∆</m:t>
                        </m:r>
                        <m:r>
                          <a:rPr lang="en-US" sz="2000" b="0" i="1">
                            <a:latin typeface="Cambria Math" panose="02040503050406030204" pitchFamily="18" charset="0"/>
                          </a:rPr>
                          <m:t>𝑦</m:t>
                        </m:r>
                      </m:e>
                    </m:d>
                  </m:oMath>
                </a14:m>
                <a:r>
                  <a:rPr lang="en-US" sz="2000" b="0" dirty="0">
                    <a:latin typeface="Times New Roman" panose="02020603050405020304" pitchFamily="18" charset="0"/>
                    <a:cs typeface="Times New Roman" panose="02020603050405020304" pitchFamily="18" charset="0"/>
                  </a:rPr>
                  <a:t> </a:t>
                </a:r>
                <a:r>
                  <a:rPr lang="en-US" sz="2000" b="0" dirty="0" smtClean="0">
                    <a:latin typeface="Times New Roman" panose="02020603050405020304" pitchFamily="18" charset="0"/>
                    <a:cs typeface="Times New Roman" panose="02020603050405020304" pitchFamily="18" charset="0"/>
                  </a:rPr>
                  <a:t>calculated </a:t>
                </a:r>
                <a:r>
                  <a:rPr lang="en-US" sz="2000" b="0" dirty="0">
                    <a:latin typeface="Times New Roman" panose="02020603050405020304" pitchFamily="18" charset="0"/>
                    <a:cs typeface="Times New Roman" panose="02020603050405020304" pitchFamily="18" charset="0"/>
                  </a:rPr>
                  <a:t>by </a:t>
                </a:r>
                <a:r>
                  <a:rPr lang="en-US" sz="2000" b="0" dirty="0" smtClean="0">
                    <a:latin typeface="Times New Roman" panose="02020603050405020304" pitchFamily="18" charset="0"/>
                    <a:cs typeface="Times New Roman" panose="02020603050405020304" pitchFamily="18" charset="0"/>
                  </a:rPr>
                  <a:t>spatial direction</a:t>
                </a:r>
                <a:endParaRPr lang="en-US" sz="2000" b="0" dirty="0">
                  <a:latin typeface="Times New Roman" panose="02020603050405020304" pitchFamily="18" charset="0"/>
                  <a:cs typeface="Times New Roman" panose="02020603050405020304" pitchFamily="18" charset="0"/>
                </a:endParaRPr>
              </a:p>
              <a:p>
                <a:r>
                  <a:rPr lang="en-US" sz="2000" b="0" dirty="0" smtClean="0"/>
                  <a:t>  </a:t>
                </a:r>
                <a14:m>
                  <m:oMath xmlns:m="http://schemas.openxmlformats.org/officeDocument/2006/math">
                    <m:r>
                      <a:rPr lang="en-US" sz="2000" b="0" i="1">
                        <a:latin typeface="Cambria Math" panose="02040503050406030204" pitchFamily="18" charset="0"/>
                      </a:rPr>
                      <m:t>0°</m:t>
                    </m:r>
                  </m:oMath>
                </a14:m>
                <a:r>
                  <a:rPr lang="en-US" sz="2000" b="0" dirty="0">
                    <a:latin typeface="Times New Roman" panose="02020603050405020304" pitchFamily="18" charset="0"/>
                    <a:cs typeface="Times New Roman" panose="02020603050405020304" pitchFamily="18" charset="0"/>
                  </a:rPr>
                  <a:t>, then </a:t>
                </a:r>
                <a14:m>
                  <m:oMath xmlns:m="http://schemas.openxmlformats.org/officeDocument/2006/math">
                    <m:r>
                      <a:rPr lang="en-US" sz="2000" b="0" i="1">
                        <a:latin typeface="Cambria Math" panose="02040503050406030204" pitchFamily="18" charset="0"/>
                      </a:rPr>
                      <m:t>∆</m:t>
                    </m:r>
                    <m:r>
                      <a:rPr lang="en-US" sz="2000" b="0" i="1">
                        <a:latin typeface="Cambria Math" panose="02040503050406030204" pitchFamily="18" charset="0"/>
                      </a:rPr>
                      <m:t>𝑥</m:t>
                    </m:r>
                    <m:r>
                      <a:rPr lang="en-US" sz="2000" b="0" i="1">
                        <a:latin typeface="Cambria Math" panose="02040503050406030204" pitchFamily="18" charset="0"/>
                      </a:rPr>
                      <m:t>=  0,  ∆</m:t>
                    </m:r>
                    <m:r>
                      <a:rPr lang="en-US" sz="2000" b="0" i="1">
                        <a:latin typeface="Cambria Math" panose="02040503050406030204" pitchFamily="18" charset="0"/>
                      </a:rPr>
                      <m:t>𝑦</m:t>
                    </m:r>
                    <m:r>
                      <a:rPr lang="en-US" sz="2000" b="0" i="1">
                        <a:latin typeface="Cambria Math" panose="02040503050406030204" pitchFamily="18" charset="0"/>
                      </a:rPr>
                      <m:t>=1</m:t>
                    </m:r>
                  </m:oMath>
                </a14:m>
                <a:endParaRPr lang="en-US" sz="2000" b="0" dirty="0">
                  <a:latin typeface="Times New Roman" panose="02020603050405020304" pitchFamily="18" charset="0"/>
                  <a:cs typeface="Times New Roman" panose="02020603050405020304" pitchFamily="18" charset="0"/>
                </a:endParaRPr>
              </a:p>
              <a:p>
                <a:r>
                  <a:rPr lang="en-US" sz="2000" b="0" dirty="0">
                    <a:latin typeface="Times New Roman" panose="02020603050405020304" pitchFamily="18" charset="0"/>
                    <a:cs typeface="Times New Roman" panose="02020603050405020304" pitchFamily="18" charset="0"/>
                  </a:rPr>
                  <a:t>  </a:t>
                </a:r>
                <a14:m>
                  <m:oMath xmlns:m="http://schemas.openxmlformats.org/officeDocument/2006/math">
                    <m:r>
                      <a:rPr lang="en-US" sz="2000" b="0" i="1">
                        <a:latin typeface="Cambria Math" panose="02040503050406030204" pitchFamily="18" charset="0"/>
                      </a:rPr>
                      <m:t>45°</m:t>
                    </m:r>
                  </m:oMath>
                </a14:m>
                <a:r>
                  <a:rPr lang="en-US" sz="2000" b="0" dirty="0">
                    <a:latin typeface="Times New Roman" panose="02020603050405020304" pitchFamily="18" charset="0"/>
                    <a:cs typeface="Times New Roman" panose="02020603050405020304" pitchFamily="18" charset="0"/>
                  </a:rPr>
                  <a:t>, then </a:t>
                </a:r>
                <a14:m>
                  <m:oMath xmlns:m="http://schemas.openxmlformats.org/officeDocument/2006/math">
                    <m:r>
                      <a:rPr lang="en-US" sz="2000" b="0" i="1">
                        <a:latin typeface="Cambria Math" panose="02040503050406030204" pitchFamily="18" charset="0"/>
                      </a:rPr>
                      <m:t>∆</m:t>
                    </m:r>
                    <m:r>
                      <a:rPr lang="en-US" sz="2000" b="0" i="1">
                        <a:latin typeface="Cambria Math" panose="02040503050406030204" pitchFamily="18" charset="0"/>
                      </a:rPr>
                      <m:t>𝑥</m:t>
                    </m:r>
                    <m:r>
                      <a:rPr lang="en-US" sz="2000" b="0" i="1">
                        <a:latin typeface="Cambria Math" panose="02040503050406030204" pitchFamily="18" charset="0"/>
                      </a:rPr>
                      <m:t>=  1,  ∆</m:t>
                    </m:r>
                    <m:r>
                      <a:rPr lang="en-US" sz="2000" b="0" i="1">
                        <a:latin typeface="Cambria Math" panose="02040503050406030204" pitchFamily="18" charset="0"/>
                      </a:rPr>
                      <m:t>𝑦</m:t>
                    </m:r>
                    <m:r>
                      <a:rPr lang="en-US" sz="2000" b="0" i="1">
                        <a:latin typeface="Cambria Math" panose="02040503050406030204" pitchFamily="18" charset="0"/>
                      </a:rPr>
                      <m:t>=1</m:t>
                    </m:r>
                  </m:oMath>
                </a14:m>
                <a:endParaRPr lang="en-US" sz="2000" b="0" dirty="0">
                  <a:latin typeface="Times New Roman" panose="02020603050405020304" pitchFamily="18" charset="0"/>
                  <a:cs typeface="Times New Roman" panose="02020603050405020304" pitchFamily="18" charset="0"/>
                </a:endParaRPr>
              </a:p>
              <a:p>
                <a:r>
                  <a:rPr lang="en-US" sz="2000" b="0" dirty="0">
                    <a:latin typeface="Times New Roman" panose="02020603050405020304" pitchFamily="18" charset="0"/>
                    <a:cs typeface="Times New Roman" panose="02020603050405020304" pitchFamily="18" charset="0"/>
                  </a:rPr>
                  <a:t>  </a:t>
                </a:r>
                <a14:m>
                  <m:oMath xmlns:m="http://schemas.openxmlformats.org/officeDocument/2006/math">
                    <m:r>
                      <a:rPr lang="en-US" sz="2000" b="0" i="1">
                        <a:latin typeface="Cambria Math" panose="02040503050406030204" pitchFamily="18" charset="0"/>
                      </a:rPr>
                      <m:t>90°</m:t>
                    </m:r>
                  </m:oMath>
                </a14:m>
                <a:r>
                  <a:rPr lang="en-US" sz="2000" b="0" dirty="0">
                    <a:latin typeface="Times New Roman" panose="02020603050405020304" pitchFamily="18" charset="0"/>
                    <a:cs typeface="Times New Roman" panose="02020603050405020304" pitchFamily="18" charset="0"/>
                  </a:rPr>
                  <a:t>, then </a:t>
                </a:r>
                <a14:m>
                  <m:oMath xmlns:m="http://schemas.openxmlformats.org/officeDocument/2006/math">
                    <m:r>
                      <a:rPr lang="en-US" sz="2000" b="0" i="1">
                        <a:latin typeface="Cambria Math" panose="02040503050406030204" pitchFamily="18" charset="0"/>
                      </a:rPr>
                      <m:t>∆</m:t>
                    </m:r>
                    <m:r>
                      <a:rPr lang="en-US" sz="2000" b="0" i="1">
                        <a:latin typeface="Cambria Math" panose="02040503050406030204" pitchFamily="18" charset="0"/>
                      </a:rPr>
                      <m:t>𝑥</m:t>
                    </m:r>
                    <m:r>
                      <a:rPr lang="en-US" sz="2000" b="0" i="1">
                        <a:latin typeface="Cambria Math" panose="02040503050406030204" pitchFamily="18" charset="0"/>
                      </a:rPr>
                      <m:t>=  1,  ∆</m:t>
                    </m:r>
                    <m:r>
                      <a:rPr lang="en-US" sz="2000" b="0" i="1">
                        <a:latin typeface="Cambria Math" panose="02040503050406030204" pitchFamily="18" charset="0"/>
                      </a:rPr>
                      <m:t>𝑦</m:t>
                    </m:r>
                    <m:r>
                      <a:rPr lang="en-US" sz="2000" b="0" i="1">
                        <a:latin typeface="Cambria Math" panose="02040503050406030204" pitchFamily="18" charset="0"/>
                      </a:rPr>
                      <m:t>=0</m:t>
                    </m:r>
                  </m:oMath>
                </a14:m>
                <a:endParaRPr lang="en-US" sz="2000" b="0" dirty="0">
                  <a:latin typeface="Times New Roman" panose="02020603050405020304" pitchFamily="18" charset="0"/>
                  <a:cs typeface="Times New Roman" panose="02020603050405020304" pitchFamily="18" charset="0"/>
                </a:endParaRPr>
              </a:p>
              <a:p>
                <a14:m>
                  <m:oMath xmlns:m="http://schemas.openxmlformats.org/officeDocument/2006/math">
                    <m:r>
                      <a:rPr lang="en-US" sz="2000" b="0" i="1">
                        <a:latin typeface="Cambria Math" panose="02040503050406030204" pitchFamily="18" charset="0"/>
                      </a:rPr>
                      <m:t>135°</m:t>
                    </m:r>
                  </m:oMath>
                </a14:m>
                <a:r>
                  <a:rPr lang="en-US" sz="2000" b="0" dirty="0">
                    <a:latin typeface="Times New Roman" panose="02020603050405020304" pitchFamily="18" charset="0"/>
                    <a:cs typeface="Times New Roman" panose="02020603050405020304" pitchFamily="18" charset="0"/>
                  </a:rPr>
                  <a:t>, </a:t>
                </a:r>
                <a:r>
                  <a:rPr lang="en-US" sz="2000" b="0" dirty="0" smtClean="0">
                    <a:latin typeface="Times New Roman" panose="02020603050405020304" pitchFamily="18" charset="0"/>
                    <a:cs typeface="Times New Roman" panose="02020603050405020304" pitchFamily="18" charset="0"/>
                  </a:rPr>
                  <a:t>then </a:t>
                </a:r>
                <a14:m>
                  <m:oMath xmlns:m="http://schemas.openxmlformats.org/officeDocument/2006/math">
                    <m:r>
                      <a:rPr lang="en-US" sz="2000" b="0" i="1">
                        <a:latin typeface="Cambria Math" panose="02040503050406030204" pitchFamily="18" charset="0"/>
                      </a:rPr>
                      <m:t>∆</m:t>
                    </m:r>
                    <m:r>
                      <a:rPr lang="en-US" sz="2000" b="0" i="1">
                        <a:latin typeface="Cambria Math" panose="02040503050406030204" pitchFamily="18" charset="0"/>
                      </a:rPr>
                      <m:t>𝑥</m:t>
                    </m:r>
                    <m:r>
                      <a:rPr lang="en-US" sz="2000" b="0" i="1">
                        <a:latin typeface="Cambria Math" panose="02040503050406030204" pitchFamily="18" charset="0"/>
                      </a:rPr>
                      <m:t>=−1,  ∆</m:t>
                    </m:r>
                    <m:r>
                      <a:rPr lang="en-US" sz="2000" b="0" i="1">
                        <a:latin typeface="Cambria Math" panose="02040503050406030204" pitchFamily="18" charset="0"/>
                      </a:rPr>
                      <m:t>𝑦</m:t>
                    </m:r>
                    <m:r>
                      <a:rPr lang="en-US" sz="2000" b="0" i="1">
                        <a:latin typeface="Cambria Math" panose="02040503050406030204" pitchFamily="18" charset="0"/>
                      </a:rPr>
                      <m:t>=1</m:t>
                    </m:r>
                  </m:oMath>
                </a14:m>
                <a:endParaRPr lang="en-US" sz="2000" b="0" dirty="0">
                  <a:latin typeface="Times New Roman" panose="02020603050405020304" pitchFamily="18" charset="0"/>
                  <a:cs typeface="Times New Roman" panose="02020603050405020304" pitchFamily="18" charset="0"/>
                </a:endParaRPr>
              </a:p>
            </p:txBody>
          </p:sp>
        </mc:Choice>
        <mc:Fallback xmlns="">
          <p:sp>
            <p:nvSpPr>
              <p:cNvPr id="6" name="Rectangle 6"/>
              <p:cNvSpPr>
                <a:spLocks noGrp="1" noRot="1" noChangeAspect="1" noMove="1" noResize="1" noEditPoints="1" noAdjustHandles="1" noChangeArrowheads="1" noChangeShapeType="1" noTextEdit="1"/>
              </p:cNvSpPr>
              <p:nvPr>
                <p:ph type="body"/>
              </p:nvPr>
            </p:nvSpPr>
            <p:spPr>
              <a:xfrm>
                <a:off x="479425" y="1125855"/>
                <a:ext cx="8226693" cy="5321300"/>
              </a:xfrm>
              <a:blipFill rotWithShape="0">
                <a:blip r:embed="rId2"/>
                <a:stretch>
                  <a:fillRect l="-667"/>
                </a:stretch>
              </a:blipFill>
            </p:spPr>
            <p:txBody>
              <a:bodyPr/>
              <a:lstStyle/>
              <a:p>
                <a:r>
                  <a:rPr lang="en-US">
                    <a:noFill/>
                  </a:rPr>
                  <a:t> </a:t>
                </a:r>
              </a:p>
            </p:txBody>
          </p:sp>
        </mc:Fallback>
      </mc:AlternateContent>
    </p:spTree>
    <p:extLst>
      <p:ext uri="{BB962C8B-B14F-4D97-AF65-F5344CB8AC3E}">
        <p14:creationId xmlns:p14="http://schemas.microsoft.com/office/powerpoint/2010/main" val="410821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4" end="4"/>
                                            </p:txEl>
                                          </p:spTgt>
                                        </p:tgtEl>
                                        <p:attrNameLst>
                                          <p:attrName>style.visibility</p:attrName>
                                        </p:attrNameLst>
                                      </p:cBhvr>
                                      <p:to>
                                        <p:strVal val="visible"/>
                                      </p:to>
                                    </p:set>
                                    <p:anim calcmode="lin" valueType="num">
                                      <p:cBhvr additive="base">
                                        <p:cTn id="7"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xEl>
                                              <p:pRg st="5" end="5"/>
                                            </p:txEl>
                                          </p:spTgt>
                                        </p:tgtEl>
                                        <p:attrNameLst>
                                          <p:attrName>style.visibility</p:attrName>
                                        </p:attrNameLst>
                                      </p:cBhvr>
                                      <p:to>
                                        <p:strVal val="visible"/>
                                      </p:to>
                                    </p:set>
                                    <p:anim calcmode="lin" valueType="num">
                                      <p:cBhvr additive="base">
                                        <p:cTn id="11"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
                                            <p:txEl>
                                              <p:pRg st="5" end="5"/>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xEl>
                                              <p:pRg st="6" end="6"/>
                                            </p:txEl>
                                          </p:spTgt>
                                        </p:tgtEl>
                                        <p:attrNameLst>
                                          <p:attrName>style.visibility</p:attrName>
                                        </p:attrNameLst>
                                      </p:cBhvr>
                                      <p:to>
                                        <p:strVal val="visible"/>
                                      </p:to>
                                    </p:set>
                                    <p:anim calcmode="lin" valueType="num">
                                      <p:cBhvr additive="base">
                                        <p:cTn id="15"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6">
                                            <p:txEl>
                                              <p:pRg st="6" end="6"/>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6">
                                            <p:txEl>
                                              <p:pRg st="7" end="7"/>
                                            </p:txEl>
                                          </p:spTgt>
                                        </p:tgtEl>
                                        <p:attrNameLst>
                                          <p:attrName>style.visibility</p:attrName>
                                        </p:attrNameLst>
                                      </p:cBhvr>
                                      <p:to>
                                        <p:strVal val="visible"/>
                                      </p:to>
                                    </p:set>
                                    <p:anim calcmode="lin" valueType="num">
                                      <p:cBhvr additive="base">
                                        <p:cTn id="19" dur="500" fill="hold"/>
                                        <p:tgtEl>
                                          <p:spTgt spid="6">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7" end="7"/>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6">
                                            <p:txEl>
                                              <p:pRg st="8" end="8"/>
                                            </p:txEl>
                                          </p:spTgt>
                                        </p:tgtEl>
                                        <p:attrNameLst>
                                          <p:attrName>style.visibility</p:attrName>
                                        </p:attrNameLst>
                                      </p:cBhvr>
                                      <p:to>
                                        <p:strVal val="visible"/>
                                      </p:to>
                                    </p:set>
                                    <p:anim calcmode="lin" valueType="num">
                                      <p:cBhvr additive="base">
                                        <p:cTn id="23" dur="500" fill="hold"/>
                                        <p:tgtEl>
                                          <p:spTgt spid="6">
                                            <p:txEl>
                                              <p:pRg st="8" end="8"/>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6">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A000120140530A18PPBG">
  <a:themeElements>
    <a:clrScheme name="kso_RED4">
      <a:dk1>
        <a:srgbClr val="494B4D"/>
      </a:dk1>
      <a:lt1>
        <a:srgbClr val="FFFFFF"/>
      </a:lt1>
      <a:dk2>
        <a:srgbClr val="3D3F41"/>
      </a:dk2>
      <a:lt2>
        <a:srgbClr val="FFFFFF"/>
      </a:lt2>
      <a:accent1>
        <a:srgbClr val="C68F2C"/>
      </a:accent1>
      <a:accent2>
        <a:srgbClr val="BB4A27"/>
      </a:accent2>
      <a:accent3>
        <a:srgbClr val="E68C68"/>
      </a:accent3>
      <a:accent4>
        <a:srgbClr val="8F2578"/>
      </a:accent4>
      <a:accent5>
        <a:srgbClr val="DCD834"/>
      </a:accent5>
      <a:accent6>
        <a:srgbClr val="9FBE3C"/>
      </a:accent6>
      <a:hlink>
        <a:srgbClr val="00B0F0"/>
      </a:hlink>
      <a:folHlink>
        <a:srgbClr val="AFB2B4"/>
      </a:folHlink>
    </a:clrScheme>
    <a:fontScheme name="KSO主题6">
      <a:majorFont>
        <a:latin typeface="Elephant"/>
        <a:ea typeface="幼圆"/>
        <a:cs typeface=""/>
      </a:majorFont>
      <a:minorFont>
        <a:latin typeface="Calibri"/>
        <a:ea typeface="华文新魏"/>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anose="020B0604020202020204" pitchFamily="34" charset="0"/>
            <a:ea typeface="Microsoft YaHei"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A000120140530A18PPBG</Template>
  <TotalTime>874</TotalTime>
  <Words>1165</Words>
  <Application>Microsoft Office PowerPoint</Application>
  <PresentationFormat>On-screen Show (4:3)</PresentationFormat>
  <Paragraphs>291</Paragraphs>
  <Slides>24</Slides>
  <Notes>10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24</vt:i4>
      </vt:variant>
    </vt:vector>
  </HeadingPairs>
  <TitlesOfParts>
    <vt:vector size="36" baseType="lpstr">
      <vt:lpstr>Microsoft YaHei</vt:lpstr>
      <vt:lpstr>宋体</vt:lpstr>
      <vt:lpstr>Arial</vt:lpstr>
      <vt:lpstr>Calibri</vt:lpstr>
      <vt:lpstr>Cambria Math</vt:lpstr>
      <vt:lpstr>方正舒体</vt:lpstr>
      <vt:lpstr>华文新魏</vt:lpstr>
      <vt:lpstr>Times New Roman</vt:lpstr>
      <vt:lpstr>Vrinda</vt:lpstr>
      <vt:lpstr>Wingdings</vt:lpstr>
      <vt:lpstr>幼圆</vt:lpstr>
      <vt:lpstr>A000120140530A18PPBG</vt:lpstr>
      <vt:lpstr>A Study on Paddy Disease Detection using Color Co-occurrence Features</vt:lpstr>
      <vt:lpstr>Out-Line</vt:lpstr>
      <vt:lpstr>Introduction</vt:lpstr>
      <vt:lpstr>Why Paddy Diseses Detection?</vt:lpstr>
      <vt:lpstr>Background Study</vt:lpstr>
      <vt:lpstr>Workflow</vt:lpstr>
      <vt:lpstr>Image Acquisition</vt:lpstr>
      <vt:lpstr>Image Processing</vt:lpstr>
      <vt:lpstr>Feature Extraction [CCM]</vt:lpstr>
      <vt:lpstr>Textural Features</vt:lpstr>
      <vt:lpstr>Textural Features [Cont.]</vt:lpstr>
      <vt:lpstr>Feature Selection</vt:lpstr>
      <vt:lpstr>Classification</vt:lpstr>
      <vt:lpstr>Classification [Cont.]</vt:lpstr>
      <vt:lpstr>Model Overview</vt:lpstr>
      <vt:lpstr>Result Analysis</vt:lpstr>
      <vt:lpstr>Result Analysis [cont.]</vt:lpstr>
      <vt:lpstr>Result Analysis [cont.]</vt:lpstr>
      <vt:lpstr>Result Analysis [cont.]</vt:lpstr>
      <vt:lpstr>Conclusion</vt:lpstr>
      <vt:lpstr>Reference</vt:lpstr>
      <vt:lpstr>Reference [cont.]</vt:lpstr>
      <vt:lpstr>THANK YOU</vt:lpstr>
      <vt:lpstr>Questions???</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fdsa</dc:title>
  <dc:creator>admin</dc:creator>
  <cp:lastModifiedBy>Jahirul Sourav</cp:lastModifiedBy>
  <cp:revision>193</cp:revision>
  <dcterms:created xsi:type="dcterms:W3CDTF">2014-06-03T02:52:00Z</dcterms:created>
  <dcterms:modified xsi:type="dcterms:W3CDTF">2018-04-02T14:28:43Z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模板文件">
    <vt:lpwstr/>
  </property>
  <property fmtid="{D5CDD505-2E9C-101B-9397-08002B2CF9AE}" pid="3" name="标题">
    <vt:lpwstr>²ÄÖÊÎÆÀí±³¾°_A000120140530A18PPBG</vt:lpwstr>
  </property>
  <property fmtid="{D5CDD505-2E9C-101B-9397-08002B2CF9AE}" pid="4" name="关键字">
    <vt:lpwstr>³±Á÷¸´¹Å 4:3 »Æ »ÆÉ« ÎÆÀí ²ÄÖÊ ¼ò½à V1</vt:lpwstr>
  </property>
  <property fmtid="{D5CDD505-2E9C-101B-9397-08002B2CF9AE}" pid="5" name="KSOProductBuildVer">
    <vt:lpwstr>1033-10.2.0.5934</vt:lpwstr>
  </property>
</Properties>
</file>