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4939963" cy="556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1139-15A5-4249-9E45-E01C9FA91A98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14375" y="1143000"/>
            <a:ext cx="8286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B383-D5FA-804F-B044-4C3837BBB5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05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1pPr>
    <a:lvl2pPr marL="536183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2pPr>
    <a:lvl3pPr marL="1072368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3pPr>
    <a:lvl4pPr marL="1608551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4pPr>
    <a:lvl5pPr marL="2144735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5pPr>
    <a:lvl6pPr marL="2680919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6pPr>
    <a:lvl7pPr marL="3217103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7pPr>
    <a:lvl8pPr marL="3753286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8pPr>
    <a:lvl9pPr marL="4289471" algn="l" defTabSz="1072368" rtl="0" eaLnBrk="1" latinLnBrk="0" hangingPunct="1">
      <a:defRPr sz="14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14375" y="1143000"/>
            <a:ext cx="8286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B383-D5FA-804F-B044-4C3837BBB5E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261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496" y="910361"/>
            <a:ext cx="11204972" cy="1936609"/>
          </a:xfrm>
        </p:spPr>
        <p:txBody>
          <a:bodyPr anchor="b"/>
          <a:lstStyle>
            <a:lvl1pPr algn="ctr">
              <a:defRPr sz="48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496" y="2921653"/>
            <a:ext cx="11204972" cy="1343007"/>
          </a:xfrm>
        </p:spPr>
        <p:txBody>
          <a:bodyPr/>
          <a:lstStyle>
            <a:lvl1pPr marL="0" indent="0" algn="ctr">
              <a:buNone/>
              <a:defRPr sz="1947"/>
            </a:lvl1pPr>
            <a:lvl2pPr marL="370835" indent="0" algn="ctr">
              <a:buNone/>
              <a:defRPr sz="1622"/>
            </a:lvl2pPr>
            <a:lvl3pPr marL="741670" indent="0" algn="ctr">
              <a:buNone/>
              <a:defRPr sz="1460"/>
            </a:lvl3pPr>
            <a:lvl4pPr marL="1112505" indent="0" algn="ctr">
              <a:buNone/>
              <a:defRPr sz="1298"/>
            </a:lvl4pPr>
            <a:lvl5pPr marL="1483340" indent="0" algn="ctr">
              <a:buNone/>
              <a:defRPr sz="1298"/>
            </a:lvl5pPr>
            <a:lvl6pPr marL="1854175" indent="0" algn="ctr">
              <a:buNone/>
              <a:defRPr sz="1298"/>
            </a:lvl6pPr>
            <a:lvl7pPr marL="2225010" indent="0" algn="ctr">
              <a:buNone/>
              <a:defRPr sz="1298"/>
            </a:lvl7pPr>
            <a:lvl8pPr marL="2595844" indent="0" algn="ctr">
              <a:buNone/>
              <a:defRPr sz="1298"/>
            </a:lvl8pPr>
            <a:lvl9pPr marL="2966679" indent="0" algn="ctr">
              <a:buNone/>
              <a:defRPr sz="129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265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04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1411" y="296157"/>
            <a:ext cx="3221430" cy="471404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122" y="296157"/>
            <a:ext cx="9477539" cy="471404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45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9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41" y="1386788"/>
            <a:ext cx="12885718" cy="2313887"/>
          </a:xfrm>
        </p:spPr>
        <p:txBody>
          <a:bodyPr anchor="b"/>
          <a:lstStyle>
            <a:lvl1pPr>
              <a:defRPr sz="48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41" y="3722565"/>
            <a:ext cx="12885718" cy="1216818"/>
          </a:xfrm>
        </p:spPr>
        <p:txBody>
          <a:bodyPr/>
          <a:lstStyle>
            <a:lvl1pPr marL="0" indent="0">
              <a:buNone/>
              <a:defRPr sz="1947">
                <a:solidFill>
                  <a:schemeClr val="tx1">
                    <a:tint val="75000"/>
                  </a:schemeClr>
                </a:solidFill>
              </a:defRPr>
            </a:lvl1pPr>
            <a:lvl2pPr marL="370835" indent="0">
              <a:buNone/>
              <a:defRPr sz="1622">
                <a:solidFill>
                  <a:schemeClr val="tx1">
                    <a:tint val="75000"/>
                  </a:schemeClr>
                </a:solidFill>
              </a:defRPr>
            </a:lvl2pPr>
            <a:lvl3pPr marL="741670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3pPr>
            <a:lvl4pPr marL="1112505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483340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1854175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225010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59584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2966679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123" y="1480785"/>
            <a:ext cx="6349484" cy="35294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356" y="1480785"/>
            <a:ext cx="6349484" cy="35294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969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8" y="296157"/>
            <a:ext cx="12885718" cy="1075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069" y="1363610"/>
            <a:ext cx="6320304" cy="668284"/>
          </a:xfrm>
        </p:spPr>
        <p:txBody>
          <a:bodyPr anchor="b"/>
          <a:lstStyle>
            <a:lvl1pPr marL="0" indent="0">
              <a:buNone/>
              <a:defRPr sz="1947" b="1"/>
            </a:lvl1pPr>
            <a:lvl2pPr marL="370835" indent="0">
              <a:buNone/>
              <a:defRPr sz="1622" b="1"/>
            </a:lvl2pPr>
            <a:lvl3pPr marL="741670" indent="0">
              <a:buNone/>
              <a:defRPr sz="1460" b="1"/>
            </a:lvl3pPr>
            <a:lvl4pPr marL="1112505" indent="0">
              <a:buNone/>
              <a:defRPr sz="1298" b="1"/>
            </a:lvl4pPr>
            <a:lvl5pPr marL="1483340" indent="0">
              <a:buNone/>
              <a:defRPr sz="1298" b="1"/>
            </a:lvl5pPr>
            <a:lvl6pPr marL="1854175" indent="0">
              <a:buNone/>
              <a:defRPr sz="1298" b="1"/>
            </a:lvl6pPr>
            <a:lvl7pPr marL="2225010" indent="0">
              <a:buNone/>
              <a:defRPr sz="1298" b="1"/>
            </a:lvl7pPr>
            <a:lvl8pPr marL="2595844" indent="0">
              <a:buNone/>
              <a:defRPr sz="1298" b="1"/>
            </a:lvl8pPr>
            <a:lvl9pPr marL="2966679" indent="0">
              <a:buNone/>
              <a:defRPr sz="12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069" y="2031894"/>
            <a:ext cx="6320304" cy="29886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3356" y="1363610"/>
            <a:ext cx="6351430" cy="668284"/>
          </a:xfrm>
        </p:spPr>
        <p:txBody>
          <a:bodyPr anchor="b"/>
          <a:lstStyle>
            <a:lvl1pPr marL="0" indent="0">
              <a:buNone/>
              <a:defRPr sz="1947" b="1"/>
            </a:lvl1pPr>
            <a:lvl2pPr marL="370835" indent="0">
              <a:buNone/>
              <a:defRPr sz="1622" b="1"/>
            </a:lvl2pPr>
            <a:lvl3pPr marL="741670" indent="0">
              <a:buNone/>
              <a:defRPr sz="1460" b="1"/>
            </a:lvl3pPr>
            <a:lvl4pPr marL="1112505" indent="0">
              <a:buNone/>
              <a:defRPr sz="1298" b="1"/>
            </a:lvl4pPr>
            <a:lvl5pPr marL="1483340" indent="0">
              <a:buNone/>
              <a:defRPr sz="1298" b="1"/>
            </a:lvl5pPr>
            <a:lvl6pPr marL="1854175" indent="0">
              <a:buNone/>
              <a:defRPr sz="1298" b="1"/>
            </a:lvl6pPr>
            <a:lvl7pPr marL="2225010" indent="0">
              <a:buNone/>
              <a:defRPr sz="1298" b="1"/>
            </a:lvl7pPr>
            <a:lvl8pPr marL="2595844" indent="0">
              <a:buNone/>
              <a:defRPr sz="1298" b="1"/>
            </a:lvl8pPr>
            <a:lvl9pPr marL="2966679" indent="0">
              <a:buNone/>
              <a:defRPr sz="12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3356" y="2031894"/>
            <a:ext cx="6351430" cy="29886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9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36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62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370840"/>
            <a:ext cx="4818527" cy="1297940"/>
          </a:xfrm>
        </p:spPr>
        <p:txBody>
          <a:bodyPr anchor="b"/>
          <a:lstStyle>
            <a:lvl1pPr>
              <a:defRPr sz="25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30" y="800912"/>
            <a:ext cx="7563356" cy="3953051"/>
          </a:xfrm>
        </p:spPr>
        <p:txBody>
          <a:bodyPr/>
          <a:lstStyle>
            <a:lvl1pPr>
              <a:defRPr sz="2596"/>
            </a:lvl1pPr>
            <a:lvl2pPr>
              <a:defRPr sz="2271"/>
            </a:lvl2pPr>
            <a:lvl3pPr>
              <a:defRPr sz="1947"/>
            </a:lvl3pPr>
            <a:lvl4pPr>
              <a:defRPr sz="1622"/>
            </a:lvl4pPr>
            <a:lvl5pPr>
              <a:defRPr sz="1622"/>
            </a:lvl5pPr>
            <a:lvl6pPr>
              <a:defRPr sz="1622"/>
            </a:lvl6pPr>
            <a:lvl7pPr>
              <a:defRPr sz="1622"/>
            </a:lvl7pPr>
            <a:lvl8pPr>
              <a:defRPr sz="1622"/>
            </a:lvl8pPr>
            <a:lvl9pPr>
              <a:defRPr sz="1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1668780"/>
            <a:ext cx="4818527" cy="3091621"/>
          </a:xfrm>
        </p:spPr>
        <p:txBody>
          <a:bodyPr/>
          <a:lstStyle>
            <a:lvl1pPr marL="0" indent="0">
              <a:buNone/>
              <a:defRPr sz="1298"/>
            </a:lvl1pPr>
            <a:lvl2pPr marL="370835" indent="0">
              <a:buNone/>
              <a:defRPr sz="1136"/>
            </a:lvl2pPr>
            <a:lvl3pPr marL="741670" indent="0">
              <a:buNone/>
              <a:defRPr sz="973"/>
            </a:lvl3pPr>
            <a:lvl4pPr marL="1112505" indent="0">
              <a:buNone/>
              <a:defRPr sz="811"/>
            </a:lvl4pPr>
            <a:lvl5pPr marL="1483340" indent="0">
              <a:buNone/>
              <a:defRPr sz="811"/>
            </a:lvl5pPr>
            <a:lvl6pPr marL="1854175" indent="0">
              <a:buNone/>
              <a:defRPr sz="811"/>
            </a:lvl6pPr>
            <a:lvl7pPr marL="2225010" indent="0">
              <a:buNone/>
              <a:defRPr sz="811"/>
            </a:lvl7pPr>
            <a:lvl8pPr marL="2595844" indent="0">
              <a:buNone/>
              <a:defRPr sz="811"/>
            </a:lvl8pPr>
            <a:lvl9pPr marL="2966679" indent="0">
              <a:buNone/>
              <a:defRPr sz="8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885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370840"/>
            <a:ext cx="4818527" cy="1297940"/>
          </a:xfrm>
        </p:spPr>
        <p:txBody>
          <a:bodyPr anchor="b"/>
          <a:lstStyle>
            <a:lvl1pPr>
              <a:defRPr sz="25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1430" y="800912"/>
            <a:ext cx="7563356" cy="3953051"/>
          </a:xfrm>
        </p:spPr>
        <p:txBody>
          <a:bodyPr anchor="t"/>
          <a:lstStyle>
            <a:lvl1pPr marL="0" indent="0">
              <a:buNone/>
              <a:defRPr sz="2596"/>
            </a:lvl1pPr>
            <a:lvl2pPr marL="370835" indent="0">
              <a:buNone/>
              <a:defRPr sz="2271"/>
            </a:lvl2pPr>
            <a:lvl3pPr marL="741670" indent="0">
              <a:buNone/>
              <a:defRPr sz="1947"/>
            </a:lvl3pPr>
            <a:lvl4pPr marL="1112505" indent="0">
              <a:buNone/>
              <a:defRPr sz="1622"/>
            </a:lvl4pPr>
            <a:lvl5pPr marL="1483340" indent="0">
              <a:buNone/>
              <a:defRPr sz="1622"/>
            </a:lvl5pPr>
            <a:lvl6pPr marL="1854175" indent="0">
              <a:buNone/>
              <a:defRPr sz="1622"/>
            </a:lvl6pPr>
            <a:lvl7pPr marL="2225010" indent="0">
              <a:buNone/>
              <a:defRPr sz="1622"/>
            </a:lvl7pPr>
            <a:lvl8pPr marL="2595844" indent="0">
              <a:buNone/>
              <a:defRPr sz="1622"/>
            </a:lvl8pPr>
            <a:lvl9pPr marL="2966679" indent="0">
              <a:buNone/>
              <a:defRPr sz="1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1668780"/>
            <a:ext cx="4818527" cy="3091621"/>
          </a:xfrm>
        </p:spPr>
        <p:txBody>
          <a:bodyPr/>
          <a:lstStyle>
            <a:lvl1pPr marL="0" indent="0">
              <a:buNone/>
              <a:defRPr sz="1298"/>
            </a:lvl1pPr>
            <a:lvl2pPr marL="370835" indent="0">
              <a:buNone/>
              <a:defRPr sz="1136"/>
            </a:lvl2pPr>
            <a:lvl3pPr marL="741670" indent="0">
              <a:buNone/>
              <a:defRPr sz="973"/>
            </a:lvl3pPr>
            <a:lvl4pPr marL="1112505" indent="0">
              <a:buNone/>
              <a:defRPr sz="811"/>
            </a:lvl4pPr>
            <a:lvl5pPr marL="1483340" indent="0">
              <a:buNone/>
              <a:defRPr sz="811"/>
            </a:lvl5pPr>
            <a:lvl6pPr marL="1854175" indent="0">
              <a:buNone/>
              <a:defRPr sz="811"/>
            </a:lvl6pPr>
            <a:lvl7pPr marL="2225010" indent="0">
              <a:buNone/>
              <a:defRPr sz="811"/>
            </a:lvl7pPr>
            <a:lvl8pPr marL="2595844" indent="0">
              <a:buNone/>
              <a:defRPr sz="811"/>
            </a:lvl8pPr>
            <a:lvl9pPr marL="2966679" indent="0">
              <a:buNone/>
              <a:defRPr sz="8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1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123" y="296157"/>
            <a:ext cx="12885718" cy="107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23" y="1480785"/>
            <a:ext cx="12885718" cy="3529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122" y="5155706"/>
            <a:ext cx="3361492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94B-9781-DB4F-8F0D-095D391A5132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863" y="5155706"/>
            <a:ext cx="5042238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349" y="5155706"/>
            <a:ext cx="3361492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43B5-525F-634C-8820-486EEB318E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570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41670" rtl="0" eaLnBrk="1" latinLnBrk="0" hangingPunct="1">
        <a:lnSpc>
          <a:spcPct val="90000"/>
        </a:lnSpc>
        <a:spcBef>
          <a:spcPct val="0"/>
        </a:spcBef>
        <a:buNone/>
        <a:defRPr sz="3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417" indent="-185417" algn="l" defTabSz="741670" rtl="0" eaLnBrk="1" latinLnBrk="0" hangingPunct="1">
        <a:lnSpc>
          <a:spcPct val="90000"/>
        </a:lnSpc>
        <a:spcBef>
          <a:spcPts val="811"/>
        </a:spcBef>
        <a:buFont typeface="Arial" panose="020B0604020202020204" pitchFamily="34" charset="0"/>
        <a:buChar char="•"/>
        <a:defRPr sz="2271" kern="1200">
          <a:solidFill>
            <a:schemeClr val="tx1"/>
          </a:solidFill>
          <a:latin typeface="+mn-lt"/>
          <a:ea typeface="+mn-ea"/>
          <a:cs typeface="+mn-cs"/>
        </a:defRPr>
      </a:lvl1pPr>
      <a:lvl2pPr marL="556252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2pPr>
      <a:lvl3pPr marL="927087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2" kern="1200">
          <a:solidFill>
            <a:schemeClr val="tx1"/>
          </a:solidFill>
          <a:latin typeface="+mn-lt"/>
          <a:ea typeface="+mn-ea"/>
          <a:cs typeface="+mn-cs"/>
        </a:defRPr>
      </a:lvl3pPr>
      <a:lvl4pPr marL="1297922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668757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2039592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410427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781262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3152097" indent="-185417" algn="l" defTabSz="74167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083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167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250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334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4175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5010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5844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66679" algn="l" defTabSz="74167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Picture 930">
            <a:extLst>
              <a:ext uri="{FF2B5EF4-FFF2-40B4-BE49-F238E27FC236}">
                <a16:creationId xmlns:a16="http://schemas.microsoft.com/office/drawing/2014/main" id="{A15B3A39-10F9-8A5B-C48C-88E7BAA4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2" y="2207904"/>
            <a:ext cx="3228700" cy="3000686"/>
          </a:xfrm>
          <a:prstGeom prst="rect">
            <a:avLst/>
          </a:prstGeom>
        </p:spPr>
      </p:pic>
      <p:pic>
        <p:nvPicPr>
          <p:cNvPr id="932" name="Picture 931">
            <a:extLst>
              <a:ext uri="{FF2B5EF4-FFF2-40B4-BE49-F238E27FC236}">
                <a16:creationId xmlns:a16="http://schemas.microsoft.com/office/drawing/2014/main" id="{41B1437A-EA59-F631-9212-FCC09C770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71"/>
          <a:stretch/>
        </p:blipFill>
        <p:spPr>
          <a:xfrm>
            <a:off x="3787569" y="2207903"/>
            <a:ext cx="7169605" cy="2998800"/>
          </a:xfrm>
          <a:prstGeom prst="rect">
            <a:avLst/>
          </a:prstGeom>
        </p:spPr>
      </p:pic>
      <p:sp>
        <p:nvSpPr>
          <p:cNvPr id="933" name="TextBox 932">
            <a:extLst>
              <a:ext uri="{FF2B5EF4-FFF2-40B4-BE49-F238E27FC236}">
                <a16:creationId xmlns:a16="http://schemas.microsoft.com/office/drawing/2014/main" id="{633B4DE4-BD72-F212-31E5-D5E0779CEA95}"/>
              </a:ext>
            </a:extLst>
          </p:cNvPr>
          <p:cNvSpPr txBox="1"/>
          <p:nvPr/>
        </p:nvSpPr>
        <p:spPr>
          <a:xfrm>
            <a:off x="617130" y="301924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4737B19B-31FB-49CD-CF22-7C45AFBF2A82}"/>
              </a:ext>
            </a:extLst>
          </p:cNvPr>
          <p:cNvSpPr txBox="1"/>
          <p:nvPr/>
        </p:nvSpPr>
        <p:spPr>
          <a:xfrm>
            <a:off x="829104" y="3020728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A798018-CA0D-6EB0-42D7-E0DCA7C2F5A4}"/>
              </a:ext>
            </a:extLst>
          </p:cNvPr>
          <p:cNvSpPr txBox="1"/>
          <p:nvPr/>
        </p:nvSpPr>
        <p:spPr>
          <a:xfrm>
            <a:off x="1108403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47C498D0-EF91-9AC9-EA5D-D71D092F6BAE}"/>
              </a:ext>
            </a:extLst>
          </p:cNvPr>
          <p:cNvSpPr txBox="1"/>
          <p:nvPr/>
        </p:nvSpPr>
        <p:spPr>
          <a:xfrm>
            <a:off x="1320377" y="301924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32AC1274-2C99-4BBE-0B95-9BC8B94C551E}"/>
              </a:ext>
            </a:extLst>
          </p:cNvPr>
          <p:cNvSpPr txBox="1"/>
          <p:nvPr/>
        </p:nvSpPr>
        <p:spPr>
          <a:xfrm>
            <a:off x="1599676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1D6726B4-D33A-459D-A78A-4BF18E6E1B03}"/>
              </a:ext>
            </a:extLst>
          </p:cNvPr>
          <p:cNvSpPr txBox="1"/>
          <p:nvPr/>
        </p:nvSpPr>
        <p:spPr>
          <a:xfrm>
            <a:off x="1811650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39058950-5398-B3BF-B7BE-A67BCA8BB5E7}"/>
              </a:ext>
            </a:extLst>
          </p:cNvPr>
          <p:cNvSpPr txBox="1"/>
          <p:nvPr/>
        </p:nvSpPr>
        <p:spPr>
          <a:xfrm>
            <a:off x="2098127" y="3014776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2D472CE3-B94B-3F44-88A8-ACDF0D609BC5}"/>
              </a:ext>
            </a:extLst>
          </p:cNvPr>
          <p:cNvSpPr txBox="1"/>
          <p:nvPr/>
        </p:nvSpPr>
        <p:spPr>
          <a:xfrm>
            <a:off x="2310101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939E86E1-64BA-328E-3DD7-3868E4C74A1B}"/>
              </a:ext>
            </a:extLst>
          </p:cNvPr>
          <p:cNvSpPr txBox="1"/>
          <p:nvPr/>
        </p:nvSpPr>
        <p:spPr>
          <a:xfrm>
            <a:off x="2561797" y="3013288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32F2C019-F8BE-A943-A052-F6A0FBFE766B}"/>
              </a:ext>
            </a:extLst>
          </p:cNvPr>
          <p:cNvSpPr txBox="1"/>
          <p:nvPr/>
        </p:nvSpPr>
        <p:spPr>
          <a:xfrm>
            <a:off x="2773771" y="3014776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60505D76-080D-064A-497F-63E3141805BE}"/>
              </a:ext>
            </a:extLst>
          </p:cNvPr>
          <p:cNvSpPr txBox="1"/>
          <p:nvPr/>
        </p:nvSpPr>
        <p:spPr>
          <a:xfrm>
            <a:off x="3057777" y="301180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4706CEEF-FB6C-4D66-85A8-42DC22025AB1}"/>
              </a:ext>
            </a:extLst>
          </p:cNvPr>
          <p:cNvSpPr txBox="1"/>
          <p:nvPr/>
        </p:nvSpPr>
        <p:spPr>
          <a:xfrm>
            <a:off x="3269751" y="3013288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689B919F-ACA8-ED92-2BDE-CF2E2D462255}"/>
              </a:ext>
            </a:extLst>
          </p:cNvPr>
          <p:cNvSpPr txBox="1"/>
          <p:nvPr/>
        </p:nvSpPr>
        <p:spPr>
          <a:xfrm>
            <a:off x="3814024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62924BA8-D0D1-9EAB-98F6-D3C23111969B}"/>
              </a:ext>
            </a:extLst>
          </p:cNvPr>
          <p:cNvSpPr txBox="1"/>
          <p:nvPr/>
        </p:nvSpPr>
        <p:spPr>
          <a:xfrm>
            <a:off x="4052893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F915E0B5-F7BD-5E3E-3A83-32F4720834B7}"/>
              </a:ext>
            </a:extLst>
          </p:cNvPr>
          <p:cNvSpPr txBox="1"/>
          <p:nvPr/>
        </p:nvSpPr>
        <p:spPr>
          <a:xfrm>
            <a:off x="4387344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5C5CF78B-90E6-E290-4C78-BE99B9A6AF5B}"/>
              </a:ext>
            </a:extLst>
          </p:cNvPr>
          <p:cNvSpPr txBox="1"/>
          <p:nvPr/>
        </p:nvSpPr>
        <p:spPr>
          <a:xfrm>
            <a:off x="4626213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813A7D8D-E9AB-D62A-9C8A-730AD303DDCD}"/>
              </a:ext>
            </a:extLst>
          </p:cNvPr>
          <p:cNvSpPr txBox="1"/>
          <p:nvPr/>
        </p:nvSpPr>
        <p:spPr>
          <a:xfrm>
            <a:off x="4912661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059133F4-50B6-1E7C-E8D2-EEEC01BBFE9B}"/>
              </a:ext>
            </a:extLst>
          </p:cNvPr>
          <p:cNvSpPr txBox="1"/>
          <p:nvPr/>
        </p:nvSpPr>
        <p:spPr>
          <a:xfrm>
            <a:off x="5196355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45D92C82-FA98-6EE7-36E7-964E19305369}"/>
              </a:ext>
            </a:extLst>
          </p:cNvPr>
          <p:cNvSpPr txBox="1"/>
          <p:nvPr/>
        </p:nvSpPr>
        <p:spPr>
          <a:xfrm>
            <a:off x="5484080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9A93063A-539D-2F3F-024D-F55D769E5247}"/>
              </a:ext>
            </a:extLst>
          </p:cNvPr>
          <p:cNvSpPr txBox="1"/>
          <p:nvPr/>
        </p:nvSpPr>
        <p:spPr>
          <a:xfrm>
            <a:off x="5767772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27B1EFB2-62D3-3097-4585-268C3AC5F9F6}"/>
              </a:ext>
            </a:extLst>
          </p:cNvPr>
          <p:cNvSpPr txBox="1"/>
          <p:nvPr/>
        </p:nvSpPr>
        <p:spPr>
          <a:xfrm>
            <a:off x="6052319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4D786CE5-D0BB-B10F-2A43-96052CFFCA5C}"/>
              </a:ext>
            </a:extLst>
          </p:cNvPr>
          <p:cNvSpPr txBox="1"/>
          <p:nvPr/>
        </p:nvSpPr>
        <p:spPr>
          <a:xfrm>
            <a:off x="6336011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70D6DC33-4D4E-7B01-1B27-AF1B2C3B362A}"/>
              </a:ext>
            </a:extLst>
          </p:cNvPr>
          <p:cNvSpPr txBox="1"/>
          <p:nvPr/>
        </p:nvSpPr>
        <p:spPr>
          <a:xfrm>
            <a:off x="6606255" y="301626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EB86D9B-5894-A119-6BC9-C874537794FB}"/>
              </a:ext>
            </a:extLst>
          </p:cNvPr>
          <p:cNvSpPr txBox="1"/>
          <p:nvPr/>
        </p:nvSpPr>
        <p:spPr>
          <a:xfrm>
            <a:off x="6907876" y="301775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79095F5C-BBDF-CABB-9A62-0DCC9621BB61}"/>
              </a:ext>
            </a:extLst>
          </p:cNvPr>
          <p:cNvSpPr txBox="1"/>
          <p:nvPr/>
        </p:nvSpPr>
        <p:spPr>
          <a:xfrm>
            <a:off x="7242176" y="300882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179697FC-B234-954E-A99F-9AF0B802FD3F}"/>
              </a:ext>
            </a:extLst>
          </p:cNvPr>
          <p:cNvSpPr txBox="1"/>
          <p:nvPr/>
        </p:nvSpPr>
        <p:spPr>
          <a:xfrm>
            <a:off x="7525868" y="301031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355B9069-E003-4FAC-0606-A4B0FAF48D50}"/>
              </a:ext>
            </a:extLst>
          </p:cNvPr>
          <p:cNvSpPr txBox="1"/>
          <p:nvPr/>
        </p:nvSpPr>
        <p:spPr>
          <a:xfrm>
            <a:off x="7831858" y="3007336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A5A02B58-BA84-D8B6-F8D8-A5785538E7F3}"/>
              </a:ext>
            </a:extLst>
          </p:cNvPr>
          <p:cNvSpPr txBox="1"/>
          <p:nvPr/>
        </p:nvSpPr>
        <p:spPr>
          <a:xfrm>
            <a:off x="8061762" y="300882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C85B9DA-10B0-8E74-71BF-0A7877FA30D8}"/>
              </a:ext>
            </a:extLst>
          </p:cNvPr>
          <p:cNvSpPr txBox="1"/>
          <p:nvPr/>
        </p:nvSpPr>
        <p:spPr>
          <a:xfrm>
            <a:off x="8373537" y="3005848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DF33EE12-BA57-A55E-9F88-A58B03EBEE06}"/>
              </a:ext>
            </a:extLst>
          </p:cNvPr>
          <p:cNvSpPr txBox="1"/>
          <p:nvPr/>
        </p:nvSpPr>
        <p:spPr>
          <a:xfrm>
            <a:off x="8630336" y="3007336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30670750-BBE7-4DEE-37F2-549CE643E659}"/>
              </a:ext>
            </a:extLst>
          </p:cNvPr>
          <p:cNvSpPr txBox="1"/>
          <p:nvPr/>
        </p:nvSpPr>
        <p:spPr>
          <a:xfrm>
            <a:off x="8914480" y="300436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10ABF39-4DAC-6377-E16A-B0D8663A5D6F}"/>
              </a:ext>
            </a:extLst>
          </p:cNvPr>
          <p:cNvSpPr txBox="1"/>
          <p:nvPr/>
        </p:nvSpPr>
        <p:spPr>
          <a:xfrm>
            <a:off x="9180244" y="3005848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4EF3FCB6-EF9A-701C-491F-1208F13ADC41}"/>
              </a:ext>
            </a:extLst>
          </p:cNvPr>
          <p:cNvSpPr txBox="1"/>
          <p:nvPr/>
        </p:nvSpPr>
        <p:spPr>
          <a:xfrm>
            <a:off x="9468416" y="300287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5A4E0B78-1E4A-2E82-62A4-CC58BFE65174}"/>
              </a:ext>
            </a:extLst>
          </p:cNvPr>
          <p:cNvSpPr txBox="1"/>
          <p:nvPr/>
        </p:nvSpPr>
        <p:spPr>
          <a:xfrm>
            <a:off x="9743145" y="300436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349D383F-FD7A-D5DD-8AB3-C6DEAF24314A}"/>
              </a:ext>
            </a:extLst>
          </p:cNvPr>
          <p:cNvSpPr txBox="1"/>
          <p:nvPr/>
        </p:nvSpPr>
        <p:spPr>
          <a:xfrm>
            <a:off x="10085583" y="300138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793BA4F7-4FB2-3FD5-562F-5A7A55925EBD}"/>
              </a:ext>
            </a:extLst>
          </p:cNvPr>
          <p:cNvSpPr txBox="1"/>
          <p:nvPr/>
        </p:nvSpPr>
        <p:spPr>
          <a:xfrm>
            <a:off x="10342382" y="3002872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C31ADC38-2E9E-1B19-D771-655A54753DB2}"/>
              </a:ext>
            </a:extLst>
          </p:cNvPr>
          <p:cNvSpPr txBox="1"/>
          <p:nvPr/>
        </p:nvSpPr>
        <p:spPr>
          <a:xfrm>
            <a:off x="357153" y="2526181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E685E76-FA97-D08C-0BD4-4A1D90570996}"/>
              </a:ext>
            </a:extLst>
          </p:cNvPr>
          <p:cNvSpPr txBox="1"/>
          <p:nvPr/>
        </p:nvSpPr>
        <p:spPr>
          <a:xfrm>
            <a:off x="10659467" y="2526180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995374E7-75C6-86BA-6FF0-EED49113231A}"/>
              </a:ext>
            </a:extLst>
          </p:cNvPr>
          <p:cNvSpPr txBox="1"/>
          <p:nvPr/>
        </p:nvSpPr>
        <p:spPr>
          <a:xfrm>
            <a:off x="674931" y="2771223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FC9CA1B6-7557-9E07-ED2E-B1597EAD915C}"/>
              </a:ext>
            </a:extLst>
          </p:cNvPr>
          <p:cNvSpPr txBox="1"/>
          <p:nvPr/>
        </p:nvSpPr>
        <p:spPr>
          <a:xfrm>
            <a:off x="1118181" y="2771222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9AF7945E-3B52-B4DE-38B1-15676A4CA5C2}"/>
              </a:ext>
            </a:extLst>
          </p:cNvPr>
          <p:cNvSpPr txBox="1"/>
          <p:nvPr/>
        </p:nvSpPr>
        <p:spPr>
          <a:xfrm>
            <a:off x="1628611" y="2771222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D03BDB94-45F3-6070-5695-78EACFAE6EEE}"/>
              </a:ext>
            </a:extLst>
          </p:cNvPr>
          <p:cNvCxnSpPr>
            <a:cxnSpLocks/>
          </p:cNvCxnSpPr>
          <p:nvPr/>
        </p:nvCxnSpPr>
        <p:spPr>
          <a:xfrm>
            <a:off x="636968" y="3059949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36D8080D-A7A3-469F-8F39-A0B1183ED49A}"/>
              </a:ext>
            </a:extLst>
          </p:cNvPr>
          <p:cNvCxnSpPr>
            <a:cxnSpLocks/>
          </p:cNvCxnSpPr>
          <p:nvPr/>
        </p:nvCxnSpPr>
        <p:spPr>
          <a:xfrm>
            <a:off x="1143483" y="3059196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55E8D9-BF96-88C5-1F02-070F379F4FAD}"/>
              </a:ext>
            </a:extLst>
          </p:cNvPr>
          <p:cNvCxnSpPr>
            <a:cxnSpLocks/>
          </p:cNvCxnSpPr>
          <p:nvPr/>
        </p:nvCxnSpPr>
        <p:spPr>
          <a:xfrm>
            <a:off x="1635815" y="3052093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Box 784">
            <a:extLst>
              <a:ext uri="{FF2B5EF4-FFF2-40B4-BE49-F238E27FC236}">
                <a16:creationId xmlns:a16="http://schemas.microsoft.com/office/drawing/2014/main" id="{08B81CB8-7F46-45EA-0747-93EA031D63A4}"/>
              </a:ext>
            </a:extLst>
          </p:cNvPr>
          <p:cNvSpPr txBox="1"/>
          <p:nvPr/>
        </p:nvSpPr>
        <p:spPr>
          <a:xfrm>
            <a:off x="2178814" y="2764498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EB7D2036-B221-FB08-0CA4-840F0ED7D52D}"/>
              </a:ext>
            </a:extLst>
          </p:cNvPr>
          <p:cNvSpPr txBox="1"/>
          <p:nvPr/>
        </p:nvSpPr>
        <p:spPr>
          <a:xfrm>
            <a:off x="2622064" y="2764497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062642D8-A56D-39E9-1046-114F5F0C52AC}"/>
              </a:ext>
            </a:extLst>
          </p:cNvPr>
          <p:cNvSpPr txBox="1"/>
          <p:nvPr/>
        </p:nvSpPr>
        <p:spPr>
          <a:xfrm>
            <a:off x="3132494" y="2764497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6A8372A-1AE1-71A0-270D-FA6250847071}"/>
              </a:ext>
            </a:extLst>
          </p:cNvPr>
          <p:cNvCxnSpPr>
            <a:cxnSpLocks/>
          </p:cNvCxnSpPr>
          <p:nvPr/>
        </p:nvCxnSpPr>
        <p:spPr>
          <a:xfrm>
            <a:off x="2140851" y="3053224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15E6754D-5AE0-8974-C5B6-875953BC14FA}"/>
              </a:ext>
            </a:extLst>
          </p:cNvPr>
          <p:cNvCxnSpPr>
            <a:cxnSpLocks/>
          </p:cNvCxnSpPr>
          <p:nvPr/>
        </p:nvCxnSpPr>
        <p:spPr>
          <a:xfrm>
            <a:off x="2647366" y="3052471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DAEAA78-1E28-715A-383E-D566AF53DE1E}"/>
              </a:ext>
            </a:extLst>
          </p:cNvPr>
          <p:cNvCxnSpPr>
            <a:cxnSpLocks/>
          </p:cNvCxnSpPr>
          <p:nvPr/>
        </p:nvCxnSpPr>
        <p:spPr>
          <a:xfrm>
            <a:off x="3139698" y="3045368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B215FBDC-5D84-5622-859A-AA05F93CD7DC}"/>
              </a:ext>
            </a:extLst>
          </p:cNvPr>
          <p:cNvCxnSpPr>
            <a:cxnSpLocks/>
          </p:cNvCxnSpPr>
          <p:nvPr/>
        </p:nvCxnSpPr>
        <p:spPr>
          <a:xfrm flipV="1">
            <a:off x="617130" y="2764497"/>
            <a:ext cx="1437132" cy="67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extBox 791">
            <a:extLst>
              <a:ext uri="{FF2B5EF4-FFF2-40B4-BE49-F238E27FC236}">
                <a16:creationId xmlns:a16="http://schemas.microsoft.com/office/drawing/2014/main" id="{8443478C-8064-46C6-FE50-2C0D21261232}"/>
              </a:ext>
            </a:extLst>
          </p:cNvPr>
          <p:cNvSpPr txBox="1"/>
          <p:nvPr/>
        </p:nvSpPr>
        <p:spPr>
          <a:xfrm>
            <a:off x="871025" y="2493691"/>
            <a:ext cx="105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DGRP-437</a:t>
            </a:r>
          </a:p>
        </p:txBody>
      </p: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F8FFFF1B-B861-06C4-EDE5-5C95D5BA1201}"/>
              </a:ext>
            </a:extLst>
          </p:cNvPr>
          <p:cNvCxnSpPr>
            <a:cxnSpLocks/>
          </p:cNvCxnSpPr>
          <p:nvPr/>
        </p:nvCxnSpPr>
        <p:spPr>
          <a:xfrm flipV="1">
            <a:off x="2122856" y="2757566"/>
            <a:ext cx="1437132" cy="67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TextBox 793">
            <a:extLst>
              <a:ext uri="{FF2B5EF4-FFF2-40B4-BE49-F238E27FC236}">
                <a16:creationId xmlns:a16="http://schemas.microsoft.com/office/drawing/2014/main" id="{7D93BF88-7B5B-F05D-A236-94D4B1F3EB4F}"/>
              </a:ext>
            </a:extLst>
          </p:cNvPr>
          <p:cNvSpPr txBox="1"/>
          <p:nvPr/>
        </p:nvSpPr>
        <p:spPr>
          <a:xfrm>
            <a:off x="2376751" y="2486760"/>
            <a:ext cx="105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DGRP-892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6412390-DFDE-EFB0-F0FC-2A94AB2B5790}"/>
              </a:ext>
            </a:extLst>
          </p:cNvPr>
          <p:cNvSpPr txBox="1"/>
          <p:nvPr/>
        </p:nvSpPr>
        <p:spPr>
          <a:xfrm>
            <a:off x="3915747" y="2745371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D5F23542-27B4-A0ED-C481-9F4871F60C6F}"/>
              </a:ext>
            </a:extLst>
          </p:cNvPr>
          <p:cNvSpPr txBox="1"/>
          <p:nvPr/>
        </p:nvSpPr>
        <p:spPr>
          <a:xfrm>
            <a:off x="4390747" y="2745370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311CC305-CADE-B9A2-C137-705A5DEABFF6}"/>
              </a:ext>
            </a:extLst>
          </p:cNvPr>
          <p:cNvCxnSpPr>
            <a:cxnSpLocks/>
          </p:cNvCxnSpPr>
          <p:nvPr/>
        </p:nvCxnSpPr>
        <p:spPr>
          <a:xfrm>
            <a:off x="3877784" y="3034097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784926ED-D935-5E92-E018-D216F96F60C4}"/>
              </a:ext>
            </a:extLst>
          </p:cNvPr>
          <p:cNvCxnSpPr>
            <a:cxnSpLocks/>
          </p:cNvCxnSpPr>
          <p:nvPr/>
        </p:nvCxnSpPr>
        <p:spPr>
          <a:xfrm>
            <a:off x="4416049" y="3033344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6081119C-FA8E-E074-80C2-4DFB361D6A2D}"/>
              </a:ext>
            </a:extLst>
          </p:cNvPr>
          <p:cNvCxnSpPr>
            <a:cxnSpLocks/>
          </p:cNvCxnSpPr>
          <p:nvPr/>
        </p:nvCxnSpPr>
        <p:spPr>
          <a:xfrm>
            <a:off x="4965531" y="3026241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12102C11-DC4C-8A08-0D24-567B77FD6398}"/>
              </a:ext>
            </a:extLst>
          </p:cNvPr>
          <p:cNvCxnSpPr>
            <a:cxnSpLocks/>
          </p:cNvCxnSpPr>
          <p:nvPr/>
        </p:nvCxnSpPr>
        <p:spPr>
          <a:xfrm>
            <a:off x="3821689" y="2776914"/>
            <a:ext cx="1562289" cy="6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TextBox 800">
            <a:extLst>
              <a:ext uri="{FF2B5EF4-FFF2-40B4-BE49-F238E27FC236}">
                <a16:creationId xmlns:a16="http://schemas.microsoft.com/office/drawing/2014/main" id="{4A40772B-8CA4-1C8D-A40A-BBF73C50A11C}"/>
              </a:ext>
            </a:extLst>
          </p:cNvPr>
          <p:cNvSpPr txBox="1"/>
          <p:nvPr/>
        </p:nvSpPr>
        <p:spPr>
          <a:xfrm>
            <a:off x="4934643" y="2738173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39EF2BAC-6BAB-CA06-82FE-5797E9C0397B}"/>
              </a:ext>
            </a:extLst>
          </p:cNvPr>
          <p:cNvSpPr txBox="1"/>
          <p:nvPr/>
        </p:nvSpPr>
        <p:spPr>
          <a:xfrm>
            <a:off x="3868256" y="2491067"/>
            <a:ext cx="14956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892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892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DE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F8349882-51A0-15B4-1C6A-02D2FE2C134F}"/>
              </a:ext>
            </a:extLst>
          </p:cNvPr>
          <p:cNvSpPr txBox="1"/>
          <p:nvPr/>
        </p:nvSpPr>
        <p:spPr>
          <a:xfrm>
            <a:off x="5574364" y="2725189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980A8C7F-A6D5-9F2C-ECB3-803344A12F28}"/>
              </a:ext>
            </a:extLst>
          </p:cNvPr>
          <p:cNvSpPr txBox="1"/>
          <p:nvPr/>
        </p:nvSpPr>
        <p:spPr>
          <a:xfrm>
            <a:off x="6066782" y="2725188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73B62EC3-8395-3814-D7F6-9D42E63813B8}"/>
              </a:ext>
            </a:extLst>
          </p:cNvPr>
          <p:cNvCxnSpPr>
            <a:cxnSpLocks/>
          </p:cNvCxnSpPr>
          <p:nvPr/>
        </p:nvCxnSpPr>
        <p:spPr>
          <a:xfrm>
            <a:off x="5536401" y="3013915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4512519A-309E-89B6-E009-E37DDF501FF5}"/>
              </a:ext>
            </a:extLst>
          </p:cNvPr>
          <p:cNvCxnSpPr>
            <a:cxnSpLocks/>
          </p:cNvCxnSpPr>
          <p:nvPr/>
        </p:nvCxnSpPr>
        <p:spPr>
          <a:xfrm>
            <a:off x="6092084" y="3013162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B7558E1E-A51B-662D-437D-4FB557328A5E}"/>
              </a:ext>
            </a:extLst>
          </p:cNvPr>
          <p:cNvCxnSpPr>
            <a:cxnSpLocks/>
          </p:cNvCxnSpPr>
          <p:nvPr/>
        </p:nvCxnSpPr>
        <p:spPr>
          <a:xfrm>
            <a:off x="6624148" y="3006059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EF8E6A49-2560-D9F7-59AE-009AA183BFA4}"/>
              </a:ext>
            </a:extLst>
          </p:cNvPr>
          <p:cNvCxnSpPr>
            <a:cxnSpLocks/>
          </p:cNvCxnSpPr>
          <p:nvPr/>
        </p:nvCxnSpPr>
        <p:spPr>
          <a:xfrm>
            <a:off x="5541269" y="2756732"/>
            <a:ext cx="1562289" cy="6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TextBox 965">
            <a:extLst>
              <a:ext uri="{FF2B5EF4-FFF2-40B4-BE49-F238E27FC236}">
                <a16:creationId xmlns:a16="http://schemas.microsoft.com/office/drawing/2014/main" id="{037E6B6A-A6EB-8899-079F-3E7A9F6FE27E}"/>
              </a:ext>
            </a:extLst>
          </p:cNvPr>
          <p:cNvSpPr txBox="1"/>
          <p:nvPr/>
        </p:nvSpPr>
        <p:spPr>
          <a:xfrm>
            <a:off x="6645514" y="2717991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DDFD0F01-0596-69AC-34AE-78B751A4DF94}"/>
              </a:ext>
            </a:extLst>
          </p:cNvPr>
          <p:cNvSpPr txBox="1"/>
          <p:nvPr/>
        </p:nvSpPr>
        <p:spPr>
          <a:xfrm>
            <a:off x="5605252" y="2470885"/>
            <a:ext cx="14956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892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DE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782D182C-A6AB-7C18-23D4-3F4082DD8B2A}"/>
              </a:ext>
            </a:extLst>
          </p:cNvPr>
          <p:cNvSpPr txBox="1"/>
          <p:nvPr/>
        </p:nvSpPr>
        <p:spPr>
          <a:xfrm>
            <a:off x="7321635" y="2708487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E78B82E2-C4EF-9E85-B9DB-26479A2BD432}"/>
              </a:ext>
            </a:extLst>
          </p:cNvPr>
          <p:cNvSpPr txBox="1"/>
          <p:nvPr/>
        </p:nvSpPr>
        <p:spPr>
          <a:xfrm>
            <a:off x="7814053" y="2708486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CAE39524-213F-239E-948E-88CB70DD5223}"/>
              </a:ext>
            </a:extLst>
          </p:cNvPr>
          <p:cNvCxnSpPr>
            <a:cxnSpLocks/>
          </p:cNvCxnSpPr>
          <p:nvPr/>
        </p:nvCxnSpPr>
        <p:spPr>
          <a:xfrm>
            <a:off x="7283672" y="2997213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835A9A94-1A7C-9673-2DFC-7F8CD4EFDE6C}"/>
              </a:ext>
            </a:extLst>
          </p:cNvPr>
          <p:cNvCxnSpPr>
            <a:cxnSpLocks/>
          </p:cNvCxnSpPr>
          <p:nvPr/>
        </p:nvCxnSpPr>
        <p:spPr>
          <a:xfrm>
            <a:off x="7839355" y="2996460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BE883349-856A-C37D-4A11-DFC10E7BBD98}"/>
              </a:ext>
            </a:extLst>
          </p:cNvPr>
          <p:cNvCxnSpPr>
            <a:cxnSpLocks/>
          </p:cNvCxnSpPr>
          <p:nvPr/>
        </p:nvCxnSpPr>
        <p:spPr>
          <a:xfrm>
            <a:off x="8442671" y="2989357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FBB21B0D-4CCC-36AE-7DA7-6C153392F8F8}"/>
              </a:ext>
            </a:extLst>
          </p:cNvPr>
          <p:cNvCxnSpPr>
            <a:cxnSpLocks/>
          </p:cNvCxnSpPr>
          <p:nvPr/>
        </p:nvCxnSpPr>
        <p:spPr>
          <a:xfrm>
            <a:off x="7307590" y="2740030"/>
            <a:ext cx="1562289" cy="6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TextBox 973">
            <a:extLst>
              <a:ext uri="{FF2B5EF4-FFF2-40B4-BE49-F238E27FC236}">
                <a16:creationId xmlns:a16="http://schemas.microsoft.com/office/drawing/2014/main" id="{4BF2CD42-6153-ECF6-0A43-50A29DD0260B}"/>
              </a:ext>
            </a:extLst>
          </p:cNvPr>
          <p:cNvSpPr txBox="1"/>
          <p:nvPr/>
        </p:nvSpPr>
        <p:spPr>
          <a:xfrm>
            <a:off x="8436330" y="2701289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5CC41FE1-4596-CCF8-B92F-3ED33CB8035D}"/>
              </a:ext>
            </a:extLst>
          </p:cNvPr>
          <p:cNvSpPr txBox="1"/>
          <p:nvPr/>
        </p:nvSpPr>
        <p:spPr>
          <a:xfrm>
            <a:off x="7390623" y="2454183"/>
            <a:ext cx="14956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892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DE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81B16C19-C123-87AA-FF5B-6F4D4A02304E}"/>
              </a:ext>
            </a:extLst>
          </p:cNvPr>
          <p:cNvSpPr txBox="1"/>
          <p:nvPr/>
        </p:nvSpPr>
        <p:spPr>
          <a:xfrm>
            <a:off x="9036304" y="2677371"/>
            <a:ext cx="4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E800DD85-6825-6617-C7A8-74029C3424A8}"/>
              </a:ext>
            </a:extLst>
          </p:cNvPr>
          <p:cNvSpPr txBox="1"/>
          <p:nvPr/>
        </p:nvSpPr>
        <p:spPr>
          <a:xfrm>
            <a:off x="9528722" y="2677370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2L1</a:t>
            </a:r>
          </a:p>
        </p:txBody>
      </p: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F26C6D01-FA82-60F6-AFAA-C81848582F03}"/>
              </a:ext>
            </a:extLst>
          </p:cNvPr>
          <p:cNvCxnSpPr>
            <a:cxnSpLocks/>
          </p:cNvCxnSpPr>
          <p:nvPr/>
        </p:nvCxnSpPr>
        <p:spPr>
          <a:xfrm>
            <a:off x="8998341" y="2966097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11462EB5-05A6-A475-94EC-01B34CCAEF58}"/>
              </a:ext>
            </a:extLst>
          </p:cNvPr>
          <p:cNvCxnSpPr>
            <a:cxnSpLocks/>
          </p:cNvCxnSpPr>
          <p:nvPr/>
        </p:nvCxnSpPr>
        <p:spPr>
          <a:xfrm>
            <a:off x="9554024" y="2965344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5DB10-A7D8-67BB-A6B4-7307B593D9C9}"/>
              </a:ext>
            </a:extLst>
          </p:cNvPr>
          <p:cNvCxnSpPr>
            <a:cxnSpLocks/>
          </p:cNvCxnSpPr>
          <p:nvPr/>
        </p:nvCxnSpPr>
        <p:spPr>
          <a:xfrm>
            <a:off x="10157340" y="2958241"/>
            <a:ext cx="418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13AD8871-A77A-DE03-AECA-2AD6705ECCF7}"/>
              </a:ext>
            </a:extLst>
          </p:cNvPr>
          <p:cNvCxnSpPr>
            <a:cxnSpLocks/>
          </p:cNvCxnSpPr>
          <p:nvPr/>
        </p:nvCxnSpPr>
        <p:spPr>
          <a:xfrm>
            <a:off x="9022259" y="2708914"/>
            <a:ext cx="1562289" cy="6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7D73CE8E-F002-A60A-DBAA-7A7A69A505BB}"/>
              </a:ext>
            </a:extLst>
          </p:cNvPr>
          <p:cNvSpPr txBox="1"/>
          <p:nvPr/>
        </p:nvSpPr>
        <p:spPr>
          <a:xfrm>
            <a:off x="10150999" y="2670173"/>
            <a:ext cx="51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3L3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C83DFEB4-2C75-6A47-1335-26B662D3E5E4}"/>
              </a:ext>
            </a:extLst>
          </p:cNvPr>
          <p:cNvSpPr txBox="1"/>
          <p:nvPr/>
        </p:nvSpPr>
        <p:spPr>
          <a:xfrm>
            <a:off x="9105292" y="2423067"/>
            <a:ext cx="14956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437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III</a:t>
            </a:r>
            <a:r>
              <a:rPr lang="en-US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5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892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DE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A3BA4D37-4169-8BD4-F4D7-C2B6C0B13C96}"/>
              </a:ext>
            </a:extLst>
          </p:cNvPr>
          <p:cNvSpPr txBox="1"/>
          <p:nvPr/>
        </p:nvSpPr>
        <p:spPr>
          <a:xfrm>
            <a:off x="332541" y="5206272"/>
            <a:ext cx="613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L: Bioline </a:t>
            </a:r>
            <a:r>
              <a:rPr lang="en-GB" dirty="0" err="1"/>
              <a:t>HyperLadder</a:t>
            </a:r>
            <a:r>
              <a:rPr lang="en-GB" dirty="0"/>
              <a:t>™ 1kb</a:t>
            </a:r>
            <a:r>
              <a:rPr lang="en-DE" dirty="0"/>
              <a:t>, U: undigested; D: EcoR1 digested</a:t>
            </a:r>
          </a:p>
        </p:txBody>
      </p:sp>
      <p:graphicFrame>
        <p:nvGraphicFramePr>
          <p:cNvPr id="985" name="Table 984">
            <a:extLst>
              <a:ext uri="{FF2B5EF4-FFF2-40B4-BE49-F238E27FC236}">
                <a16:creationId xmlns:a16="http://schemas.microsoft.com/office/drawing/2014/main" id="{04D1A33B-32F8-A41C-8DDA-FBB421EB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89663"/>
              </p:ext>
            </p:extLst>
          </p:nvPr>
        </p:nvGraphicFramePr>
        <p:xfrm>
          <a:off x="37885" y="355189"/>
          <a:ext cx="14883460" cy="172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986">
                  <a:extLst>
                    <a:ext uri="{9D8B030D-6E8A-4147-A177-3AD203B41FA5}">
                      <a16:colId xmlns:a16="http://schemas.microsoft.com/office/drawing/2014/main" val="4165967410"/>
                    </a:ext>
                  </a:extLst>
                </a:gridCol>
                <a:gridCol w="1035529">
                  <a:extLst>
                    <a:ext uri="{9D8B030D-6E8A-4147-A177-3AD203B41FA5}">
                      <a16:colId xmlns:a16="http://schemas.microsoft.com/office/drawing/2014/main" val="2881689218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44790424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64844554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947761936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35640385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820288731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4085913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192848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0494726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826286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15480960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1058767117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2728349169"/>
                    </a:ext>
                  </a:extLst>
                </a:gridCol>
              </a:tblGrid>
              <a:tr h="1446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Primer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Forward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Reverse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PCR Product Size (bp)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EcoR1 Cut Size 1 (bp)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EcoR1 Cut Size 2 (bp)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Diagnostic choromsome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DGRP-437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DGRP-892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X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892</a:t>
                      </a:r>
                      <a:r>
                        <a:rPr lang="en-US" sz="1400" b="1" u="none" strike="noStrike" dirty="0">
                          <a:effectLst/>
                        </a:rPr>
                        <a:t>; 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437</a:t>
                      </a:r>
                      <a:r>
                        <a:rPr lang="en-US" sz="1400" b="1" u="none" strike="noStrike" dirty="0">
                          <a:effectLst/>
                        </a:rPr>
                        <a:t>; III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892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X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892</a:t>
                      </a:r>
                      <a:r>
                        <a:rPr lang="en-US" sz="1400" b="1" u="none" strike="noStrike" dirty="0">
                          <a:effectLst/>
                        </a:rPr>
                        <a:t>; 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892</a:t>
                      </a:r>
                      <a:r>
                        <a:rPr lang="en-US" sz="1400" b="1" u="none" strike="noStrike" dirty="0">
                          <a:effectLst/>
                        </a:rPr>
                        <a:t>; III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437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r>
                        <a:rPr lang="en-US" sz="1400" b="1" u="none" strike="noStrike" baseline="30000">
                          <a:effectLst/>
                        </a:rPr>
                        <a:t> 892</a:t>
                      </a:r>
                      <a:r>
                        <a:rPr lang="en-US" sz="1400" b="1" u="none" strike="noStrike">
                          <a:effectLst/>
                        </a:rPr>
                        <a:t>; II</a:t>
                      </a:r>
                      <a:r>
                        <a:rPr lang="en-US" sz="1400" b="1" u="none" strike="noStrike" baseline="30000">
                          <a:effectLst/>
                        </a:rPr>
                        <a:t> 437</a:t>
                      </a:r>
                      <a:r>
                        <a:rPr lang="en-US" sz="1400" b="1" u="none" strike="noStrike">
                          <a:effectLst/>
                        </a:rPr>
                        <a:t>; III</a:t>
                      </a:r>
                      <a:r>
                        <a:rPr lang="en-US" sz="1400" b="1" u="none" strike="noStrike" baseline="30000">
                          <a:effectLst/>
                        </a:rPr>
                        <a:t> 437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r>
                        <a:rPr lang="en-US" sz="1400" b="1" u="none" strike="noStrike" baseline="30000">
                          <a:effectLst/>
                        </a:rPr>
                        <a:t> 437</a:t>
                      </a:r>
                      <a:r>
                        <a:rPr lang="en-US" sz="1400" b="1" u="none" strike="noStrike">
                          <a:effectLst/>
                        </a:rPr>
                        <a:t>; II</a:t>
                      </a:r>
                      <a:r>
                        <a:rPr lang="en-US" sz="1400" b="1" u="none" strike="noStrike" baseline="30000">
                          <a:effectLst/>
                        </a:rPr>
                        <a:t> 892</a:t>
                      </a:r>
                      <a:r>
                        <a:rPr lang="en-US" sz="1400" b="1" u="none" strike="noStrike">
                          <a:effectLst/>
                        </a:rPr>
                        <a:t>; III</a:t>
                      </a:r>
                      <a:r>
                        <a:rPr lang="en-US" sz="1400" b="1" u="none" strike="noStrike" baseline="30000">
                          <a:effectLst/>
                        </a:rPr>
                        <a:t> 437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X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437</a:t>
                      </a:r>
                      <a:r>
                        <a:rPr lang="en-US" sz="1400" b="1" u="none" strike="noStrike" dirty="0">
                          <a:effectLst/>
                        </a:rPr>
                        <a:t>; 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437</a:t>
                      </a:r>
                      <a:r>
                        <a:rPr lang="en-US" sz="1400" b="1" u="none" strike="noStrike" dirty="0">
                          <a:effectLst/>
                        </a:rPr>
                        <a:t>; III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 892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2088492146"/>
                  </a:ext>
                </a:extLst>
              </a:tr>
              <a:tr h="121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X2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GGATGCGGATAGTCCACCTA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GTTAAGGGTTTGCTGGGACA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1174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451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723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Cut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2214591224"/>
                  </a:ext>
                </a:extLst>
              </a:tr>
              <a:tr h="121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2L1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GCTACCCAAAGGCAGATTCA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GTATCTTCGCGGGCTAAATG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1131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394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737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II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1701520861"/>
                  </a:ext>
                </a:extLst>
              </a:tr>
              <a:tr h="121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3L3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ACTATGCACAGGGGTCGTTC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CTGTGGCATTTTGGTCGAGT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1195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465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730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III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Uncut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Uncut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4194455746"/>
                  </a:ext>
                </a:extLst>
              </a:tr>
            </a:tbl>
          </a:graphicData>
        </a:graphic>
      </p:graphicFrame>
      <p:sp>
        <p:nvSpPr>
          <p:cNvPr id="986" name="TextBox 985">
            <a:extLst>
              <a:ext uri="{FF2B5EF4-FFF2-40B4-BE49-F238E27FC236}">
                <a16:creationId xmlns:a16="http://schemas.microsoft.com/office/drawing/2014/main" id="{D74FE89D-42A6-95B9-4EAF-8BB52E98903C}"/>
              </a:ext>
            </a:extLst>
          </p:cNvPr>
          <p:cNvSpPr txBox="1"/>
          <p:nvPr/>
        </p:nvSpPr>
        <p:spPr>
          <a:xfrm>
            <a:off x="16933" y="-118531"/>
            <a:ext cx="105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/>
              <a:t>A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1C3283CD-A9A6-BAD5-B920-B1FD6153C156}"/>
              </a:ext>
            </a:extLst>
          </p:cNvPr>
          <p:cNvSpPr txBox="1"/>
          <p:nvPr/>
        </p:nvSpPr>
        <p:spPr>
          <a:xfrm>
            <a:off x="-63713" y="2155382"/>
            <a:ext cx="105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/>
              <a:t>B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37A8A52B-754B-B0F9-C1E2-FB6D47FA7A31}"/>
              </a:ext>
            </a:extLst>
          </p:cNvPr>
          <p:cNvSpPr txBox="1"/>
          <p:nvPr/>
        </p:nvSpPr>
        <p:spPr>
          <a:xfrm>
            <a:off x="11261838" y="2164625"/>
            <a:ext cx="105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/>
              <a:t>C</a:t>
            </a:r>
          </a:p>
        </p:txBody>
      </p:sp>
      <p:pic>
        <p:nvPicPr>
          <p:cNvPr id="989" name="Picture 988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8641806F-9123-14BC-87FD-CD479F88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1370" y="2173010"/>
            <a:ext cx="3268509" cy="32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218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 Ramesh (JIC)</dc:creator>
  <cp:lastModifiedBy>Arunkumar Ramesh (JIC)</cp:lastModifiedBy>
  <cp:revision>14</cp:revision>
  <dcterms:created xsi:type="dcterms:W3CDTF">2022-10-12T09:19:01Z</dcterms:created>
  <dcterms:modified xsi:type="dcterms:W3CDTF">2022-11-15T08:41:38Z</dcterms:modified>
</cp:coreProperties>
</file>