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2112963" cy="2051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>
        <p:scale>
          <a:sx n="400" d="100"/>
          <a:sy n="400" d="100"/>
        </p:scale>
        <p:origin x="2176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72" y="335670"/>
            <a:ext cx="1796019" cy="714069"/>
          </a:xfrm>
        </p:spPr>
        <p:txBody>
          <a:bodyPr anchor="b"/>
          <a:lstStyle>
            <a:lvl1pPr algn="ctr">
              <a:defRPr sz="13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21" y="1077276"/>
            <a:ext cx="1584722" cy="495195"/>
          </a:xfrm>
        </p:spPr>
        <p:txBody>
          <a:bodyPr/>
          <a:lstStyle>
            <a:lvl1pPr marL="0" indent="0" algn="ctr">
              <a:buNone/>
              <a:defRPr sz="555"/>
            </a:lvl1pPr>
            <a:lvl2pPr marL="105659" indent="0" algn="ctr">
              <a:buNone/>
              <a:defRPr sz="462"/>
            </a:lvl2pPr>
            <a:lvl3pPr marL="211318" indent="0" algn="ctr">
              <a:buNone/>
              <a:defRPr sz="416"/>
            </a:lvl3pPr>
            <a:lvl4pPr marL="316977" indent="0" algn="ctr">
              <a:buNone/>
              <a:defRPr sz="370"/>
            </a:lvl4pPr>
            <a:lvl5pPr marL="422636" indent="0" algn="ctr">
              <a:buNone/>
              <a:defRPr sz="370"/>
            </a:lvl5pPr>
            <a:lvl6pPr marL="528295" indent="0" algn="ctr">
              <a:buNone/>
              <a:defRPr sz="370"/>
            </a:lvl6pPr>
            <a:lvl7pPr marL="633954" indent="0" algn="ctr">
              <a:buNone/>
              <a:defRPr sz="370"/>
            </a:lvl7pPr>
            <a:lvl8pPr marL="739612" indent="0" algn="ctr">
              <a:buNone/>
              <a:defRPr sz="370"/>
            </a:lvl8pPr>
            <a:lvl9pPr marL="845271" indent="0" algn="ctr">
              <a:buNone/>
              <a:defRPr sz="37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435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03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2089" y="109199"/>
            <a:ext cx="455608" cy="173817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266" y="109199"/>
            <a:ext cx="1340411" cy="173817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543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66" y="511339"/>
            <a:ext cx="1822431" cy="85318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166" y="1372590"/>
            <a:ext cx="1822431" cy="448667"/>
          </a:xfrm>
        </p:spPr>
        <p:txBody>
          <a:bodyPr/>
          <a:lstStyle>
            <a:lvl1pPr marL="0" indent="0">
              <a:buNone/>
              <a:defRPr sz="555">
                <a:solidFill>
                  <a:schemeClr val="tx1"/>
                </a:solidFill>
              </a:defRPr>
            </a:lvl1pPr>
            <a:lvl2pPr marL="10565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2pPr>
            <a:lvl3pPr marL="211318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3pPr>
            <a:lvl4pPr marL="316977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4pPr>
            <a:lvl5pPr marL="422636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5pPr>
            <a:lvl6pPr marL="528295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6pPr>
            <a:lvl7pPr marL="633954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7pPr>
            <a:lvl8pPr marL="739612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8pPr>
            <a:lvl9pPr marL="845271" indent="0">
              <a:buNone/>
              <a:defRPr sz="3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48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66" y="545997"/>
            <a:ext cx="898009" cy="1301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688" y="545997"/>
            <a:ext cx="898009" cy="1301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971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41" y="109200"/>
            <a:ext cx="1822431" cy="39644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42" y="502792"/>
            <a:ext cx="893882" cy="246411"/>
          </a:xfrm>
        </p:spPr>
        <p:txBody>
          <a:bodyPr anchor="b"/>
          <a:lstStyle>
            <a:lvl1pPr marL="0" indent="0">
              <a:buNone/>
              <a:defRPr sz="555" b="1"/>
            </a:lvl1pPr>
            <a:lvl2pPr marL="105659" indent="0">
              <a:buNone/>
              <a:defRPr sz="462" b="1"/>
            </a:lvl2pPr>
            <a:lvl3pPr marL="211318" indent="0">
              <a:buNone/>
              <a:defRPr sz="416" b="1"/>
            </a:lvl3pPr>
            <a:lvl4pPr marL="316977" indent="0">
              <a:buNone/>
              <a:defRPr sz="370" b="1"/>
            </a:lvl4pPr>
            <a:lvl5pPr marL="422636" indent="0">
              <a:buNone/>
              <a:defRPr sz="370" b="1"/>
            </a:lvl5pPr>
            <a:lvl6pPr marL="528295" indent="0">
              <a:buNone/>
              <a:defRPr sz="370" b="1"/>
            </a:lvl6pPr>
            <a:lvl7pPr marL="633954" indent="0">
              <a:buNone/>
              <a:defRPr sz="370" b="1"/>
            </a:lvl7pPr>
            <a:lvl8pPr marL="739612" indent="0">
              <a:buNone/>
              <a:defRPr sz="370" b="1"/>
            </a:lvl8pPr>
            <a:lvl9pPr marL="845271" indent="0">
              <a:buNone/>
              <a:defRPr sz="37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542" y="749203"/>
            <a:ext cx="893882" cy="1101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688" y="502792"/>
            <a:ext cx="898284" cy="246411"/>
          </a:xfrm>
        </p:spPr>
        <p:txBody>
          <a:bodyPr anchor="b"/>
          <a:lstStyle>
            <a:lvl1pPr marL="0" indent="0">
              <a:buNone/>
              <a:defRPr sz="555" b="1"/>
            </a:lvl1pPr>
            <a:lvl2pPr marL="105659" indent="0">
              <a:buNone/>
              <a:defRPr sz="462" b="1"/>
            </a:lvl2pPr>
            <a:lvl3pPr marL="211318" indent="0">
              <a:buNone/>
              <a:defRPr sz="416" b="1"/>
            </a:lvl3pPr>
            <a:lvl4pPr marL="316977" indent="0">
              <a:buNone/>
              <a:defRPr sz="370" b="1"/>
            </a:lvl4pPr>
            <a:lvl5pPr marL="422636" indent="0">
              <a:buNone/>
              <a:defRPr sz="370" b="1"/>
            </a:lvl5pPr>
            <a:lvl6pPr marL="528295" indent="0">
              <a:buNone/>
              <a:defRPr sz="370" b="1"/>
            </a:lvl6pPr>
            <a:lvl7pPr marL="633954" indent="0">
              <a:buNone/>
              <a:defRPr sz="370" b="1"/>
            </a:lvl7pPr>
            <a:lvl8pPr marL="739612" indent="0">
              <a:buNone/>
              <a:defRPr sz="370" b="1"/>
            </a:lvl8pPr>
            <a:lvl9pPr marL="845271" indent="0">
              <a:buNone/>
              <a:defRPr sz="37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688" y="749203"/>
            <a:ext cx="898284" cy="1101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302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43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056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41" y="136737"/>
            <a:ext cx="681486" cy="478578"/>
          </a:xfrm>
        </p:spPr>
        <p:txBody>
          <a:bodyPr anchor="b"/>
          <a:lstStyle>
            <a:lvl1pPr>
              <a:defRPr sz="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284" y="295314"/>
            <a:ext cx="1069688" cy="1457575"/>
          </a:xfrm>
        </p:spPr>
        <p:txBody>
          <a:bodyPr/>
          <a:lstStyle>
            <a:lvl1pPr>
              <a:defRPr sz="740"/>
            </a:lvl1pPr>
            <a:lvl2pPr>
              <a:defRPr sz="647"/>
            </a:lvl2pPr>
            <a:lvl3pPr>
              <a:defRPr sz="555"/>
            </a:lvl3pPr>
            <a:lvl4pPr>
              <a:defRPr sz="462"/>
            </a:lvl4pPr>
            <a:lvl5pPr>
              <a:defRPr sz="462"/>
            </a:lvl5pPr>
            <a:lvl6pPr>
              <a:defRPr sz="462"/>
            </a:lvl6pPr>
            <a:lvl7pPr>
              <a:defRPr sz="462"/>
            </a:lvl7pPr>
            <a:lvl8pPr>
              <a:defRPr sz="462"/>
            </a:lvl8pPr>
            <a:lvl9pPr>
              <a:defRPr sz="4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541" y="615315"/>
            <a:ext cx="681486" cy="1139947"/>
          </a:xfrm>
        </p:spPr>
        <p:txBody>
          <a:bodyPr/>
          <a:lstStyle>
            <a:lvl1pPr marL="0" indent="0">
              <a:buNone/>
              <a:defRPr sz="370"/>
            </a:lvl1pPr>
            <a:lvl2pPr marL="105659" indent="0">
              <a:buNone/>
              <a:defRPr sz="324"/>
            </a:lvl2pPr>
            <a:lvl3pPr marL="211318" indent="0">
              <a:buNone/>
              <a:defRPr sz="277"/>
            </a:lvl3pPr>
            <a:lvl4pPr marL="316977" indent="0">
              <a:buNone/>
              <a:defRPr sz="231"/>
            </a:lvl4pPr>
            <a:lvl5pPr marL="422636" indent="0">
              <a:buNone/>
              <a:defRPr sz="231"/>
            </a:lvl5pPr>
            <a:lvl6pPr marL="528295" indent="0">
              <a:buNone/>
              <a:defRPr sz="231"/>
            </a:lvl6pPr>
            <a:lvl7pPr marL="633954" indent="0">
              <a:buNone/>
              <a:defRPr sz="231"/>
            </a:lvl7pPr>
            <a:lvl8pPr marL="739612" indent="0">
              <a:buNone/>
              <a:defRPr sz="231"/>
            </a:lvl8pPr>
            <a:lvl9pPr marL="845271" indent="0">
              <a:buNone/>
              <a:defRPr sz="2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1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41" y="136737"/>
            <a:ext cx="681486" cy="478578"/>
          </a:xfrm>
        </p:spPr>
        <p:txBody>
          <a:bodyPr anchor="b"/>
          <a:lstStyle>
            <a:lvl1pPr>
              <a:defRPr sz="7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8284" y="295314"/>
            <a:ext cx="1069688" cy="1457575"/>
          </a:xfrm>
        </p:spPr>
        <p:txBody>
          <a:bodyPr anchor="t"/>
          <a:lstStyle>
            <a:lvl1pPr marL="0" indent="0">
              <a:buNone/>
              <a:defRPr sz="740"/>
            </a:lvl1pPr>
            <a:lvl2pPr marL="105659" indent="0">
              <a:buNone/>
              <a:defRPr sz="647"/>
            </a:lvl2pPr>
            <a:lvl3pPr marL="211318" indent="0">
              <a:buNone/>
              <a:defRPr sz="555"/>
            </a:lvl3pPr>
            <a:lvl4pPr marL="316977" indent="0">
              <a:buNone/>
              <a:defRPr sz="462"/>
            </a:lvl4pPr>
            <a:lvl5pPr marL="422636" indent="0">
              <a:buNone/>
              <a:defRPr sz="462"/>
            </a:lvl5pPr>
            <a:lvl6pPr marL="528295" indent="0">
              <a:buNone/>
              <a:defRPr sz="462"/>
            </a:lvl6pPr>
            <a:lvl7pPr marL="633954" indent="0">
              <a:buNone/>
              <a:defRPr sz="462"/>
            </a:lvl7pPr>
            <a:lvl8pPr marL="739612" indent="0">
              <a:buNone/>
              <a:defRPr sz="462"/>
            </a:lvl8pPr>
            <a:lvl9pPr marL="845271" indent="0">
              <a:buNone/>
              <a:defRPr sz="4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541" y="615315"/>
            <a:ext cx="681486" cy="1139947"/>
          </a:xfrm>
        </p:spPr>
        <p:txBody>
          <a:bodyPr/>
          <a:lstStyle>
            <a:lvl1pPr marL="0" indent="0">
              <a:buNone/>
              <a:defRPr sz="370"/>
            </a:lvl1pPr>
            <a:lvl2pPr marL="105659" indent="0">
              <a:buNone/>
              <a:defRPr sz="324"/>
            </a:lvl2pPr>
            <a:lvl3pPr marL="211318" indent="0">
              <a:buNone/>
              <a:defRPr sz="277"/>
            </a:lvl3pPr>
            <a:lvl4pPr marL="316977" indent="0">
              <a:buNone/>
              <a:defRPr sz="231"/>
            </a:lvl4pPr>
            <a:lvl5pPr marL="422636" indent="0">
              <a:buNone/>
              <a:defRPr sz="231"/>
            </a:lvl5pPr>
            <a:lvl6pPr marL="528295" indent="0">
              <a:buNone/>
              <a:defRPr sz="231"/>
            </a:lvl6pPr>
            <a:lvl7pPr marL="633954" indent="0">
              <a:buNone/>
              <a:defRPr sz="231"/>
            </a:lvl7pPr>
            <a:lvl8pPr marL="739612" indent="0">
              <a:buNone/>
              <a:defRPr sz="231"/>
            </a:lvl8pPr>
            <a:lvl9pPr marL="845271" indent="0">
              <a:buNone/>
              <a:defRPr sz="23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65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266" y="109200"/>
            <a:ext cx="1822431" cy="396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66" y="545997"/>
            <a:ext cx="1822431" cy="1301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266" y="1901020"/>
            <a:ext cx="475417" cy="109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12F7-A77B-5745-9C2B-AA1CF7DB1D7D}" type="datetimeFigureOut">
              <a:rPr lang="en-DE" smtClean="0"/>
              <a:t>22.02.23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919" y="1901020"/>
            <a:ext cx="713125" cy="109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2280" y="1901020"/>
            <a:ext cx="475417" cy="109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1349-B4A8-C248-9473-4C7A206493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466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1318" rtl="0" eaLnBrk="1" latinLnBrk="0" hangingPunct="1">
        <a:lnSpc>
          <a:spcPct val="90000"/>
        </a:lnSpc>
        <a:spcBef>
          <a:spcPct val="0"/>
        </a:spcBef>
        <a:buNone/>
        <a:defRPr sz="10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829" indent="-52829" algn="l" defTabSz="211318" rtl="0" eaLnBrk="1" latinLnBrk="0" hangingPunct="1">
        <a:lnSpc>
          <a:spcPct val="90000"/>
        </a:lnSpc>
        <a:spcBef>
          <a:spcPts val="231"/>
        </a:spcBef>
        <a:buFont typeface="Arial" panose="020B0604020202020204" pitchFamily="34" charset="0"/>
        <a:buChar char="•"/>
        <a:defRPr sz="647" kern="1200">
          <a:solidFill>
            <a:schemeClr val="tx1"/>
          </a:solidFill>
          <a:latin typeface="+mn-lt"/>
          <a:ea typeface="+mn-ea"/>
          <a:cs typeface="+mn-cs"/>
        </a:defRPr>
      </a:lvl1pPr>
      <a:lvl2pPr marL="158488" indent="-52829" algn="l" defTabSz="21131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555" kern="1200">
          <a:solidFill>
            <a:schemeClr val="tx1"/>
          </a:solidFill>
          <a:latin typeface="+mn-lt"/>
          <a:ea typeface="+mn-ea"/>
          <a:cs typeface="+mn-cs"/>
        </a:defRPr>
      </a:lvl2pPr>
      <a:lvl3pPr marL="264147" indent="-52829" algn="l" defTabSz="21131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62" kern="1200">
          <a:solidFill>
            <a:schemeClr val="tx1"/>
          </a:solidFill>
          <a:latin typeface="+mn-lt"/>
          <a:ea typeface="+mn-ea"/>
          <a:cs typeface="+mn-cs"/>
        </a:defRPr>
      </a:lvl3pPr>
      <a:lvl4pPr marL="369806" indent="-52829" algn="l" defTabSz="21131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4pPr>
      <a:lvl5pPr marL="475465" indent="-52829" algn="l" defTabSz="21131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5pPr>
      <a:lvl6pPr marL="581124" indent="-52829" algn="l" defTabSz="21131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6pPr>
      <a:lvl7pPr marL="686783" indent="-52829" algn="l" defTabSz="21131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7pPr>
      <a:lvl8pPr marL="792442" indent="-52829" algn="l" defTabSz="21131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8pPr>
      <a:lvl9pPr marL="898101" indent="-52829" algn="l" defTabSz="211318" rtl="0" eaLnBrk="1" latinLnBrk="0" hangingPunct="1">
        <a:lnSpc>
          <a:spcPct val="90000"/>
        </a:lnSpc>
        <a:spcBef>
          <a:spcPts val="116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31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1pPr>
      <a:lvl2pPr marL="105659" algn="l" defTabSz="21131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2pPr>
      <a:lvl3pPr marL="211318" algn="l" defTabSz="21131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3pPr>
      <a:lvl4pPr marL="316977" algn="l" defTabSz="21131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4pPr>
      <a:lvl5pPr marL="422636" algn="l" defTabSz="21131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5pPr>
      <a:lvl6pPr marL="528295" algn="l" defTabSz="21131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6pPr>
      <a:lvl7pPr marL="633954" algn="l" defTabSz="21131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7pPr>
      <a:lvl8pPr marL="739612" algn="l" defTabSz="21131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8pPr>
      <a:lvl9pPr marL="845271" algn="l" defTabSz="211318" rtl="0" eaLnBrk="1" latinLnBrk="0" hangingPunct="1">
        <a:defRPr sz="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AC9DA0C-5D12-F9A1-99F0-957BB8E0C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" y="63968"/>
            <a:ext cx="2112963" cy="1056482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93A5624-1992-3A0D-A659-E585205B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38214"/>
              </p:ext>
            </p:extLst>
          </p:nvPr>
        </p:nvGraphicFramePr>
        <p:xfrm>
          <a:off x="59493" y="1165608"/>
          <a:ext cx="1993975" cy="8657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3278">
                  <a:extLst>
                    <a:ext uri="{9D8B030D-6E8A-4147-A177-3AD203B41FA5}">
                      <a16:colId xmlns:a16="http://schemas.microsoft.com/office/drawing/2014/main" val="978696259"/>
                    </a:ext>
                  </a:extLst>
                </a:gridCol>
                <a:gridCol w="454312">
                  <a:extLst>
                    <a:ext uri="{9D8B030D-6E8A-4147-A177-3AD203B41FA5}">
                      <a16:colId xmlns:a16="http://schemas.microsoft.com/office/drawing/2014/main" val="1973608288"/>
                    </a:ext>
                  </a:extLst>
                </a:gridCol>
                <a:gridCol w="398795">
                  <a:extLst>
                    <a:ext uri="{9D8B030D-6E8A-4147-A177-3AD203B41FA5}">
                      <a16:colId xmlns:a16="http://schemas.microsoft.com/office/drawing/2014/main" val="943358207"/>
                    </a:ext>
                  </a:extLst>
                </a:gridCol>
                <a:gridCol w="398795">
                  <a:extLst>
                    <a:ext uri="{9D8B030D-6E8A-4147-A177-3AD203B41FA5}">
                      <a16:colId xmlns:a16="http://schemas.microsoft.com/office/drawing/2014/main" val="1285220896"/>
                    </a:ext>
                  </a:extLst>
                </a:gridCol>
                <a:gridCol w="398795">
                  <a:extLst>
                    <a:ext uri="{9D8B030D-6E8A-4147-A177-3AD203B41FA5}">
                      <a16:colId xmlns:a16="http://schemas.microsoft.com/office/drawing/2014/main" val="2756241107"/>
                    </a:ext>
                  </a:extLst>
                </a:gridCol>
              </a:tblGrid>
              <a:tr h="670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Hours post infection (</a:t>
                      </a:r>
                      <a:r>
                        <a:rPr lang="en-GB" sz="3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hpi</a:t>
                      </a:r>
                      <a:r>
                        <a:rPr lang="en-GB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Degrees of freedom</a:t>
                      </a:r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F-value</a:t>
                      </a:r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P-value</a:t>
                      </a:r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50056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bark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 </a:t>
                      </a:r>
                      <a:r>
                        <a:rPr lang="en-GB" sz="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hpi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0.0002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0.989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1716360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bark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</a:t>
                      </a:r>
                      <a:r>
                        <a:rPr lang="en-GB" sz="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hpi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0.092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0.767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3901930765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capu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 </a:t>
                      </a:r>
                      <a:r>
                        <a:rPr lang="en-GB" sz="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hpi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0.319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0.582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4073719482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capu</a:t>
                      </a:r>
                      <a:endParaRPr lang="en-GB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</a:t>
                      </a:r>
                      <a:r>
                        <a:rPr lang="en-GB" sz="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hpi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0.004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0.949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2989425939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CG10031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 </a:t>
                      </a:r>
                      <a:r>
                        <a:rPr lang="en-GB" sz="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hpi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0.906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2650107539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CG10031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6 hpi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0.064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0.805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4056191506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CG15414</a:t>
                      </a:r>
                      <a:endParaRPr lang="en-GB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 </a:t>
                      </a:r>
                      <a:r>
                        <a:rPr lang="en-GB" sz="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hpi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0.584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0.459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4022524425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CG15414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6 hpi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1.082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0.319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3627966997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CG16704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18 hpi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0.093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0.766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1537933749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CG16704</a:t>
                      </a:r>
                      <a:endParaRPr lang="en-GB" sz="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6 hpi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0.059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0.812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2353824083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CG3246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18 hpi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1.151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0.305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1757733162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CG3246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6 hpi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0.869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0.370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171800957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Lectin-24A</a:t>
                      </a:r>
                      <a:endParaRPr lang="en-GB" sz="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u="none" strike="noStrike">
                          <a:solidFill>
                            <a:srgbClr val="000000"/>
                          </a:solidFill>
                          <a:effectLst/>
                        </a:rPr>
                        <a:t>18 hpi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63.263</a:t>
                      </a:r>
                      <a:endParaRPr lang="en-DE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&lt;0.001</a:t>
                      </a:r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3174794418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Lectin-24A</a:t>
                      </a:r>
                      <a:endParaRPr lang="en-GB" sz="3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1" u="none" strike="noStrike">
                          <a:solidFill>
                            <a:srgbClr val="000000"/>
                          </a:solidFill>
                          <a:effectLst/>
                        </a:rPr>
                        <a:t>6 hpi</a:t>
                      </a:r>
                      <a:endParaRPr lang="en-GB" sz="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27.768</a:t>
                      </a:r>
                      <a:endParaRPr lang="en-DE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131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&lt;0.001</a:t>
                      </a:r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3603665511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Sr-CIV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18 hpi</a:t>
                      </a:r>
                      <a:endParaRPr lang="en-GB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2.980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0.110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/>
                </a:tc>
                <a:extLst>
                  <a:ext uri="{0D108BD9-81ED-4DB2-BD59-A6C34878D82A}">
                    <a16:rowId xmlns:a16="http://schemas.microsoft.com/office/drawing/2014/main" val="3059213155"/>
                  </a:ext>
                </a:extLst>
              </a:tr>
              <a:tr h="365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Sr-CIV</a:t>
                      </a:r>
                      <a:endParaRPr lang="en-GB" sz="3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</a:t>
                      </a:r>
                      <a:r>
                        <a:rPr lang="en-GB" sz="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hpi</a:t>
                      </a:r>
                      <a:endParaRPr lang="en-GB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0.405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0.537</a:t>
                      </a:r>
                      <a:endParaRPr lang="en-DE" sz="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02" marR="4202" marT="4202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13432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8AEFF48-1317-B5C4-15AB-21129E6DB7A8}"/>
              </a:ext>
            </a:extLst>
          </p:cNvPr>
          <p:cNvSpPr txBox="1"/>
          <p:nvPr/>
        </p:nvSpPr>
        <p:spPr>
          <a:xfrm>
            <a:off x="-18946" y="1039575"/>
            <a:ext cx="1568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00" b="1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D84C39-E138-AB4B-7BEE-8C0C5D078F2C}"/>
              </a:ext>
            </a:extLst>
          </p:cNvPr>
          <p:cNvSpPr txBox="1"/>
          <p:nvPr/>
        </p:nvSpPr>
        <p:spPr>
          <a:xfrm>
            <a:off x="-30235" y="-47011"/>
            <a:ext cx="15687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5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7254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112</Words>
  <Application>Microsoft Macintosh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Arunkumar Ramesh (JIC)</dc:creator>
  <cp:lastModifiedBy>Arunkumar Ramesh (JIC)</cp:lastModifiedBy>
  <cp:revision>4</cp:revision>
  <dcterms:created xsi:type="dcterms:W3CDTF">2022-11-03T13:54:01Z</dcterms:created>
  <dcterms:modified xsi:type="dcterms:W3CDTF">2023-02-22T11:54:57Z</dcterms:modified>
</cp:coreProperties>
</file>