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22339300" cy="18143538"/>
  <p:notesSz cx="6858000" cy="9144000"/>
  <p:defaultTextStyle>
    <a:defPPr>
      <a:defRPr lang="en-US"/>
    </a:defPPr>
    <a:lvl1pPr marL="0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1pPr>
    <a:lvl2pPr marL="601629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2pPr>
    <a:lvl3pPr marL="1203259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3pPr>
    <a:lvl4pPr marL="1804888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4pPr>
    <a:lvl5pPr marL="2406518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5pPr>
    <a:lvl6pPr marL="3008147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6pPr>
    <a:lvl7pPr marL="3609777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7pPr>
    <a:lvl8pPr marL="4211406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8pPr>
    <a:lvl9pPr marL="4813036" algn="l" defTabSz="601629" rtl="0" eaLnBrk="1" latinLnBrk="0" hangingPunct="1">
      <a:defRPr sz="236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15" userDrawn="1">
          <p15:clr>
            <a:srgbClr val="A4A3A4"/>
          </p15:clr>
        </p15:guide>
        <p15:guide id="2" pos="70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095" autoAdjust="0"/>
  </p:normalViewPr>
  <p:slideViewPr>
    <p:cSldViewPr snapToGrid="0" snapToObjects="1">
      <p:cViewPr varScale="1">
        <p:scale>
          <a:sx n="25" d="100"/>
          <a:sy n="25" d="100"/>
        </p:scale>
        <p:origin x="1638" y="48"/>
      </p:cViewPr>
      <p:guideLst>
        <p:guide orient="horz" pos="5715"/>
        <p:guide pos="70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5DFCE-AF0E-0340-88DC-225FCF42CFEC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8763" y="1143000"/>
            <a:ext cx="3800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3E37B-FFD1-604A-8441-8DEDDB9E4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38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1pPr>
    <a:lvl2pPr marL="601629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2pPr>
    <a:lvl3pPr marL="1203259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3pPr>
    <a:lvl4pPr marL="1804888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4pPr>
    <a:lvl5pPr marL="2406518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5pPr>
    <a:lvl6pPr marL="3008147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6pPr>
    <a:lvl7pPr marL="3609777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7pPr>
    <a:lvl8pPr marL="4211406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8pPr>
    <a:lvl9pPr marL="4813036" algn="l" defTabSz="1203259" rtl="0" eaLnBrk="1" latinLnBrk="0" hangingPunct="1">
      <a:defRPr sz="15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3E37B-FFD1-604A-8441-8DEDDB9E49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5448" y="5636262"/>
            <a:ext cx="18988405" cy="38891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0895" y="10281338"/>
            <a:ext cx="15637511" cy="46366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3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9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146993" y="970178"/>
            <a:ext cx="3769758" cy="206382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725" y="970178"/>
            <a:ext cx="10936951" cy="206382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081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7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652" y="11658904"/>
            <a:ext cx="18988405" cy="36035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4652" y="7690010"/>
            <a:ext cx="18988405" cy="39688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5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725" y="5644659"/>
            <a:ext cx="7353353" cy="159637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3400" y="5644659"/>
            <a:ext cx="7353353" cy="159637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6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965" y="726583"/>
            <a:ext cx="20105371" cy="302392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968" y="4061297"/>
            <a:ext cx="9870403" cy="1692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6968" y="5753853"/>
            <a:ext cx="9870403" cy="104535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348057" y="4061297"/>
            <a:ext cx="9874280" cy="16925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348057" y="5753853"/>
            <a:ext cx="9874280" cy="1045353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8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967" y="722382"/>
            <a:ext cx="7349477" cy="30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046" y="722385"/>
            <a:ext cx="12488291" cy="1548500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6967" y="3796707"/>
            <a:ext cx="7349477" cy="1241068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8660" y="12700479"/>
            <a:ext cx="13403580" cy="149936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8660" y="1621158"/>
            <a:ext cx="13403580" cy="108861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8660" y="14199843"/>
            <a:ext cx="13403580" cy="21293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6965" y="726583"/>
            <a:ext cx="20105371" cy="3023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965" y="4233497"/>
            <a:ext cx="20105371" cy="11973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6965" y="16816376"/>
            <a:ext cx="5212503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EF9F-837C-8C41-9CA1-F7F2B1DF912A}" type="datetimeFigureOut">
              <a:rPr lang="en-US" smtClean="0"/>
              <a:t>11/6/2020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32595" y="16816376"/>
            <a:ext cx="7074112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009832" y="16816376"/>
            <a:ext cx="5212503" cy="965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FDD-946D-F744-AFE1-947E5C8A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8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43"/>
          <p:cNvSpPr txBox="1"/>
          <p:nvPr/>
        </p:nvSpPr>
        <p:spPr>
          <a:xfrm>
            <a:off x="2767767" y="187180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4" name="TextBox 144"/>
          <p:cNvSpPr txBox="1"/>
          <p:nvPr/>
        </p:nvSpPr>
        <p:spPr>
          <a:xfrm>
            <a:off x="3281768" y="187539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2" name="TextBox 144">
            <a:extLst>
              <a:ext uri="{FF2B5EF4-FFF2-40B4-BE49-F238E27FC236}">
                <a16:creationId xmlns:a16="http://schemas.microsoft.com/office/drawing/2014/main" id="{BAB4B7E5-3E62-489E-A098-A556BEFF45DB}"/>
              </a:ext>
            </a:extLst>
          </p:cNvPr>
          <p:cNvSpPr txBox="1"/>
          <p:nvPr/>
        </p:nvSpPr>
        <p:spPr>
          <a:xfrm>
            <a:off x="14144144" y="173647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3" name="TextBox 144">
            <a:extLst>
              <a:ext uri="{FF2B5EF4-FFF2-40B4-BE49-F238E27FC236}">
                <a16:creationId xmlns:a16="http://schemas.microsoft.com/office/drawing/2014/main" id="{9DEB558A-0B3B-4D93-A14B-B0105F90CDBE}"/>
              </a:ext>
            </a:extLst>
          </p:cNvPr>
          <p:cNvSpPr txBox="1"/>
          <p:nvPr/>
        </p:nvSpPr>
        <p:spPr>
          <a:xfrm>
            <a:off x="12188343" y="1726950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82" name="TextBox 144"/>
          <p:cNvSpPr txBox="1"/>
          <p:nvPr/>
        </p:nvSpPr>
        <p:spPr>
          <a:xfrm>
            <a:off x="7142115" y="184606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" name="TextBox 110"/>
          <p:cNvSpPr txBox="1"/>
          <p:nvPr/>
        </p:nvSpPr>
        <p:spPr>
          <a:xfrm>
            <a:off x="1608813" y="108194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5" name="TextBox 111"/>
          <p:cNvSpPr txBox="1"/>
          <p:nvPr/>
        </p:nvSpPr>
        <p:spPr>
          <a:xfrm>
            <a:off x="2372008" y="108998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6" name="TextBox 125"/>
          <p:cNvSpPr txBox="1"/>
          <p:nvPr/>
        </p:nvSpPr>
        <p:spPr>
          <a:xfrm>
            <a:off x="3001587" y="108555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7" name="TextBox 126"/>
          <p:cNvSpPr txBox="1"/>
          <p:nvPr/>
        </p:nvSpPr>
        <p:spPr>
          <a:xfrm>
            <a:off x="4634351" y="764869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8" name="TextBox 127"/>
          <p:cNvSpPr txBox="1"/>
          <p:nvPr/>
        </p:nvSpPr>
        <p:spPr>
          <a:xfrm>
            <a:off x="5297641" y="76295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9" name="TextBox 128"/>
          <p:cNvSpPr txBox="1"/>
          <p:nvPr/>
        </p:nvSpPr>
        <p:spPr>
          <a:xfrm>
            <a:off x="5814990" y="698819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0" name="TextBox 129"/>
          <p:cNvSpPr txBox="1"/>
          <p:nvPr/>
        </p:nvSpPr>
        <p:spPr>
          <a:xfrm>
            <a:off x="4652368" y="1078693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1" name="TextBox 130"/>
          <p:cNvSpPr txBox="1"/>
          <p:nvPr/>
        </p:nvSpPr>
        <p:spPr>
          <a:xfrm>
            <a:off x="5221443" y="108207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2" name="TextBox 131"/>
          <p:cNvSpPr txBox="1"/>
          <p:nvPr/>
        </p:nvSpPr>
        <p:spPr>
          <a:xfrm>
            <a:off x="5826306" y="108555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3" name="Straight Connector 132"/>
          <p:cNvCxnSpPr/>
          <p:nvPr/>
        </p:nvCxnSpPr>
        <p:spPr>
          <a:xfrm>
            <a:off x="1600132" y="1068478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3"/>
          <p:cNvCxnSpPr/>
          <p:nvPr/>
        </p:nvCxnSpPr>
        <p:spPr>
          <a:xfrm flipV="1">
            <a:off x="2270407" y="1068476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34"/>
          <p:cNvCxnSpPr/>
          <p:nvPr/>
        </p:nvCxnSpPr>
        <p:spPr>
          <a:xfrm flipV="1">
            <a:off x="2922695" y="1070764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35"/>
          <p:cNvCxnSpPr/>
          <p:nvPr/>
        </p:nvCxnSpPr>
        <p:spPr>
          <a:xfrm>
            <a:off x="4498254" y="106847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36"/>
          <p:cNvCxnSpPr/>
          <p:nvPr/>
        </p:nvCxnSpPr>
        <p:spPr>
          <a:xfrm>
            <a:off x="5168531" y="107076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37"/>
          <p:cNvCxnSpPr/>
          <p:nvPr/>
        </p:nvCxnSpPr>
        <p:spPr>
          <a:xfrm>
            <a:off x="5820819" y="107663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38"/>
          <p:cNvSpPr txBox="1"/>
          <p:nvPr/>
        </p:nvSpPr>
        <p:spPr>
          <a:xfrm>
            <a:off x="3888829" y="82848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1" name="TextBox 142"/>
          <p:cNvSpPr txBox="1"/>
          <p:nvPr/>
        </p:nvSpPr>
        <p:spPr>
          <a:xfrm>
            <a:off x="1741776" y="760128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22" name="TextBox 143"/>
          <p:cNvSpPr txBox="1"/>
          <p:nvPr/>
        </p:nvSpPr>
        <p:spPr>
          <a:xfrm>
            <a:off x="2374187" y="761069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23" name="TextBox 144"/>
          <p:cNvSpPr txBox="1"/>
          <p:nvPr/>
        </p:nvSpPr>
        <p:spPr>
          <a:xfrm>
            <a:off x="3004609" y="76012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24" name="Straight Arrow Connector 145"/>
          <p:cNvCxnSpPr/>
          <p:nvPr/>
        </p:nvCxnSpPr>
        <p:spPr>
          <a:xfrm flipH="1">
            <a:off x="2029738" y="1284791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45"/>
          <p:cNvCxnSpPr/>
          <p:nvPr/>
        </p:nvCxnSpPr>
        <p:spPr>
          <a:xfrm>
            <a:off x="4031361" y="1276359"/>
            <a:ext cx="468609" cy="4681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1 31"/>
          <p:cNvCxnSpPr/>
          <p:nvPr/>
        </p:nvCxnSpPr>
        <p:spPr>
          <a:xfrm flipH="1">
            <a:off x="4015831" y="1792192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110"/>
          <p:cNvSpPr txBox="1"/>
          <p:nvPr/>
        </p:nvSpPr>
        <p:spPr>
          <a:xfrm>
            <a:off x="250665" y="220019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37" name="TextBox 111"/>
          <p:cNvSpPr txBox="1"/>
          <p:nvPr/>
        </p:nvSpPr>
        <p:spPr>
          <a:xfrm>
            <a:off x="624619" y="221435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38" name="TextBox 125"/>
          <p:cNvSpPr txBox="1"/>
          <p:nvPr/>
        </p:nvSpPr>
        <p:spPr>
          <a:xfrm>
            <a:off x="1166818" y="2213703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39" name="Straight Connector 132"/>
          <p:cNvCxnSpPr/>
          <p:nvPr/>
        </p:nvCxnSpPr>
        <p:spPr>
          <a:xfrm>
            <a:off x="200708" y="2196251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33"/>
          <p:cNvCxnSpPr/>
          <p:nvPr/>
        </p:nvCxnSpPr>
        <p:spPr>
          <a:xfrm>
            <a:off x="836945" y="2205547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34"/>
          <p:cNvCxnSpPr>
            <a:cxnSpLocks/>
          </p:cNvCxnSpPr>
          <p:nvPr/>
        </p:nvCxnSpPr>
        <p:spPr>
          <a:xfrm>
            <a:off x="1284780" y="2201003"/>
            <a:ext cx="5919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142"/>
          <p:cNvSpPr txBox="1"/>
          <p:nvPr/>
        </p:nvSpPr>
        <p:spPr>
          <a:xfrm>
            <a:off x="82395" y="178258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43" name="TextBox 143"/>
          <p:cNvSpPr txBox="1"/>
          <p:nvPr/>
        </p:nvSpPr>
        <p:spPr>
          <a:xfrm>
            <a:off x="873827" y="180235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44" name="TextBox 144"/>
          <p:cNvSpPr txBox="1"/>
          <p:nvPr/>
        </p:nvSpPr>
        <p:spPr>
          <a:xfrm>
            <a:off x="1326450" y="1801409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55" name="TextBox 138"/>
          <p:cNvSpPr txBox="1"/>
          <p:nvPr/>
        </p:nvSpPr>
        <p:spPr>
          <a:xfrm>
            <a:off x="1932474" y="1986116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56" name="TextBox 110"/>
          <p:cNvSpPr txBox="1"/>
          <p:nvPr/>
        </p:nvSpPr>
        <p:spPr>
          <a:xfrm>
            <a:off x="2188860" y="21852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7" name="TextBox 111"/>
          <p:cNvSpPr txBox="1"/>
          <p:nvPr/>
        </p:nvSpPr>
        <p:spPr>
          <a:xfrm>
            <a:off x="2772877" y="218528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8" name="TextBox 125"/>
          <p:cNvSpPr txBox="1"/>
          <p:nvPr/>
        </p:nvSpPr>
        <p:spPr>
          <a:xfrm>
            <a:off x="3273983" y="219356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59" name="Straight Connector 132"/>
          <p:cNvCxnSpPr/>
          <p:nvPr/>
        </p:nvCxnSpPr>
        <p:spPr>
          <a:xfrm>
            <a:off x="2355121" y="2224379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33"/>
          <p:cNvCxnSpPr>
            <a:cxnSpLocks/>
          </p:cNvCxnSpPr>
          <p:nvPr/>
        </p:nvCxnSpPr>
        <p:spPr>
          <a:xfrm flipV="1">
            <a:off x="2817807" y="2219843"/>
            <a:ext cx="533210" cy="4103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134"/>
          <p:cNvCxnSpPr>
            <a:cxnSpLocks/>
          </p:cNvCxnSpPr>
          <p:nvPr/>
        </p:nvCxnSpPr>
        <p:spPr>
          <a:xfrm>
            <a:off x="3460585" y="2229368"/>
            <a:ext cx="46679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142"/>
          <p:cNvSpPr txBox="1"/>
          <p:nvPr/>
        </p:nvSpPr>
        <p:spPr>
          <a:xfrm>
            <a:off x="2194824" y="1856365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it-IT" sz="2000" baseline="30000" dirty="0">
                <a:solidFill>
                  <a:srgbClr val="FF0000"/>
                </a:solidFill>
              </a:rPr>
              <a:t>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5" name="TextBox 110"/>
          <p:cNvSpPr txBox="1"/>
          <p:nvPr/>
        </p:nvSpPr>
        <p:spPr>
          <a:xfrm>
            <a:off x="4206899" y="221984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66" name="TextBox 111"/>
          <p:cNvSpPr txBox="1"/>
          <p:nvPr/>
        </p:nvSpPr>
        <p:spPr>
          <a:xfrm>
            <a:off x="4642234" y="2224711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67" name="TextBox 125"/>
          <p:cNvSpPr txBox="1"/>
          <p:nvPr/>
        </p:nvSpPr>
        <p:spPr>
          <a:xfrm>
            <a:off x="4951775" y="2232987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68" name="Straight Connector 132"/>
          <p:cNvCxnSpPr/>
          <p:nvPr/>
        </p:nvCxnSpPr>
        <p:spPr>
          <a:xfrm>
            <a:off x="4166467" y="221590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33"/>
          <p:cNvCxnSpPr/>
          <p:nvPr/>
        </p:nvCxnSpPr>
        <p:spPr>
          <a:xfrm>
            <a:off x="4660199" y="221590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34"/>
          <p:cNvCxnSpPr>
            <a:cxnSpLocks/>
          </p:cNvCxnSpPr>
          <p:nvPr/>
        </p:nvCxnSpPr>
        <p:spPr>
          <a:xfrm>
            <a:off x="5108034" y="2224060"/>
            <a:ext cx="559308" cy="651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142"/>
          <p:cNvSpPr txBox="1"/>
          <p:nvPr/>
        </p:nvSpPr>
        <p:spPr>
          <a:xfrm>
            <a:off x="4114439" y="185257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72" name="TextBox 143"/>
          <p:cNvSpPr txBox="1"/>
          <p:nvPr/>
        </p:nvSpPr>
        <p:spPr>
          <a:xfrm>
            <a:off x="4711923" y="186304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73" name="TextBox 144"/>
          <p:cNvSpPr txBox="1"/>
          <p:nvPr/>
        </p:nvSpPr>
        <p:spPr>
          <a:xfrm>
            <a:off x="5164546" y="186210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74" name="TextBox 110"/>
          <p:cNvSpPr txBox="1"/>
          <p:nvPr/>
        </p:nvSpPr>
        <p:spPr>
          <a:xfrm>
            <a:off x="6054749" y="222936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5" name="TextBox 111"/>
          <p:cNvSpPr txBox="1"/>
          <p:nvPr/>
        </p:nvSpPr>
        <p:spPr>
          <a:xfrm>
            <a:off x="6612928" y="2224711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76" name="TextBox 125"/>
          <p:cNvSpPr txBox="1"/>
          <p:nvPr/>
        </p:nvSpPr>
        <p:spPr>
          <a:xfrm>
            <a:off x="7139093" y="223298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77" name="Straight Connector 132"/>
          <p:cNvCxnSpPr/>
          <p:nvPr/>
        </p:nvCxnSpPr>
        <p:spPr>
          <a:xfrm>
            <a:off x="6007967" y="221590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133"/>
          <p:cNvCxnSpPr/>
          <p:nvPr/>
        </p:nvCxnSpPr>
        <p:spPr>
          <a:xfrm>
            <a:off x="6550683" y="221590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134"/>
          <p:cNvCxnSpPr/>
          <p:nvPr/>
        </p:nvCxnSpPr>
        <p:spPr>
          <a:xfrm>
            <a:off x="7085602" y="2217710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142"/>
          <p:cNvSpPr txBox="1"/>
          <p:nvPr/>
        </p:nvSpPr>
        <p:spPr>
          <a:xfrm>
            <a:off x="6060713" y="1846062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1" name="TextBox 143"/>
          <p:cNvSpPr txBox="1"/>
          <p:nvPr/>
        </p:nvSpPr>
        <p:spPr>
          <a:xfrm>
            <a:off x="6602407" y="184700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3" name="TextBox 138"/>
          <p:cNvSpPr txBox="1"/>
          <p:nvPr/>
        </p:nvSpPr>
        <p:spPr>
          <a:xfrm>
            <a:off x="5735580" y="2009579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90" name="Straight Arrow Connector 145"/>
          <p:cNvCxnSpPr>
            <a:cxnSpLocks/>
          </p:cNvCxnSpPr>
          <p:nvPr/>
        </p:nvCxnSpPr>
        <p:spPr>
          <a:xfrm>
            <a:off x="2168075" y="2495559"/>
            <a:ext cx="174184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126"/>
          <p:cNvSpPr txBox="1"/>
          <p:nvPr/>
        </p:nvSpPr>
        <p:spPr>
          <a:xfrm>
            <a:off x="1386327" y="359878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92" name="TextBox 127"/>
          <p:cNvSpPr txBox="1"/>
          <p:nvPr/>
        </p:nvSpPr>
        <p:spPr>
          <a:xfrm>
            <a:off x="2062317" y="359686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93" name="TextBox 128"/>
          <p:cNvSpPr txBox="1"/>
          <p:nvPr/>
        </p:nvSpPr>
        <p:spPr>
          <a:xfrm>
            <a:off x="2662215" y="360642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94" name="TextBox 129"/>
          <p:cNvSpPr txBox="1"/>
          <p:nvPr/>
        </p:nvSpPr>
        <p:spPr>
          <a:xfrm>
            <a:off x="1477368" y="399969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5" name="TextBox 130"/>
          <p:cNvSpPr txBox="1"/>
          <p:nvPr/>
        </p:nvSpPr>
        <p:spPr>
          <a:xfrm>
            <a:off x="2132166" y="400307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6" name="TextBox 131"/>
          <p:cNvSpPr txBox="1"/>
          <p:nvPr/>
        </p:nvSpPr>
        <p:spPr>
          <a:xfrm>
            <a:off x="2775131" y="401608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7" name="Straight Connector 135"/>
          <p:cNvCxnSpPr/>
          <p:nvPr/>
        </p:nvCxnSpPr>
        <p:spPr>
          <a:xfrm>
            <a:off x="1361354" y="398947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136"/>
          <p:cNvCxnSpPr/>
          <p:nvPr/>
        </p:nvCxnSpPr>
        <p:spPr>
          <a:xfrm>
            <a:off x="2031631" y="399176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137"/>
          <p:cNvCxnSpPr/>
          <p:nvPr/>
        </p:nvCxnSpPr>
        <p:spPr>
          <a:xfrm>
            <a:off x="2683919" y="399763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141"/>
          <p:cNvSpPr txBox="1"/>
          <p:nvPr/>
        </p:nvSpPr>
        <p:spPr>
          <a:xfrm>
            <a:off x="3341280" y="149566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101" name="TextBox 141"/>
          <p:cNvSpPr txBox="1"/>
          <p:nvPr/>
        </p:nvSpPr>
        <p:spPr>
          <a:xfrm>
            <a:off x="6775281" y="1472413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105" name="Straight Arrow Connector 145"/>
          <p:cNvCxnSpPr/>
          <p:nvPr/>
        </p:nvCxnSpPr>
        <p:spPr>
          <a:xfrm>
            <a:off x="5783959" y="2495559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26"/>
          <p:cNvSpPr txBox="1"/>
          <p:nvPr/>
        </p:nvSpPr>
        <p:spPr>
          <a:xfrm>
            <a:off x="4672452" y="359878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07" name="TextBox 127"/>
          <p:cNvSpPr txBox="1"/>
          <p:nvPr/>
        </p:nvSpPr>
        <p:spPr>
          <a:xfrm>
            <a:off x="5450041" y="3596867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8" name="TextBox 128"/>
          <p:cNvSpPr txBox="1"/>
          <p:nvPr/>
        </p:nvSpPr>
        <p:spPr>
          <a:xfrm>
            <a:off x="5954690" y="3606428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MKRS</a:t>
            </a:r>
            <a:endParaRPr lang="en-US" sz="2000" dirty="0"/>
          </a:p>
        </p:txBody>
      </p:sp>
      <p:sp>
        <p:nvSpPr>
          <p:cNvPr id="109" name="TextBox 129"/>
          <p:cNvSpPr txBox="1"/>
          <p:nvPr/>
        </p:nvSpPr>
        <p:spPr>
          <a:xfrm>
            <a:off x="4779369" y="3999693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0" name="TextBox 130"/>
          <p:cNvSpPr txBox="1"/>
          <p:nvPr/>
        </p:nvSpPr>
        <p:spPr>
          <a:xfrm>
            <a:off x="5462742" y="4003075"/>
            <a:ext cx="572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11" name="TextBox 131"/>
          <p:cNvSpPr txBox="1"/>
          <p:nvPr/>
        </p:nvSpPr>
        <p:spPr>
          <a:xfrm>
            <a:off x="6061257" y="401608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12" name="Straight Connector 135"/>
          <p:cNvCxnSpPr/>
          <p:nvPr/>
        </p:nvCxnSpPr>
        <p:spPr>
          <a:xfrm>
            <a:off x="4650654" y="398947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36"/>
          <p:cNvCxnSpPr/>
          <p:nvPr/>
        </p:nvCxnSpPr>
        <p:spPr>
          <a:xfrm>
            <a:off x="5320931" y="399176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37"/>
          <p:cNvCxnSpPr/>
          <p:nvPr/>
        </p:nvCxnSpPr>
        <p:spPr>
          <a:xfrm>
            <a:off x="5973219" y="399763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38"/>
          <p:cNvSpPr txBox="1"/>
          <p:nvPr/>
        </p:nvSpPr>
        <p:spPr>
          <a:xfrm>
            <a:off x="3888829" y="378758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17" name="Straight Arrow Connector 145"/>
          <p:cNvCxnSpPr/>
          <p:nvPr/>
        </p:nvCxnSpPr>
        <p:spPr>
          <a:xfrm>
            <a:off x="4031361" y="4171959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45"/>
          <p:cNvCxnSpPr/>
          <p:nvPr/>
        </p:nvCxnSpPr>
        <p:spPr>
          <a:xfrm flipH="1">
            <a:off x="3351017" y="4171959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6"/>
          <p:cNvSpPr txBox="1"/>
          <p:nvPr/>
        </p:nvSpPr>
        <p:spPr>
          <a:xfrm>
            <a:off x="1472051" y="481798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4" name="TextBox 127"/>
          <p:cNvSpPr txBox="1"/>
          <p:nvPr/>
        </p:nvSpPr>
        <p:spPr>
          <a:xfrm>
            <a:off x="2071842" y="4816067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25" name="TextBox 128"/>
          <p:cNvSpPr txBox="1"/>
          <p:nvPr/>
        </p:nvSpPr>
        <p:spPr>
          <a:xfrm>
            <a:off x="2662215" y="482562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26" name="TextBox 129"/>
          <p:cNvSpPr txBox="1"/>
          <p:nvPr/>
        </p:nvSpPr>
        <p:spPr>
          <a:xfrm>
            <a:off x="1391644" y="5218893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27" name="TextBox 130"/>
          <p:cNvSpPr txBox="1"/>
          <p:nvPr/>
        </p:nvSpPr>
        <p:spPr>
          <a:xfrm>
            <a:off x="2111024" y="522227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" name="TextBox 131"/>
          <p:cNvSpPr txBox="1"/>
          <p:nvPr/>
        </p:nvSpPr>
        <p:spPr>
          <a:xfrm>
            <a:off x="2734939" y="523528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29" name="Straight Connector 135"/>
          <p:cNvCxnSpPr/>
          <p:nvPr/>
        </p:nvCxnSpPr>
        <p:spPr>
          <a:xfrm>
            <a:off x="1361354" y="520867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36"/>
          <p:cNvCxnSpPr/>
          <p:nvPr/>
        </p:nvCxnSpPr>
        <p:spPr>
          <a:xfrm>
            <a:off x="2031631" y="521096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7"/>
          <p:cNvCxnSpPr/>
          <p:nvPr/>
        </p:nvCxnSpPr>
        <p:spPr>
          <a:xfrm>
            <a:off x="2683919" y="521683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26"/>
          <p:cNvSpPr txBox="1"/>
          <p:nvPr/>
        </p:nvSpPr>
        <p:spPr>
          <a:xfrm>
            <a:off x="4774051" y="481798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3" name="TextBox 127"/>
          <p:cNvSpPr txBox="1"/>
          <p:nvPr/>
        </p:nvSpPr>
        <p:spPr>
          <a:xfrm>
            <a:off x="5377017" y="4816067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4" name="TextBox 128"/>
          <p:cNvSpPr txBox="1"/>
          <p:nvPr/>
        </p:nvSpPr>
        <p:spPr>
          <a:xfrm>
            <a:off x="5967390" y="482562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35" name="TextBox 129"/>
          <p:cNvSpPr txBox="1"/>
          <p:nvPr/>
        </p:nvSpPr>
        <p:spPr>
          <a:xfrm>
            <a:off x="4792068" y="52188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6" name="TextBox 130"/>
          <p:cNvSpPr txBox="1"/>
          <p:nvPr/>
        </p:nvSpPr>
        <p:spPr>
          <a:xfrm>
            <a:off x="5406674" y="522227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7" name="TextBox 131"/>
          <p:cNvSpPr txBox="1"/>
          <p:nvPr/>
        </p:nvSpPr>
        <p:spPr>
          <a:xfrm>
            <a:off x="6043289" y="523528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38" name="Straight Connector 135"/>
          <p:cNvCxnSpPr/>
          <p:nvPr/>
        </p:nvCxnSpPr>
        <p:spPr>
          <a:xfrm>
            <a:off x="4663354" y="520867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6"/>
          <p:cNvCxnSpPr/>
          <p:nvPr/>
        </p:nvCxnSpPr>
        <p:spPr>
          <a:xfrm>
            <a:off x="5333631" y="521096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7"/>
          <p:cNvCxnSpPr/>
          <p:nvPr/>
        </p:nvCxnSpPr>
        <p:spPr>
          <a:xfrm>
            <a:off x="5985919" y="521683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38"/>
          <p:cNvSpPr txBox="1"/>
          <p:nvPr/>
        </p:nvSpPr>
        <p:spPr>
          <a:xfrm>
            <a:off x="3888829" y="501948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119" name="Straight Arrow Connector 145"/>
          <p:cNvCxnSpPr/>
          <p:nvPr/>
        </p:nvCxnSpPr>
        <p:spPr>
          <a:xfrm>
            <a:off x="4021834" y="5514984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41"/>
          <p:cNvSpPr txBox="1"/>
          <p:nvPr/>
        </p:nvSpPr>
        <p:spPr>
          <a:xfrm>
            <a:off x="3333580" y="6264657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sp>
        <p:nvSpPr>
          <p:cNvPr id="147" name="TextBox 128"/>
          <p:cNvSpPr txBox="1"/>
          <p:nvPr/>
        </p:nvSpPr>
        <p:spPr>
          <a:xfrm>
            <a:off x="2411946" y="6664536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C1</a:t>
            </a:r>
          </a:p>
        </p:txBody>
      </p:sp>
      <p:sp>
        <p:nvSpPr>
          <p:cNvPr id="146" name="TextBox 141">
            <a:extLst>
              <a:ext uri="{FF2B5EF4-FFF2-40B4-BE49-F238E27FC236}">
                <a16:creationId xmlns:a16="http://schemas.microsoft.com/office/drawing/2014/main" id="{0FEE75C3-57DC-2843-B2EF-BBCFC0925C4D}"/>
              </a:ext>
            </a:extLst>
          </p:cNvPr>
          <p:cNvSpPr txBox="1"/>
          <p:nvPr/>
        </p:nvSpPr>
        <p:spPr>
          <a:xfrm>
            <a:off x="3819057" y="530607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148" name="TextBox 141">
            <a:extLst>
              <a:ext uri="{FF2B5EF4-FFF2-40B4-BE49-F238E27FC236}">
                <a16:creationId xmlns:a16="http://schemas.microsoft.com/office/drawing/2014/main" id="{6FAC9CEB-4E69-CE4B-B602-2ED50152B44F}"/>
              </a:ext>
            </a:extLst>
          </p:cNvPr>
          <p:cNvSpPr txBox="1"/>
          <p:nvPr/>
        </p:nvSpPr>
        <p:spPr>
          <a:xfrm>
            <a:off x="3821692" y="3273807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(3)</a:t>
            </a:r>
          </a:p>
        </p:txBody>
      </p:sp>
      <p:sp>
        <p:nvSpPr>
          <p:cNvPr id="149" name="TextBox 141">
            <a:extLst>
              <a:ext uri="{FF2B5EF4-FFF2-40B4-BE49-F238E27FC236}">
                <a16:creationId xmlns:a16="http://schemas.microsoft.com/office/drawing/2014/main" id="{A3FB27F6-98A6-AE4B-AF86-D3FCFD464900}"/>
              </a:ext>
            </a:extLst>
          </p:cNvPr>
          <p:cNvSpPr txBox="1"/>
          <p:nvPr/>
        </p:nvSpPr>
        <p:spPr>
          <a:xfrm>
            <a:off x="3806470" y="4607307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150" name="TextBox 110">
            <a:extLst>
              <a:ext uri="{FF2B5EF4-FFF2-40B4-BE49-F238E27FC236}">
                <a16:creationId xmlns:a16="http://schemas.microsoft.com/office/drawing/2014/main" id="{6D7EF306-D1E9-2E46-BBEE-5409A638E13A}"/>
              </a:ext>
            </a:extLst>
          </p:cNvPr>
          <p:cNvSpPr txBox="1"/>
          <p:nvPr/>
        </p:nvSpPr>
        <p:spPr>
          <a:xfrm>
            <a:off x="661491" y="23190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160" name="TextBox 126">
            <a:extLst>
              <a:ext uri="{FF2B5EF4-FFF2-40B4-BE49-F238E27FC236}">
                <a16:creationId xmlns:a16="http://schemas.microsoft.com/office/drawing/2014/main" id="{28840A8F-11A8-7F49-8A3A-1DA07C3C754D}"/>
              </a:ext>
            </a:extLst>
          </p:cNvPr>
          <p:cNvSpPr txBox="1"/>
          <p:nvPr/>
        </p:nvSpPr>
        <p:spPr>
          <a:xfrm>
            <a:off x="3158303" y="668170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1" name="TextBox 127">
            <a:extLst>
              <a:ext uri="{FF2B5EF4-FFF2-40B4-BE49-F238E27FC236}">
                <a16:creationId xmlns:a16="http://schemas.microsoft.com/office/drawing/2014/main" id="{3164DC01-FB99-B54B-895E-E7A62EB779F6}"/>
              </a:ext>
            </a:extLst>
          </p:cNvPr>
          <p:cNvSpPr txBox="1"/>
          <p:nvPr/>
        </p:nvSpPr>
        <p:spPr>
          <a:xfrm>
            <a:off x="3837468" y="6689315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</p:txBody>
      </p:sp>
      <p:sp>
        <p:nvSpPr>
          <p:cNvPr id="162" name="TextBox 128">
            <a:extLst>
              <a:ext uri="{FF2B5EF4-FFF2-40B4-BE49-F238E27FC236}">
                <a16:creationId xmlns:a16="http://schemas.microsoft.com/office/drawing/2014/main" id="{24223F8A-307F-BC4D-8532-E2F0757670B9}"/>
              </a:ext>
            </a:extLst>
          </p:cNvPr>
          <p:cNvSpPr txBox="1"/>
          <p:nvPr/>
        </p:nvSpPr>
        <p:spPr>
          <a:xfrm>
            <a:off x="4456417" y="668935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3" name="TextBox 129">
            <a:extLst>
              <a:ext uri="{FF2B5EF4-FFF2-40B4-BE49-F238E27FC236}">
                <a16:creationId xmlns:a16="http://schemas.microsoft.com/office/drawing/2014/main" id="{C5C8E94A-87F1-0549-9764-BB6DFBB362D7}"/>
              </a:ext>
            </a:extLst>
          </p:cNvPr>
          <p:cNvSpPr txBox="1"/>
          <p:nvPr/>
        </p:nvSpPr>
        <p:spPr>
          <a:xfrm>
            <a:off x="3166795" y="7082616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4" name="TextBox 130">
            <a:extLst>
              <a:ext uri="{FF2B5EF4-FFF2-40B4-BE49-F238E27FC236}">
                <a16:creationId xmlns:a16="http://schemas.microsoft.com/office/drawing/2014/main" id="{9A50D323-D4B9-444E-BBCC-CD04F677A232}"/>
              </a:ext>
            </a:extLst>
          </p:cNvPr>
          <p:cNvSpPr txBox="1"/>
          <p:nvPr/>
        </p:nvSpPr>
        <p:spPr>
          <a:xfrm>
            <a:off x="3831118" y="708599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5" name="TextBox 131">
            <a:extLst>
              <a:ext uri="{FF2B5EF4-FFF2-40B4-BE49-F238E27FC236}">
                <a16:creationId xmlns:a16="http://schemas.microsoft.com/office/drawing/2014/main" id="{CA5A952E-4F4F-A24E-A9E2-5DC4F0660713}"/>
              </a:ext>
            </a:extLst>
          </p:cNvPr>
          <p:cNvSpPr txBox="1"/>
          <p:nvPr/>
        </p:nvSpPr>
        <p:spPr>
          <a:xfrm>
            <a:off x="4458208" y="709900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66" name="Straight Connector 135">
            <a:extLst>
              <a:ext uri="{FF2B5EF4-FFF2-40B4-BE49-F238E27FC236}">
                <a16:creationId xmlns:a16="http://schemas.microsoft.com/office/drawing/2014/main" id="{528D38A7-FBF1-E04C-B191-885085B87132}"/>
              </a:ext>
            </a:extLst>
          </p:cNvPr>
          <p:cNvCxnSpPr/>
          <p:nvPr/>
        </p:nvCxnSpPr>
        <p:spPr>
          <a:xfrm>
            <a:off x="3047606" y="707239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36">
            <a:extLst>
              <a:ext uri="{FF2B5EF4-FFF2-40B4-BE49-F238E27FC236}">
                <a16:creationId xmlns:a16="http://schemas.microsoft.com/office/drawing/2014/main" id="{A04CC7A2-A31B-4948-BF83-A679DF6A7278}"/>
              </a:ext>
            </a:extLst>
          </p:cNvPr>
          <p:cNvCxnSpPr/>
          <p:nvPr/>
        </p:nvCxnSpPr>
        <p:spPr>
          <a:xfrm>
            <a:off x="3717883" y="707468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37">
            <a:extLst>
              <a:ext uri="{FF2B5EF4-FFF2-40B4-BE49-F238E27FC236}">
                <a16:creationId xmlns:a16="http://schemas.microsoft.com/office/drawing/2014/main" id="{099C6B60-D80F-F740-A3AF-F6DE21093FC0}"/>
              </a:ext>
            </a:extLst>
          </p:cNvPr>
          <p:cNvCxnSpPr/>
          <p:nvPr/>
        </p:nvCxnSpPr>
        <p:spPr>
          <a:xfrm>
            <a:off x="4370171" y="708055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10">
            <a:extLst>
              <a:ext uri="{FF2B5EF4-FFF2-40B4-BE49-F238E27FC236}">
                <a16:creationId xmlns:a16="http://schemas.microsoft.com/office/drawing/2014/main" id="{517F6503-F2AA-45B7-AEDC-176B94975DAC}"/>
              </a:ext>
            </a:extLst>
          </p:cNvPr>
          <p:cNvSpPr txBox="1"/>
          <p:nvPr/>
        </p:nvSpPr>
        <p:spPr>
          <a:xfrm>
            <a:off x="8785009" y="93262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42" name="TextBox 111">
            <a:extLst>
              <a:ext uri="{FF2B5EF4-FFF2-40B4-BE49-F238E27FC236}">
                <a16:creationId xmlns:a16="http://schemas.microsoft.com/office/drawing/2014/main" id="{52811641-DEB3-4AAD-BAEF-5E09622D0B19}"/>
              </a:ext>
            </a:extLst>
          </p:cNvPr>
          <p:cNvSpPr txBox="1"/>
          <p:nvPr/>
        </p:nvSpPr>
        <p:spPr>
          <a:xfrm>
            <a:off x="9548204" y="94067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43" name="TextBox 125">
            <a:extLst>
              <a:ext uri="{FF2B5EF4-FFF2-40B4-BE49-F238E27FC236}">
                <a16:creationId xmlns:a16="http://schemas.microsoft.com/office/drawing/2014/main" id="{A33B1920-58DA-46D6-A119-80D163D7BF5E}"/>
              </a:ext>
            </a:extLst>
          </p:cNvPr>
          <p:cNvSpPr txBox="1"/>
          <p:nvPr/>
        </p:nvSpPr>
        <p:spPr>
          <a:xfrm>
            <a:off x="10177784" y="936248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44" name="TextBox 126">
            <a:extLst>
              <a:ext uri="{FF2B5EF4-FFF2-40B4-BE49-F238E27FC236}">
                <a16:creationId xmlns:a16="http://schemas.microsoft.com/office/drawing/2014/main" id="{E0516300-6B03-41B4-9B41-BC5FA4AC8151}"/>
              </a:ext>
            </a:extLst>
          </p:cNvPr>
          <p:cNvSpPr txBox="1"/>
          <p:nvPr/>
        </p:nvSpPr>
        <p:spPr>
          <a:xfrm>
            <a:off x="11810548" y="6155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45" name="TextBox 127">
            <a:extLst>
              <a:ext uri="{FF2B5EF4-FFF2-40B4-BE49-F238E27FC236}">
                <a16:creationId xmlns:a16="http://schemas.microsoft.com/office/drawing/2014/main" id="{CA607A88-49F9-4793-98EB-5E6F45FD9145}"/>
              </a:ext>
            </a:extLst>
          </p:cNvPr>
          <p:cNvSpPr txBox="1"/>
          <p:nvPr/>
        </p:nvSpPr>
        <p:spPr>
          <a:xfrm>
            <a:off x="12473838" y="61364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51" name="TextBox 128">
            <a:extLst>
              <a:ext uri="{FF2B5EF4-FFF2-40B4-BE49-F238E27FC236}">
                <a16:creationId xmlns:a16="http://schemas.microsoft.com/office/drawing/2014/main" id="{27F5AD5B-E7EF-491B-8E7D-D9005E2967A3}"/>
              </a:ext>
            </a:extLst>
          </p:cNvPr>
          <p:cNvSpPr txBox="1"/>
          <p:nvPr/>
        </p:nvSpPr>
        <p:spPr>
          <a:xfrm>
            <a:off x="12991186" y="613676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52" name="TextBox 129">
            <a:extLst>
              <a:ext uri="{FF2B5EF4-FFF2-40B4-BE49-F238E27FC236}">
                <a16:creationId xmlns:a16="http://schemas.microsoft.com/office/drawing/2014/main" id="{3EFBD5B1-C7B6-4C08-967C-3904CB6CD9DE}"/>
              </a:ext>
            </a:extLst>
          </p:cNvPr>
          <p:cNvSpPr txBox="1"/>
          <p:nvPr/>
        </p:nvSpPr>
        <p:spPr>
          <a:xfrm>
            <a:off x="11828565" y="929382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53" name="TextBox 130">
            <a:extLst>
              <a:ext uri="{FF2B5EF4-FFF2-40B4-BE49-F238E27FC236}">
                <a16:creationId xmlns:a16="http://schemas.microsoft.com/office/drawing/2014/main" id="{6D829D84-661A-4F87-BC2F-208E2E950D57}"/>
              </a:ext>
            </a:extLst>
          </p:cNvPr>
          <p:cNvSpPr txBox="1"/>
          <p:nvPr/>
        </p:nvSpPr>
        <p:spPr>
          <a:xfrm>
            <a:off x="12397639" y="93276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54" name="TextBox 131">
            <a:extLst>
              <a:ext uri="{FF2B5EF4-FFF2-40B4-BE49-F238E27FC236}">
                <a16:creationId xmlns:a16="http://schemas.microsoft.com/office/drawing/2014/main" id="{2647EDA9-EB58-4604-AB07-A4960F7FDECF}"/>
              </a:ext>
            </a:extLst>
          </p:cNvPr>
          <p:cNvSpPr txBox="1"/>
          <p:nvPr/>
        </p:nvSpPr>
        <p:spPr>
          <a:xfrm>
            <a:off x="13002503" y="93624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55" name="Straight Connector 132">
            <a:extLst>
              <a:ext uri="{FF2B5EF4-FFF2-40B4-BE49-F238E27FC236}">
                <a16:creationId xmlns:a16="http://schemas.microsoft.com/office/drawing/2014/main" id="{46F8A539-2EC6-484C-ACE4-1DE9A0B83271}"/>
              </a:ext>
            </a:extLst>
          </p:cNvPr>
          <p:cNvCxnSpPr/>
          <p:nvPr/>
        </p:nvCxnSpPr>
        <p:spPr>
          <a:xfrm>
            <a:off x="8776328" y="919167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33">
            <a:extLst>
              <a:ext uri="{FF2B5EF4-FFF2-40B4-BE49-F238E27FC236}">
                <a16:creationId xmlns:a16="http://schemas.microsoft.com/office/drawing/2014/main" id="{FB1E46F9-A7BD-404F-8373-AD927DC808ED}"/>
              </a:ext>
            </a:extLst>
          </p:cNvPr>
          <p:cNvCxnSpPr/>
          <p:nvPr/>
        </p:nvCxnSpPr>
        <p:spPr>
          <a:xfrm flipV="1">
            <a:off x="9446604" y="919166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34">
            <a:extLst>
              <a:ext uri="{FF2B5EF4-FFF2-40B4-BE49-F238E27FC236}">
                <a16:creationId xmlns:a16="http://schemas.microsoft.com/office/drawing/2014/main" id="{A4F5A1AE-1D1C-45FC-813D-17CC72E678CA}"/>
              </a:ext>
            </a:extLst>
          </p:cNvPr>
          <p:cNvCxnSpPr/>
          <p:nvPr/>
        </p:nvCxnSpPr>
        <p:spPr>
          <a:xfrm flipV="1">
            <a:off x="10098892" y="921454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35">
            <a:extLst>
              <a:ext uri="{FF2B5EF4-FFF2-40B4-BE49-F238E27FC236}">
                <a16:creationId xmlns:a16="http://schemas.microsoft.com/office/drawing/2014/main" id="{5D478445-EBF7-40E9-B2E5-F3FAB6855904}"/>
              </a:ext>
            </a:extLst>
          </p:cNvPr>
          <p:cNvCxnSpPr/>
          <p:nvPr/>
        </p:nvCxnSpPr>
        <p:spPr>
          <a:xfrm>
            <a:off x="11674451" y="9191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36">
            <a:extLst>
              <a:ext uri="{FF2B5EF4-FFF2-40B4-BE49-F238E27FC236}">
                <a16:creationId xmlns:a16="http://schemas.microsoft.com/office/drawing/2014/main" id="{42424243-0A7B-4E8C-B224-50E716D32F16}"/>
              </a:ext>
            </a:extLst>
          </p:cNvPr>
          <p:cNvCxnSpPr/>
          <p:nvPr/>
        </p:nvCxnSpPr>
        <p:spPr>
          <a:xfrm>
            <a:off x="12344728" y="9214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37">
            <a:extLst>
              <a:ext uri="{FF2B5EF4-FFF2-40B4-BE49-F238E27FC236}">
                <a16:creationId xmlns:a16="http://schemas.microsoft.com/office/drawing/2014/main" id="{419F1C18-D166-44AC-934B-72173621C303}"/>
              </a:ext>
            </a:extLst>
          </p:cNvPr>
          <p:cNvCxnSpPr/>
          <p:nvPr/>
        </p:nvCxnSpPr>
        <p:spPr>
          <a:xfrm>
            <a:off x="12997016" y="9273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38">
            <a:extLst>
              <a:ext uri="{FF2B5EF4-FFF2-40B4-BE49-F238E27FC236}">
                <a16:creationId xmlns:a16="http://schemas.microsoft.com/office/drawing/2014/main" id="{BDC72E60-69B5-49A2-8C96-4E58AFC66DEB}"/>
              </a:ext>
            </a:extLst>
          </p:cNvPr>
          <p:cNvSpPr txBox="1"/>
          <p:nvPr/>
        </p:nvSpPr>
        <p:spPr>
          <a:xfrm>
            <a:off x="11065026" y="67917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171" name="TextBox 142">
            <a:extLst>
              <a:ext uri="{FF2B5EF4-FFF2-40B4-BE49-F238E27FC236}">
                <a16:creationId xmlns:a16="http://schemas.microsoft.com/office/drawing/2014/main" id="{EB4ABD4D-473B-46DB-A048-799D08692107}"/>
              </a:ext>
            </a:extLst>
          </p:cNvPr>
          <p:cNvSpPr txBox="1"/>
          <p:nvPr/>
        </p:nvSpPr>
        <p:spPr>
          <a:xfrm>
            <a:off x="8917973" y="610817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72" name="TextBox 143">
            <a:extLst>
              <a:ext uri="{FF2B5EF4-FFF2-40B4-BE49-F238E27FC236}">
                <a16:creationId xmlns:a16="http://schemas.microsoft.com/office/drawing/2014/main" id="{7074381D-F5C5-468B-8AC7-66AC76380AFC}"/>
              </a:ext>
            </a:extLst>
          </p:cNvPr>
          <p:cNvSpPr txBox="1"/>
          <p:nvPr/>
        </p:nvSpPr>
        <p:spPr>
          <a:xfrm>
            <a:off x="9550383" y="61175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73" name="TextBox 144">
            <a:extLst>
              <a:ext uri="{FF2B5EF4-FFF2-40B4-BE49-F238E27FC236}">
                <a16:creationId xmlns:a16="http://schemas.microsoft.com/office/drawing/2014/main" id="{5862CB96-E1DE-4776-BF2E-5ACDCF111AD3}"/>
              </a:ext>
            </a:extLst>
          </p:cNvPr>
          <p:cNvSpPr txBox="1"/>
          <p:nvPr/>
        </p:nvSpPr>
        <p:spPr>
          <a:xfrm>
            <a:off x="10180806" y="61081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174" name="Straight Arrow Connector 145">
            <a:extLst>
              <a:ext uri="{FF2B5EF4-FFF2-40B4-BE49-F238E27FC236}">
                <a16:creationId xmlns:a16="http://schemas.microsoft.com/office/drawing/2014/main" id="{ED151679-F63E-40E1-B2A5-07AB7574EEE0}"/>
              </a:ext>
            </a:extLst>
          </p:cNvPr>
          <p:cNvCxnSpPr/>
          <p:nvPr/>
        </p:nvCxnSpPr>
        <p:spPr>
          <a:xfrm flipH="1">
            <a:off x="9205935" y="1135481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1 31">
            <a:extLst>
              <a:ext uri="{FF2B5EF4-FFF2-40B4-BE49-F238E27FC236}">
                <a16:creationId xmlns:a16="http://schemas.microsoft.com/office/drawing/2014/main" id="{4834E6C0-0683-49DC-A253-57F230974699}"/>
              </a:ext>
            </a:extLst>
          </p:cNvPr>
          <p:cNvCxnSpPr/>
          <p:nvPr/>
        </p:nvCxnSpPr>
        <p:spPr>
          <a:xfrm flipH="1">
            <a:off x="11322653" y="1642881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6" name="TextBox 110">
            <a:extLst>
              <a:ext uri="{FF2B5EF4-FFF2-40B4-BE49-F238E27FC236}">
                <a16:creationId xmlns:a16="http://schemas.microsoft.com/office/drawing/2014/main" id="{4BA9A2DC-ECDD-4E96-A82F-BD74A6E55716}"/>
              </a:ext>
            </a:extLst>
          </p:cNvPr>
          <p:cNvSpPr txBox="1"/>
          <p:nvPr/>
        </p:nvSpPr>
        <p:spPr>
          <a:xfrm>
            <a:off x="7982671" y="2070532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77" name="TextBox 111">
            <a:extLst>
              <a:ext uri="{FF2B5EF4-FFF2-40B4-BE49-F238E27FC236}">
                <a16:creationId xmlns:a16="http://schemas.microsoft.com/office/drawing/2014/main" id="{A3E0A8E9-BFB3-41C7-92EA-E3622467136D}"/>
              </a:ext>
            </a:extLst>
          </p:cNvPr>
          <p:cNvSpPr txBox="1"/>
          <p:nvPr/>
        </p:nvSpPr>
        <p:spPr>
          <a:xfrm>
            <a:off x="8485516" y="20754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78" name="TextBox 125">
            <a:extLst>
              <a:ext uri="{FF2B5EF4-FFF2-40B4-BE49-F238E27FC236}">
                <a16:creationId xmlns:a16="http://schemas.microsoft.com/office/drawing/2014/main" id="{0894C656-24F2-498C-825D-47ABD2FCE278}"/>
              </a:ext>
            </a:extLst>
          </p:cNvPr>
          <p:cNvSpPr txBox="1"/>
          <p:nvPr/>
        </p:nvSpPr>
        <p:spPr>
          <a:xfrm>
            <a:off x="8832522" y="208367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79" name="Straight Connector 132">
            <a:extLst>
              <a:ext uri="{FF2B5EF4-FFF2-40B4-BE49-F238E27FC236}">
                <a16:creationId xmlns:a16="http://schemas.microsoft.com/office/drawing/2014/main" id="{25C0A35A-29D3-488B-99BD-4060C25A9B40}"/>
              </a:ext>
            </a:extLst>
          </p:cNvPr>
          <p:cNvCxnSpPr/>
          <p:nvPr/>
        </p:nvCxnSpPr>
        <p:spPr>
          <a:xfrm>
            <a:off x="7951764" y="206659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33">
            <a:extLst>
              <a:ext uri="{FF2B5EF4-FFF2-40B4-BE49-F238E27FC236}">
                <a16:creationId xmlns:a16="http://schemas.microsoft.com/office/drawing/2014/main" id="{BDF0B252-AF84-4C88-9B71-F2CEC2D3C25B}"/>
              </a:ext>
            </a:extLst>
          </p:cNvPr>
          <p:cNvCxnSpPr/>
          <p:nvPr/>
        </p:nvCxnSpPr>
        <p:spPr>
          <a:xfrm>
            <a:off x="8445496" y="206659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34">
            <a:extLst>
              <a:ext uri="{FF2B5EF4-FFF2-40B4-BE49-F238E27FC236}">
                <a16:creationId xmlns:a16="http://schemas.microsoft.com/office/drawing/2014/main" id="{E708138F-C0BB-4A65-9E3C-3DA348A1FFFE}"/>
              </a:ext>
            </a:extLst>
          </p:cNvPr>
          <p:cNvCxnSpPr/>
          <p:nvPr/>
        </p:nvCxnSpPr>
        <p:spPr>
          <a:xfrm>
            <a:off x="8893330" y="2062050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43">
            <a:extLst>
              <a:ext uri="{FF2B5EF4-FFF2-40B4-BE49-F238E27FC236}">
                <a16:creationId xmlns:a16="http://schemas.microsoft.com/office/drawing/2014/main" id="{5F413C8A-85CF-4DF1-A9F5-373B7890F44B}"/>
              </a:ext>
            </a:extLst>
          </p:cNvPr>
          <p:cNvSpPr txBox="1"/>
          <p:nvPr/>
        </p:nvSpPr>
        <p:spPr>
          <a:xfrm>
            <a:off x="8497220" y="17374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84" name="TextBox 144">
            <a:extLst>
              <a:ext uri="{FF2B5EF4-FFF2-40B4-BE49-F238E27FC236}">
                <a16:creationId xmlns:a16="http://schemas.microsoft.com/office/drawing/2014/main" id="{81CDDA1F-19BB-4346-876B-8B91EE5313D7}"/>
              </a:ext>
            </a:extLst>
          </p:cNvPr>
          <p:cNvSpPr txBox="1"/>
          <p:nvPr/>
        </p:nvSpPr>
        <p:spPr>
          <a:xfrm>
            <a:off x="8949843" y="173647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85" name="TextBox 138">
            <a:extLst>
              <a:ext uri="{FF2B5EF4-FFF2-40B4-BE49-F238E27FC236}">
                <a16:creationId xmlns:a16="http://schemas.microsoft.com/office/drawing/2014/main" id="{E42FCB83-7957-4CBF-9BA7-8A44FEFC1F3B}"/>
              </a:ext>
            </a:extLst>
          </p:cNvPr>
          <p:cNvSpPr txBox="1"/>
          <p:nvPr/>
        </p:nvSpPr>
        <p:spPr>
          <a:xfrm>
            <a:off x="9431880" y="1860269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86" name="TextBox 110">
            <a:extLst>
              <a:ext uri="{FF2B5EF4-FFF2-40B4-BE49-F238E27FC236}">
                <a16:creationId xmlns:a16="http://schemas.microsoft.com/office/drawing/2014/main" id="{9B1DA35A-15E2-4DAD-BE7F-22C8A294EBDF}"/>
              </a:ext>
            </a:extLst>
          </p:cNvPr>
          <p:cNvSpPr txBox="1"/>
          <p:nvPr/>
        </p:nvSpPr>
        <p:spPr>
          <a:xfrm>
            <a:off x="9763846" y="20800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87" name="TextBox 111">
            <a:extLst>
              <a:ext uri="{FF2B5EF4-FFF2-40B4-BE49-F238E27FC236}">
                <a16:creationId xmlns:a16="http://schemas.microsoft.com/office/drawing/2014/main" id="{73118C25-1595-4DBD-A7B2-C682A0A460F2}"/>
              </a:ext>
            </a:extLst>
          </p:cNvPr>
          <p:cNvSpPr txBox="1"/>
          <p:nvPr/>
        </p:nvSpPr>
        <p:spPr>
          <a:xfrm>
            <a:off x="10234941" y="20754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88" name="TextBox 125">
            <a:extLst>
              <a:ext uri="{FF2B5EF4-FFF2-40B4-BE49-F238E27FC236}">
                <a16:creationId xmlns:a16="http://schemas.microsoft.com/office/drawing/2014/main" id="{9288BAB6-2126-4AF1-B6FD-1A61591E6184}"/>
              </a:ext>
            </a:extLst>
          </p:cNvPr>
          <p:cNvSpPr txBox="1"/>
          <p:nvPr/>
        </p:nvSpPr>
        <p:spPr>
          <a:xfrm>
            <a:off x="10674022" y="208367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89" name="Straight Connector 132">
            <a:extLst>
              <a:ext uri="{FF2B5EF4-FFF2-40B4-BE49-F238E27FC236}">
                <a16:creationId xmlns:a16="http://schemas.microsoft.com/office/drawing/2014/main" id="{CF85035A-02BF-4037-9C0B-8A999BED55BC}"/>
              </a:ext>
            </a:extLst>
          </p:cNvPr>
          <p:cNvCxnSpPr/>
          <p:nvPr/>
        </p:nvCxnSpPr>
        <p:spPr>
          <a:xfrm>
            <a:off x="9717064" y="206659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33">
            <a:extLst>
              <a:ext uri="{FF2B5EF4-FFF2-40B4-BE49-F238E27FC236}">
                <a16:creationId xmlns:a16="http://schemas.microsoft.com/office/drawing/2014/main" id="{409E11CE-D118-4840-8422-00F429C6D17C}"/>
              </a:ext>
            </a:extLst>
          </p:cNvPr>
          <p:cNvCxnSpPr/>
          <p:nvPr/>
        </p:nvCxnSpPr>
        <p:spPr>
          <a:xfrm>
            <a:off x="10172696" y="206659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34">
            <a:extLst>
              <a:ext uri="{FF2B5EF4-FFF2-40B4-BE49-F238E27FC236}">
                <a16:creationId xmlns:a16="http://schemas.microsoft.com/office/drawing/2014/main" id="{3E812A73-6F7E-4D0E-976D-187023DD2159}"/>
              </a:ext>
            </a:extLst>
          </p:cNvPr>
          <p:cNvCxnSpPr/>
          <p:nvPr/>
        </p:nvCxnSpPr>
        <p:spPr>
          <a:xfrm>
            <a:off x="10620530" y="2062050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42">
            <a:extLst>
              <a:ext uri="{FF2B5EF4-FFF2-40B4-BE49-F238E27FC236}">
                <a16:creationId xmlns:a16="http://schemas.microsoft.com/office/drawing/2014/main" id="{F7131F41-F5FD-4DE5-A5AE-CD28165C3DC5}"/>
              </a:ext>
            </a:extLst>
          </p:cNvPr>
          <p:cNvSpPr txBox="1"/>
          <p:nvPr/>
        </p:nvSpPr>
        <p:spPr>
          <a:xfrm>
            <a:off x="9769810" y="173647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3" name="TextBox 143">
            <a:extLst>
              <a:ext uri="{FF2B5EF4-FFF2-40B4-BE49-F238E27FC236}">
                <a16:creationId xmlns:a16="http://schemas.microsoft.com/office/drawing/2014/main" id="{B11383E4-E46D-47C0-9F74-065B35BCE75B}"/>
              </a:ext>
            </a:extLst>
          </p:cNvPr>
          <p:cNvSpPr txBox="1"/>
          <p:nvPr/>
        </p:nvSpPr>
        <p:spPr>
          <a:xfrm>
            <a:off x="10224420" y="173741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4" name="TextBox 144">
            <a:extLst>
              <a:ext uri="{FF2B5EF4-FFF2-40B4-BE49-F238E27FC236}">
                <a16:creationId xmlns:a16="http://schemas.microsoft.com/office/drawing/2014/main" id="{1368B733-58C3-4FD7-9B6B-4F241E295F1A}"/>
              </a:ext>
            </a:extLst>
          </p:cNvPr>
          <p:cNvSpPr txBox="1"/>
          <p:nvPr/>
        </p:nvSpPr>
        <p:spPr>
          <a:xfrm>
            <a:off x="10677044" y="173647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95" name="TextBox 110">
            <a:extLst>
              <a:ext uri="{FF2B5EF4-FFF2-40B4-BE49-F238E27FC236}">
                <a16:creationId xmlns:a16="http://schemas.microsoft.com/office/drawing/2014/main" id="{06AB7BCA-E2D4-40E0-B56F-7E075719188B}"/>
              </a:ext>
            </a:extLst>
          </p:cNvPr>
          <p:cNvSpPr txBox="1"/>
          <p:nvPr/>
        </p:nvSpPr>
        <p:spPr>
          <a:xfrm>
            <a:off x="11373571" y="2070532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96" name="TextBox 111">
            <a:extLst>
              <a:ext uri="{FF2B5EF4-FFF2-40B4-BE49-F238E27FC236}">
                <a16:creationId xmlns:a16="http://schemas.microsoft.com/office/drawing/2014/main" id="{71412EF3-AC32-4107-9601-2C45F03C0201}"/>
              </a:ext>
            </a:extLst>
          </p:cNvPr>
          <p:cNvSpPr txBox="1"/>
          <p:nvPr/>
        </p:nvSpPr>
        <p:spPr>
          <a:xfrm>
            <a:off x="11735811" y="207540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97" name="TextBox 125">
            <a:extLst>
              <a:ext uri="{FF2B5EF4-FFF2-40B4-BE49-F238E27FC236}">
                <a16:creationId xmlns:a16="http://schemas.microsoft.com/office/drawing/2014/main" id="{B06032E7-3F73-4E24-9A33-869DCFC23FC8}"/>
              </a:ext>
            </a:extLst>
          </p:cNvPr>
          <p:cNvSpPr txBox="1"/>
          <p:nvPr/>
        </p:nvSpPr>
        <p:spPr>
          <a:xfrm>
            <a:off x="12194847" y="207415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98" name="Straight Connector 132">
            <a:extLst>
              <a:ext uri="{FF2B5EF4-FFF2-40B4-BE49-F238E27FC236}">
                <a16:creationId xmlns:a16="http://schemas.microsoft.com/office/drawing/2014/main" id="{4922E392-3244-47A8-8E62-F55F3B567F80}"/>
              </a:ext>
            </a:extLst>
          </p:cNvPr>
          <p:cNvCxnSpPr/>
          <p:nvPr/>
        </p:nvCxnSpPr>
        <p:spPr>
          <a:xfrm>
            <a:off x="11342664" y="206659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33">
            <a:extLst>
              <a:ext uri="{FF2B5EF4-FFF2-40B4-BE49-F238E27FC236}">
                <a16:creationId xmlns:a16="http://schemas.microsoft.com/office/drawing/2014/main" id="{138B5413-5E3D-4F92-BD1F-21E5A3B1A9D3}"/>
              </a:ext>
            </a:extLst>
          </p:cNvPr>
          <p:cNvCxnSpPr/>
          <p:nvPr/>
        </p:nvCxnSpPr>
        <p:spPr>
          <a:xfrm>
            <a:off x="11836396" y="206659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34">
            <a:extLst>
              <a:ext uri="{FF2B5EF4-FFF2-40B4-BE49-F238E27FC236}">
                <a16:creationId xmlns:a16="http://schemas.microsoft.com/office/drawing/2014/main" id="{DF957272-58EA-4205-8F24-2E4F4A4A3523}"/>
              </a:ext>
            </a:extLst>
          </p:cNvPr>
          <p:cNvCxnSpPr>
            <a:cxnSpLocks/>
          </p:cNvCxnSpPr>
          <p:nvPr/>
        </p:nvCxnSpPr>
        <p:spPr>
          <a:xfrm>
            <a:off x="12284229" y="2074750"/>
            <a:ext cx="531294" cy="6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142">
            <a:extLst>
              <a:ext uri="{FF2B5EF4-FFF2-40B4-BE49-F238E27FC236}">
                <a16:creationId xmlns:a16="http://schemas.microsoft.com/office/drawing/2014/main" id="{64EA4107-7B75-4FF4-8F9F-0912268517B7}"/>
              </a:ext>
            </a:extLst>
          </p:cNvPr>
          <p:cNvSpPr txBox="1"/>
          <p:nvPr/>
        </p:nvSpPr>
        <p:spPr>
          <a:xfrm>
            <a:off x="11376360" y="1736475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02" name="TextBox 143">
            <a:extLst>
              <a:ext uri="{FF2B5EF4-FFF2-40B4-BE49-F238E27FC236}">
                <a16:creationId xmlns:a16="http://schemas.microsoft.com/office/drawing/2014/main" id="{E74733FB-BF61-4775-B58D-E52B8D06FF1D}"/>
              </a:ext>
            </a:extLst>
          </p:cNvPr>
          <p:cNvSpPr txBox="1"/>
          <p:nvPr/>
        </p:nvSpPr>
        <p:spPr>
          <a:xfrm>
            <a:off x="11869070" y="173741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204" name="TextBox 110">
            <a:extLst>
              <a:ext uri="{FF2B5EF4-FFF2-40B4-BE49-F238E27FC236}">
                <a16:creationId xmlns:a16="http://schemas.microsoft.com/office/drawing/2014/main" id="{09CD072F-AC9A-4B4D-9F47-175160930AB8}"/>
              </a:ext>
            </a:extLst>
          </p:cNvPr>
          <p:cNvSpPr txBox="1"/>
          <p:nvPr/>
        </p:nvSpPr>
        <p:spPr>
          <a:xfrm>
            <a:off x="13230946" y="2080057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5" name="TextBox 111">
            <a:extLst>
              <a:ext uri="{FF2B5EF4-FFF2-40B4-BE49-F238E27FC236}">
                <a16:creationId xmlns:a16="http://schemas.microsoft.com/office/drawing/2014/main" id="{ED1C95D2-FDD5-49DC-9CEF-5B88B3C41901}"/>
              </a:ext>
            </a:extLst>
          </p:cNvPr>
          <p:cNvSpPr txBox="1"/>
          <p:nvPr/>
        </p:nvSpPr>
        <p:spPr>
          <a:xfrm>
            <a:off x="13702041" y="20754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06" name="TextBox 125">
            <a:extLst>
              <a:ext uri="{FF2B5EF4-FFF2-40B4-BE49-F238E27FC236}">
                <a16:creationId xmlns:a16="http://schemas.microsoft.com/office/drawing/2014/main" id="{F3310014-BB53-46A8-8E96-6DEE3210888B}"/>
              </a:ext>
            </a:extLst>
          </p:cNvPr>
          <p:cNvSpPr txBox="1"/>
          <p:nvPr/>
        </p:nvSpPr>
        <p:spPr>
          <a:xfrm>
            <a:off x="14141122" y="208367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07" name="Straight Connector 132">
            <a:extLst>
              <a:ext uri="{FF2B5EF4-FFF2-40B4-BE49-F238E27FC236}">
                <a16:creationId xmlns:a16="http://schemas.microsoft.com/office/drawing/2014/main" id="{49F788B3-8AD9-410F-83B1-EDE4F6D52AFC}"/>
              </a:ext>
            </a:extLst>
          </p:cNvPr>
          <p:cNvCxnSpPr/>
          <p:nvPr/>
        </p:nvCxnSpPr>
        <p:spPr>
          <a:xfrm>
            <a:off x="13184164" y="2066594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133">
            <a:extLst>
              <a:ext uri="{FF2B5EF4-FFF2-40B4-BE49-F238E27FC236}">
                <a16:creationId xmlns:a16="http://schemas.microsoft.com/office/drawing/2014/main" id="{7A2D2331-8035-4635-93F1-C5DC6D64C4C8}"/>
              </a:ext>
            </a:extLst>
          </p:cNvPr>
          <p:cNvCxnSpPr/>
          <p:nvPr/>
        </p:nvCxnSpPr>
        <p:spPr>
          <a:xfrm>
            <a:off x="13639796" y="206659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134">
            <a:extLst>
              <a:ext uri="{FF2B5EF4-FFF2-40B4-BE49-F238E27FC236}">
                <a16:creationId xmlns:a16="http://schemas.microsoft.com/office/drawing/2014/main" id="{2D3423F2-C147-49CC-BBDF-BD419A89B680}"/>
              </a:ext>
            </a:extLst>
          </p:cNvPr>
          <p:cNvCxnSpPr/>
          <p:nvPr/>
        </p:nvCxnSpPr>
        <p:spPr>
          <a:xfrm>
            <a:off x="14087630" y="2068400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TextBox 142">
            <a:extLst>
              <a:ext uri="{FF2B5EF4-FFF2-40B4-BE49-F238E27FC236}">
                <a16:creationId xmlns:a16="http://schemas.microsoft.com/office/drawing/2014/main" id="{D9E4C0DF-67E5-46B2-95CB-77B7D4BAE43F}"/>
              </a:ext>
            </a:extLst>
          </p:cNvPr>
          <p:cNvSpPr txBox="1"/>
          <p:nvPr/>
        </p:nvSpPr>
        <p:spPr>
          <a:xfrm>
            <a:off x="13236910" y="173647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1" name="TextBox 143">
            <a:extLst>
              <a:ext uri="{FF2B5EF4-FFF2-40B4-BE49-F238E27FC236}">
                <a16:creationId xmlns:a16="http://schemas.microsoft.com/office/drawing/2014/main" id="{60ADE1CB-974B-4B10-A38F-172297C3E9B0}"/>
              </a:ext>
            </a:extLst>
          </p:cNvPr>
          <p:cNvSpPr txBox="1"/>
          <p:nvPr/>
        </p:nvSpPr>
        <p:spPr>
          <a:xfrm>
            <a:off x="13691520" y="173741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13" name="TextBox 138">
            <a:extLst>
              <a:ext uri="{FF2B5EF4-FFF2-40B4-BE49-F238E27FC236}">
                <a16:creationId xmlns:a16="http://schemas.microsoft.com/office/drawing/2014/main" id="{1D2216AA-9500-4C4E-AE9B-D5D8B1C2D320}"/>
              </a:ext>
            </a:extLst>
          </p:cNvPr>
          <p:cNvSpPr txBox="1"/>
          <p:nvPr/>
        </p:nvSpPr>
        <p:spPr>
          <a:xfrm>
            <a:off x="12873580" y="1860269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14" name="Straight Arrow Connector 145">
            <a:extLst>
              <a:ext uri="{FF2B5EF4-FFF2-40B4-BE49-F238E27FC236}">
                <a16:creationId xmlns:a16="http://schemas.microsoft.com/office/drawing/2014/main" id="{6A8C20E7-0266-4BD5-81F9-7E2125588BCD}"/>
              </a:ext>
            </a:extLst>
          </p:cNvPr>
          <p:cNvCxnSpPr/>
          <p:nvPr/>
        </p:nvCxnSpPr>
        <p:spPr>
          <a:xfrm>
            <a:off x="9518456" y="2346249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126">
            <a:extLst>
              <a:ext uri="{FF2B5EF4-FFF2-40B4-BE49-F238E27FC236}">
                <a16:creationId xmlns:a16="http://schemas.microsoft.com/office/drawing/2014/main" id="{03EB4AE6-8F62-4FF7-9893-8C89473B7090}"/>
              </a:ext>
            </a:extLst>
          </p:cNvPr>
          <p:cNvSpPr txBox="1"/>
          <p:nvPr/>
        </p:nvSpPr>
        <p:spPr>
          <a:xfrm>
            <a:off x="8562523" y="346398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216" name="TextBox 127">
            <a:extLst>
              <a:ext uri="{FF2B5EF4-FFF2-40B4-BE49-F238E27FC236}">
                <a16:creationId xmlns:a16="http://schemas.microsoft.com/office/drawing/2014/main" id="{2EDE5EAB-13C9-4220-86D6-E2E075CAD71E}"/>
              </a:ext>
            </a:extLst>
          </p:cNvPr>
          <p:cNvSpPr txBox="1"/>
          <p:nvPr/>
        </p:nvSpPr>
        <p:spPr>
          <a:xfrm>
            <a:off x="9324238" y="346207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</p:txBody>
      </p:sp>
      <p:sp>
        <p:nvSpPr>
          <p:cNvPr id="217" name="TextBox 128">
            <a:extLst>
              <a:ext uri="{FF2B5EF4-FFF2-40B4-BE49-F238E27FC236}">
                <a16:creationId xmlns:a16="http://schemas.microsoft.com/office/drawing/2014/main" id="{3D29471F-C05B-41DA-80C7-4DE1EA8EC59C}"/>
              </a:ext>
            </a:extLst>
          </p:cNvPr>
          <p:cNvSpPr txBox="1"/>
          <p:nvPr/>
        </p:nvSpPr>
        <p:spPr>
          <a:xfrm>
            <a:off x="9828887" y="3471631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218" name="TextBox 129">
            <a:extLst>
              <a:ext uri="{FF2B5EF4-FFF2-40B4-BE49-F238E27FC236}">
                <a16:creationId xmlns:a16="http://schemas.microsoft.com/office/drawing/2014/main" id="{38A6F9E0-48A1-4142-A9C6-43FB0D5863F6}"/>
              </a:ext>
            </a:extLst>
          </p:cNvPr>
          <p:cNvSpPr txBox="1"/>
          <p:nvPr/>
        </p:nvSpPr>
        <p:spPr>
          <a:xfrm>
            <a:off x="8644040" y="3850382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19" name="TextBox 130">
            <a:extLst>
              <a:ext uri="{FF2B5EF4-FFF2-40B4-BE49-F238E27FC236}">
                <a16:creationId xmlns:a16="http://schemas.microsoft.com/office/drawing/2014/main" id="{4C9853E5-8E95-4406-80CB-37728EC5CA86}"/>
              </a:ext>
            </a:extLst>
          </p:cNvPr>
          <p:cNvSpPr txBox="1"/>
          <p:nvPr/>
        </p:nvSpPr>
        <p:spPr>
          <a:xfrm>
            <a:off x="9308363" y="385376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20" name="TextBox 131">
            <a:extLst>
              <a:ext uri="{FF2B5EF4-FFF2-40B4-BE49-F238E27FC236}">
                <a16:creationId xmlns:a16="http://schemas.microsoft.com/office/drawing/2014/main" id="{6DB91923-55B6-4170-A21A-6ECDAEBE8101}"/>
              </a:ext>
            </a:extLst>
          </p:cNvPr>
          <p:cNvSpPr txBox="1"/>
          <p:nvPr/>
        </p:nvSpPr>
        <p:spPr>
          <a:xfrm>
            <a:off x="9901088" y="386677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21" name="Straight Connector 135">
            <a:extLst>
              <a:ext uri="{FF2B5EF4-FFF2-40B4-BE49-F238E27FC236}">
                <a16:creationId xmlns:a16="http://schemas.microsoft.com/office/drawing/2014/main" id="{7DA72108-EAD5-44E7-980A-75779B8D3503}"/>
              </a:ext>
            </a:extLst>
          </p:cNvPr>
          <p:cNvCxnSpPr/>
          <p:nvPr/>
        </p:nvCxnSpPr>
        <p:spPr>
          <a:xfrm>
            <a:off x="8537551" y="38401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136">
            <a:extLst>
              <a:ext uri="{FF2B5EF4-FFF2-40B4-BE49-F238E27FC236}">
                <a16:creationId xmlns:a16="http://schemas.microsoft.com/office/drawing/2014/main" id="{E31DADB9-B7AD-4D7D-8DE4-7897188F5AB4}"/>
              </a:ext>
            </a:extLst>
          </p:cNvPr>
          <p:cNvCxnSpPr/>
          <p:nvPr/>
        </p:nvCxnSpPr>
        <p:spPr>
          <a:xfrm>
            <a:off x="9207828" y="38424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137">
            <a:extLst>
              <a:ext uri="{FF2B5EF4-FFF2-40B4-BE49-F238E27FC236}">
                <a16:creationId xmlns:a16="http://schemas.microsoft.com/office/drawing/2014/main" id="{33F07687-F5E6-452F-9644-1DB7E222269A}"/>
              </a:ext>
            </a:extLst>
          </p:cNvPr>
          <p:cNvCxnSpPr/>
          <p:nvPr/>
        </p:nvCxnSpPr>
        <p:spPr>
          <a:xfrm>
            <a:off x="9860116" y="38483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TextBox 141">
            <a:extLst>
              <a:ext uri="{FF2B5EF4-FFF2-40B4-BE49-F238E27FC236}">
                <a16:creationId xmlns:a16="http://schemas.microsoft.com/office/drawing/2014/main" id="{0A5A3E30-07CB-4FA8-85FA-83FFF5A95FA3}"/>
              </a:ext>
            </a:extLst>
          </p:cNvPr>
          <p:cNvSpPr txBox="1"/>
          <p:nvPr/>
        </p:nvSpPr>
        <p:spPr>
          <a:xfrm>
            <a:off x="10674877" y="143539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225" name="TextBox 141">
            <a:extLst>
              <a:ext uri="{FF2B5EF4-FFF2-40B4-BE49-F238E27FC236}">
                <a16:creationId xmlns:a16="http://schemas.microsoft.com/office/drawing/2014/main" id="{2B6EBCD8-0487-4B16-9FD9-CA3CBA8C1A26}"/>
              </a:ext>
            </a:extLst>
          </p:cNvPr>
          <p:cNvSpPr txBox="1"/>
          <p:nvPr/>
        </p:nvSpPr>
        <p:spPr>
          <a:xfrm>
            <a:off x="13951477" y="143539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226" name="Straight Arrow Connector 145">
            <a:extLst>
              <a:ext uri="{FF2B5EF4-FFF2-40B4-BE49-F238E27FC236}">
                <a16:creationId xmlns:a16="http://schemas.microsoft.com/office/drawing/2014/main" id="{F52A5C21-5BBB-4364-84DD-25773D05172B}"/>
              </a:ext>
            </a:extLst>
          </p:cNvPr>
          <p:cNvCxnSpPr/>
          <p:nvPr/>
        </p:nvCxnSpPr>
        <p:spPr>
          <a:xfrm>
            <a:off x="12960156" y="2346249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126">
            <a:extLst>
              <a:ext uri="{FF2B5EF4-FFF2-40B4-BE49-F238E27FC236}">
                <a16:creationId xmlns:a16="http://schemas.microsoft.com/office/drawing/2014/main" id="{F950FCBC-4C7C-402E-8213-611E0D33A999}"/>
              </a:ext>
            </a:extLst>
          </p:cNvPr>
          <p:cNvSpPr txBox="1"/>
          <p:nvPr/>
        </p:nvSpPr>
        <p:spPr>
          <a:xfrm>
            <a:off x="11943898" y="346398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228" name="TextBox 127">
            <a:extLst>
              <a:ext uri="{FF2B5EF4-FFF2-40B4-BE49-F238E27FC236}">
                <a16:creationId xmlns:a16="http://schemas.microsoft.com/office/drawing/2014/main" id="{FD242121-8EBF-418C-BC97-59BB643C13A5}"/>
              </a:ext>
            </a:extLst>
          </p:cNvPr>
          <p:cNvSpPr txBox="1"/>
          <p:nvPr/>
        </p:nvSpPr>
        <p:spPr>
          <a:xfrm>
            <a:off x="12530989" y="346207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229" name="TextBox 128">
            <a:extLst>
              <a:ext uri="{FF2B5EF4-FFF2-40B4-BE49-F238E27FC236}">
                <a16:creationId xmlns:a16="http://schemas.microsoft.com/office/drawing/2014/main" id="{3179DA43-BE8F-4ED4-976E-6DA7E5B863D4}"/>
              </a:ext>
            </a:extLst>
          </p:cNvPr>
          <p:cNvSpPr txBox="1"/>
          <p:nvPr/>
        </p:nvSpPr>
        <p:spPr>
          <a:xfrm>
            <a:off x="13102311" y="3471631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230" name="TextBox 129">
            <a:extLst>
              <a:ext uri="{FF2B5EF4-FFF2-40B4-BE49-F238E27FC236}">
                <a16:creationId xmlns:a16="http://schemas.microsoft.com/office/drawing/2014/main" id="{62451F3C-3FEE-4DC5-AC06-986BA39D8F29}"/>
              </a:ext>
            </a:extLst>
          </p:cNvPr>
          <p:cNvSpPr txBox="1"/>
          <p:nvPr/>
        </p:nvSpPr>
        <p:spPr>
          <a:xfrm>
            <a:off x="11955565" y="38503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1" name="TextBox 130">
            <a:extLst>
              <a:ext uri="{FF2B5EF4-FFF2-40B4-BE49-F238E27FC236}">
                <a16:creationId xmlns:a16="http://schemas.microsoft.com/office/drawing/2014/main" id="{5B373611-EF6B-4613-8AD0-CA47E424558B}"/>
              </a:ext>
            </a:extLst>
          </p:cNvPr>
          <p:cNvSpPr txBox="1"/>
          <p:nvPr/>
        </p:nvSpPr>
        <p:spPr>
          <a:xfrm>
            <a:off x="12600838" y="385376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2" name="TextBox 131">
            <a:extLst>
              <a:ext uri="{FF2B5EF4-FFF2-40B4-BE49-F238E27FC236}">
                <a16:creationId xmlns:a16="http://schemas.microsoft.com/office/drawing/2014/main" id="{29ED792E-687E-4B68-86CA-F62A2F3F79EC}"/>
              </a:ext>
            </a:extLst>
          </p:cNvPr>
          <p:cNvSpPr txBox="1"/>
          <p:nvPr/>
        </p:nvSpPr>
        <p:spPr>
          <a:xfrm>
            <a:off x="13186690" y="386677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33" name="Straight Connector 135">
            <a:extLst>
              <a:ext uri="{FF2B5EF4-FFF2-40B4-BE49-F238E27FC236}">
                <a16:creationId xmlns:a16="http://schemas.microsoft.com/office/drawing/2014/main" id="{7BA5A73D-D003-4BFE-BB4F-6D092A8DBF88}"/>
              </a:ext>
            </a:extLst>
          </p:cNvPr>
          <p:cNvCxnSpPr/>
          <p:nvPr/>
        </p:nvCxnSpPr>
        <p:spPr>
          <a:xfrm>
            <a:off x="11826851" y="38401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36">
            <a:extLst>
              <a:ext uri="{FF2B5EF4-FFF2-40B4-BE49-F238E27FC236}">
                <a16:creationId xmlns:a16="http://schemas.microsoft.com/office/drawing/2014/main" id="{E20D0534-047D-45D7-AFA2-8E18E119A6FD}"/>
              </a:ext>
            </a:extLst>
          </p:cNvPr>
          <p:cNvCxnSpPr/>
          <p:nvPr/>
        </p:nvCxnSpPr>
        <p:spPr>
          <a:xfrm>
            <a:off x="12497128" y="38424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137">
            <a:extLst>
              <a:ext uri="{FF2B5EF4-FFF2-40B4-BE49-F238E27FC236}">
                <a16:creationId xmlns:a16="http://schemas.microsoft.com/office/drawing/2014/main" id="{FEDD1E72-14C6-47E1-8247-98E5FE3AB329}"/>
              </a:ext>
            </a:extLst>
          </p:cNvPr>
          <p:cNvCxnSpPr/>
          <p:nvPr/>
        </p:nvCxnSpPr>
        <p:spPr>
          <a:xfrm>
            <a:off x="13149416" y="38483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TextBox 138">
            <a:extLst>
              <a:ext uri="{FF2B5EF4-FFF2-40B4-BE49-F238E27FC236}">
                <a16:creationId xmlns:a16="http://schemas.microsoft.com/office/drawing/2014/main" id="{DDF58BA8-EB00-41EB-A2C1-6E2A0AC4B543}"/>
              </a:ext>
            </a:extLst>
          </p:cNvPr>
          <p:cNvSpPr txBox="1"/>
          <p:nvPr/>
        </p:nvSpPr>
        <p:spPr>
          <a:xfrm>
            <a:off x="11065026" y="363827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37" name="TextBox 141">
            <a:extLst>
              <a:ext uri="{FF2B5EF4-FFF2-40B4-BE49-F238E27FC236}">
                <a16:creationId xmlns:a16="http://schemas.microsoft.com/office/drawing/2014/main" id="{FD96CD15-BC11-40B1-AC98-22EE42037604}"/>
              </a:ext>
            </a:extLst>
          </p:cNvPr>
          <p:cNvSpPr txBox="1"/>
          <p:nvPr/>
        </p:nvSpPr>
        <p:spPr>
          <a:xfrm>
            <a:off x="10928877" y="312449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(3.2)</a:t>
            </a:r>
          </a:p>
        </p:txBody>
      </p:sp>
      <p:cxnSp>
        <p:nvCxnSpPr>
          <p:cNvPr id="238" name="Straight Arrow Connector 145">
            <a:extLst>
              <a:ext uri="{FF2B5EF4-FFF2-40B4-BE49-F238E27FC236}">
                <a16:creationId xmlns:a16="http://schemas.microsoft.com/office/drawing/2014/main" id="{0106985E-F68A-4EC8-A596-48F116513DA1}"/>
              </a:ext>
            </a:extLst>
          </p:cNvPr>
          <p:cNvCxnSpPr/>
          <p:nvPr/>
        </p:nvCxnSpPr>
        <p:spPr>
          <a:xfrm>
            <a:off x="11207557" y="4022649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126">
            <a:extLst>
              <a:ext uri="{FF2B5EF4-FFF2-40B4-BE49-F238E27FC236}">
                <a16:creationId xmlns:a16="http://schemas.microsoft.com/office/drawing/2014/main" id="{680F2489-CB4B-43C6-A570-09FF870DDA79}"/>
              </a:ext>
            </a:extLst>
          </p:cNvPr>
          <p:cNvSpPr txBox="1"/>
          <p:nvPr/>
        </p:nvSpPr>
        <p:spPr>
          <a:xfrm>
            <a:off x="8648248" y="468318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0" name="TextBox 129">
            <a:extLst>
              <a:ext uri="{FF2B5EF4-FFF2-40B4-BE49-F238E27FC236}">
                <a16:creationId xmlns:a16="http://schemas.microsoft.com/office/drawing/2014/main" id="{1A344D16-1F8B-432B-A81D-0CDEC8021038}"/>
              </a:ext>
            </a:extLst>
          </p:cNvPr>
          <p:cNvSpPr txBox="1"/>
          <p:nvPr/>
        </p:nvSpPr>
        <p:spPr>
          <a:xfrm>
            <a:off x="8577365" y="506958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241" name="TextBox 130">
            <a:extLst>
              <a:ext uri="{FF2B5EF4-FFF2-40B4-BE49-F238E27FC236}">
                <a16:creationId xmlns:a16="http://schemas.microsoft.com/office/drawing/2014/main" id="{7265691A-1537-49AB-B523-40C76FDC2809}"/>
              </a:ext>
            </a:extLst>
          </p:cNvPr>
          <p:cNvSpPr txBox="1"/>
          <p:nvPr/>
        </p:nvSpPr>
        <p:spPr>
          <a:xfrm>
            <a:off x="9260739" y="507296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242" name="TextBox 131">
            <a:extLst>
              <a:ext uri="{FF2B5EF4-FFF2-40B4-BE49-F238E27FC236}">
                <a16:creationId xmlns:a16="http://schemas.microsoft.com/office/drawing/2014/main" id="{911843CC-B5DA-49DF-8DED-88522A6CB54D}"/>
              </a:ext>
            </a:extLst>
          </p:cNvPr>
          <p:cNvSpPr txBox="1"/>
          <p:nvPr/>
        </p:nvSpPr>
        <p:spPr>
          <a:xfrm>
            <a:off x="9865603" y="5076448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243" name="Straight Connector 135">
            <a:extLst>
              <a:ext uri="{FF2B5EF4-FFF2-40B4-BE49-F238E27FC236}">
                <a16:creationId xmlns:a16="http://schemas.microsoft.com/office/drawing/2014/main" id="{4173AAC9-534B-44C6-B5DB-395F71291E14}"/>
              </a:ext>
            </a:extLst>
          </p:cNvPr>
          <p:cNvCxnSpPr/>
          <p:nvPr/>
        </p:nvCxnSpPr>
        <p:spPr>
          <a:xfrm>
            <a:off x="8537551" y="50593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136">
            <a:extLst>
              <a:ext uri="{FF2B5EF4-FFF2-40B4-BE49-F238E27FC236}">
                <a16:creationId xmlns:a16="http://schemas.microsoft.com/office/drawing/2014/main" id="{B41BADFC-D6C4-4E57-80B1-B2C735930F24}"/>
              </a:ext>
            </a:extLst>
          </p:cNvPr>
          <p:cNvCxnSpPr/>
          <p:nvPr/>
        </p:nvCxnSpPr>
        <p:spPr>
          <a:xfrm>
            <a:off x="9207828" y="50616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137">
            <a:extLst>
              <a:ext uri="{FF2B5EF4-FFF2-40B4-BE49-F238E27FC236}">
                <a16:creationId xmlns:a16="http://schemas.microsoft.com/office/drawing/2014/main" id="{766932A2-3700-46AD-9DC0-0FD9F9F016E0}"/>
              </a:ext>
            </a:extLst>
          </p:cNvPr>
          <p:cNvCxnSpPr/>
          <p:nvPr/>
        </p:nvCxnSpPr>
        <p:spPr>
          <a:xfrm>
            <a:off x="9860116" y="50675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6" name="TextBox 127">
            <a:extLst>
              <a:ext uri="{FF2B5EF4-FFF2-40B4-BE49-F238E27FC236}">
                <a16:creationId xmlns:a16="http://schemas.microsoft.com/office/drawing/2014/main" id="{A127C447-FA13-4696-A812-A05CD207AA83}"/>
              </a:ext>
            </a:extLst>
          </p:cNvPr>
          <p:cNvSpPr txBox="1"/>
          <p:nvPr/>
        </p:nvSpPr>
        <p:spPr>
          <a:xfrm>
            <a:off x="12619888" y="4681271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47" name="TextBox 128">
            <a:extLst>
              <a:ext uri="{FF2B5EF4-FFF2-40B4-BE49-F238E27FC236}">
                <a16:creationId xmlns:a16="http://schemas.microsoft.com/office/drawing/2014/main" id="{04A32F50-28DD-4F48-8A20-93688B71C92A}"/>
              </a:ext>
            </a:extLst>
          </p:cNvPr>
          <p:cNvSpPr txBox="1"/>
          <p:nvPr/>
        </p:nvSpPr>
        <p:spPr>
          <a:xfrm>
            <a:off x="13257887" y="468130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48" name="TextBox 129">
            <a:extLst>
              <a:ext uri="{FF2B5EF4-FFF2-40B4-BE49-F238E27FC236}">
                <a16:creationId xmlns:a16="http://schemas.microsoft.com/office/drawing/2014/main" id="{B6C93594-CC88-4791-AD72-67855B733F08}"/>
              </a:ext>
            </a:extLst>
          </p:cNvPr>
          <p:cNvSpPr txBox="1"/>
          <p:nvPr/>
        </p:nvSpPr>
        <p:spPr>
          <a:xfrm>
            <a:off x="11968265" y="50695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49" name="TextBox 130">
            <a:extLst>
              <a:ext uri="{FF2B5EF4-FFF2-40B4-BE49-F238E27FC236}">
                <a16:creationId xmlns:a16="http://schemas.microsoft.com/office/drawing/2014/main" id="{659B88D9-BB8D-4927-96F8-83C5F7D6DE1F}"/>
              </a:ext>
            </a:extLst>
          </p:cNvPr>
          <p:cNvSpPr txBox="1"/>
          <p:nvPr/>
        </p:nvSpPr>
        <p:spPr>
          <a:xfrm>
            <a:off x="12623063" y="507296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50" name="TextBox 131">
            <a:extLst>
              <a:ext uri="{FF2B5EF4-FFF2-40B4-BE49-F238E27FC236}">
                <a16:creationId xmlns:a16="http://schemas.microsoft.com/office/drawing/2014/main" id="{507A4596-4ED4-4E42-9EF8-936D3B5EB93F}"/>
              </a:ext>
            </a:extLst>
          </p:cNvPr>
          <p:cNvSpPr txBox="1"/>
          <p:nvPr/>
        </p:nvSpPr>
        <p:spPr>
          <a:xfrm>
            <a:off x="13145377" y="5085973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251" name="Straight Connector 135">
            <a:extLst>
              <a:ext uri="{FF2B5EF4-FFF2-40B4-BE49-F238E27FC236}">
                <a16:creationId xmlns:a16="http://schemas.microsoft.com/office/drawing/2014/main" id="{352BE964-6062-45CF-ADA1-6CB9C98834C4}"/>
              </a:ext>
            </a:extLst>
          </p:cNvPr>
          <p:cNvCxnSpPr/>
          <p:nvPr/>
        </p:nvCxnSpPr>
        <p:spPr>
          <a:xfrm>
            <a:off x="11839551" y="50593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136">
            <a:extLst>
              <a:ext uri="{FF2B5EF4-FFF2-40B4-BE49-F238E27FC236}">
                <a16:creationId xmlns:a16="http://schemas.microsoft.com/office/drawing/2014/main" id="{4BB08947-EA5C-4491-BD7F-DB9503AF2434}"/>
              </a:ext>
            </a:extLst>
          </p:cNvPr>
          <p:cNvCxnSpPr/>
          <p:nvPr/>
        </p:nvCxnSpPr>
        <p:spPr>
          <a:xfrm>
            <a:off x="12509828" y="50616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137">
            <a:extLst>
              <a:ext uri="{FF2B5EF4-FFF2-40B4-BE49-F238E27FC236}">
                <a16:creationId xmlns:a16="http://schemas.microsoft.com/office/drawing/2014/main" id="{A74B53EE-FC19-47B0-B4A5-4E44A77314DA}"/>
              </a:ext>
            </a:extLst>
          </p:cNvPr>
          <p:cNvCxnSpPr/>
          <p:nvPr/>
        </p:nvCxnSpPr>
        <p:spPr>
          <a:xfrm>
            <a:off x="13162116" y="50675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TextBox 138">
            <a:extLst>
              <a:ext uri="{FF2B5EF4-FFF2-40B4-BE49-F238E27FC236}">
                <a16:creationId xmlns:a16="http://schemas.microsoft.com/office/drawing/2014/main" id="{1E25906A-D687-4B03-B21E-1095D7193A18}"/>
              </a:ext>
            </a:extLst>
          </p:cNvPr>
          <p:cNvSpPr txBox="1"/>
          <p:nvPr/>
        </p:nvSpPr>
        <p:spPr>
          <a:xfrm>
            <a:off x="11065026" y="4870170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255" name="Straight Arrow Connector 145">
            <a:extLst>
              <a:ext uri="{FF2B5EF4-FFF2-40B4-BE49-F238E27FC236}">
                <a16:creationId xmlns:a16="http://schemas.microsoft.com/office/drawing/2014/main" id="{89A2A395-51AB-42DB-82EA-AC998B838539}"/>
              </a:ext>
            </a:extLst>
          </p:cNvPr>
          <p:cNvCxnSpPr/>
          <p:nvPr/>
        </p:nvCxnSpPr>
        <p:spPr>
          <a:xfrm>
            <a:off x="11207557" y="5327574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9371BC2-D1AF-4005-96BD-4BB929F7CEF2}"/>
              </a:ext>
            </a:extLst>
          </p:cNvPr>
          <p:cNvCxnSpPr/>
          <p:nvPr/>
        </p:nvCxnSpPr>
        <p:spPr>
          <a:xfrm flipH="1">
            <a:off x="10527213" y="5327574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138">
            <a:extLst>
              <a:ext uri="{FF2B5EF4-FFF2-40B4-BE49-F238E27FC236}">
                <a16:creationId xmlns:a16="http://schemas.microsoft.com/office/drawing/2014/main" id="{D4BC4C46-9F30-4DD3-9291-8A9F2C0359E3}"/>
              </a:ext>
            </a:extLst>
          </p:cNvPr>
          <p:cNvSpPr txBox="1"/>
          <p:nvPr/>
        </p:nvSpPr>
        <p:spPr>
          <a:xfrm>
            <a:off x="11065026" y="6365595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258" name="TextBox 126">
            <a:extLst>
              <a:ext uri="{FF2B5EF4-FFF2-40B4-BE49-F238E27FC236}">
                <a16:creationId xmlns:a16="http://schemas.microsoft.com/office/drawing/2014/main" id="{86DAC0B5-05A3-45AB-9C71-A8B618C03DC7}"/>
              </a:ext>
            </a:extLst>
          </p:cNvPr>
          <p:cNvSpPr txBox="1"/>
          <p:nvPr/>
        </p:nvSpPr>
        <p:spPr>
          <a:xfrm>
            <a:off x="8638723" y="619766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59" name="TextBox 127">
            <a:extLst>
              <a:ext uri="{FF2B5EF4-FFF2-40B4-BE49-F238E27FC236}">
                <a16:creationId xmlns:a16="http://schemas.microsoft.com/office/drawing/2014/main" id="{58CE640B-A445-4AB8-B894-8AF21F16A9AB}"/>
              </a:ext>
            </a:extLst>
          </p:cNvPr>
          <p:cNvSpPr txBox="1"/>
          <p:nvPr/>
        </p:nvSpPr>
        <p:spPr>
          <a:xfrm>
            <a:off x="9238514" y="619574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260" name="TextBox 130">
            <a:extLst>
              <a:ext uri="{FF2B5EF4-FFF2-40B4-BE49-F238E27FC236}">
                <a16:creationId xmlns:a16="http://schemas.microsoft.com/office/drawing/2014/main" id="{86570939-51BB-4BB5-AAB7-872C2B6283A0}"/>
              </a:ext>
            </a:extLst>
          </p:cNvPr>
          <p:cNvSpPr txBox="1"/>
          <p:nvPr/>
        </p:nvSpPr>
        <p:spPr>
          <a:xfrm>
            <a:off x="9317888" y="658743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1" name="TextBox 131">
            <a:extLst>
              <a:ext uri="{FF2B5EF4-FFF2-40B4-BE49-F238E27FC236}">
                <a16:creationId xmlns:a16="http://schemas.microsoft.com/office/drawing/2014/main" id="{E34B3ABE-9EEE-4EFA-AC3C-50B5AF014D3A}"/>
              </a:ext>
            </a:extLst>
          </p:cNvPr>
          <p:cNvSpPr txBox="1"/>
          <p:nvPr/>
        </p:nvSpPr>
        <p:spPr>
          <a:xfrm>
            <a:off x="9951328" y="660044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62" name="Straight Connector 135">
            <a:extLst>
              <a:ext uri="{FF2B5EF4-FFF2-40B4-BE49-F238E27FC236}">
                <a16:creationId xmlns:a16="http://schemas.microsoft.com/office/drawing/2014/main" id="{D42C62F1-D937-4484-A727-E0CE39C75921}"/>
              </a:ext>
            </a:extLst>
          </p:cNvPr>
          <p:cNvCxnSpPr/>
          <p:nvPr/>
        </p:nvCxnSpPr>
        <p:spPr>
          <a:xfrm>
            <a:off x="8537551" y="657384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136">
            <a:extLst>
              <a:ext uri="{FF2B5EF4-FFF2-40B4-BE49-F238E27FC236}">
                <a16:creationId xmlns:a16="http://schemas.microsoft.com/office/drawing/2014/main" id="{BF3630BD-8040-4FBC-8CA3-DE5142C4F720}"/>
              </a:ext>
            </a:extLst>
          </p:cNvPr>
          <p:cNvCxnSpPr/>
          <p:nvPr/>
        </p:nvCxnSpPr>
        <p:spPr>
          <a:xfrm>
            <a:off x="9207828" y="657612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137">
            <a:extLst>
              <a:ext uri="{FF2B5EF4-FFF2-40B4-BE49-F238E27FC236}">
                <a16:creationId xmlns:a16="http://schemas.microsoft.com/office/drawing/2014/main" id="{4302A99D-4375-43BA-9142-4499054B3CAE}"/>
              </a:ext>
            </a:extLst>
          </p:cNvPr>
          <p:cNvCxnSpPr/>
          <p:nvPr/>
        </p:nvCxnSpPr>
        <p:spPr>
          <a:xfrm>
            <a:off x="9860116" y="658199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5" name="TextBox 126">
            <a:extLst>
              <a:ext uri="{FF2B5EF4-FFF2-40B4-BE49-F238E27FC236}">
                <a16:creationId xmlns:a16="http://schemas.microsoft.com/office/drawing/2014/main" id="{DFEE5FE5-C9F6-43C6-AEB2-2BF60C885C1C}"/>
              </a:ext>
            </a:extLst>
          </p:cNvPr>
          <p:cNvSpPr txBox="1"/>
          <p:nvPr/>
        </p:nvSpPr>
        <p:spPr>
          <a:xfrm>
            <a:off x="11950248" y="624528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66" name="TextBox 127">
            <a:extLst>
              <a:ext uri="{FF2B5EF4-FFF2-40B4-BE49-F238E27FC236}">
                <a16:creationId xmlns:a16="http://schemas.microsoft.com/office/drawing/2014/main" id="{12109063-5C85-46F4-ABD3-8683F8DB30B7}"/>
              </a:ext>
            </a:extLst>
          </p:cNvPr>
          <p:cNvSpPr txBox="1"/>
          <p:nvPr/>
        </p:nvSpPr>
        <p:spPr>
          <a:xfrm>
            <a:off x="12553214" y="6243371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67" name="TextBox 129">
            <a:extLst>
              <a:ext uri="{FF2B5EF4-FFF2-40B4-BE49-F238E27FC236}">
                <a16:creationId xmlns:a16="http://schemas.microsoft.com/office/drawing/2014/main" id="{EE7E6252-DEDA-4951-9343-218CAECF72AC}"/>
              </a:ext>
            </a:extLst>
          </p:cNvPr>
          <p:cNvSpPr txBox="1"/>
          <p:nvPr/>
        </p:nvSpPr>
        <p:spPr>
          <a:xfrm>
            <a:off x="11958740" y="663168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8" name="TextBox 130">
            <a:extLst>
              <a:ext uri="{FF2B5EF4-FFF2-40B4-BE49-F238E27FC236}">
                <a16:creationId xmlns:a16="http://schemas.microsoft.com/office/drawing/2014/main" id="{D6C8D952-7826-4DF1-A308-506F45F2856B}"/>
              </a:ext>
            </a:extLst>
          </p:cNvPr>
          <p:cNvSpPr txBox="1"/>
          <p:nvPr/>
        </p:nvSpPr>
        <p:spPr>
          <a:xfrm>
            <a:off x="12623063" y="663506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69" name="TextBox 131">
            <a:extLst>
              <a:ext uri="{FF2B5EF4-FFF2-40B4-BE49-F238E27FC236}">
                <a16:creationId xmlns:a16="http://schemas.microsoft.com/office/drawing/2014/main" id="{5EF18C78-80A1-432A-936B-FB113C351CDB}"/>
              </a:ext>
            </a:extLst>
          </p:cNvPr>
          <p:cNvSpPr txBox="1"/>
          <p:nvPr/>
        </p:nvSpPr>
        <p:spPr>
          <a:xfrm>
            <a:off x="13250153" y="664807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70" name="Straight Connector 135">
            <a:extLst>
              <a:ext uri="{FF2B5EF4-FFF2-40B4-BE49-F238E27FC236}">
                <a16:creationId xmlns:a16="http://schemas.microsoft.com/office/drawing/2014/main" id="{5F8C5052-3656-4DA8-A1C5-F92D03DB0F46}"/>
              </a:ext>
            </a:extLst>
          </p:cNvPr>
          <p:cNvCxnSpPr/>
          <p:nvPr/>
        </p:nvCxnSpPr>
        <p:spPr>
          <a:xfrm>
            <a:off x="11839551" y="66214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136">
            <a:extLst>
              <a:ext uri="{FF2B5EF4-FFF2-40B4-BE49-F238E27FC236}">
                <a16:creationId xmlns:a16="http://schemas.microsoft.com/office/drawing/2014/main" id="{49983391-2C4A-479B-BAD5-5F587059019F}"/>
              </a:ext>
            </a:extLst>
          </p:cNvPr>
          <p:cNvCxnSpPr/>
          <p:nvPr/>
        </p:nvCxnSpPr>
        <p:spPr>
          <a:xfrm>
            <a:off x="12509828" y="66237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137">
            <a:extLst>
              <a:ext uri="{FF2B5EF4-FFF2-40B4-BE49-F238E27FC236}">
                <a16:creationId xmlns:a16="http://schemas.microsoft.com/office/drawing/2014/main" id="{DC3E44EB-67B7-49DD-9D8F-85CB8CA3F49F}"/>
              </a:ext>
            </a:extLst>
          </p:cNvPr>
          <p:cNvCxnSpPr/>
          <p:nvPr/>
        </p:nvCxnSpPr>
        <p:spPr>
          <a:xfrm>
            <a:off x="13162116" y="66296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3" name="TextBox 141">
            <a:extLst>
              <a:ext uri="{FF2B5EF4-FFF2-40B4-BE49-F238E27FC236}">
                <a16:creationId xmlns:a16="http://schemas.microsoft.com/office/drawing/2014/main" id="{2D3BF48A-F9B0-4203-9C2D-5B8646484DF0}"/>
              </a:ext>
            </a:extLst>
          </p:cNvPr>
          <p:cNvSpPr txBox="1"/>
          <p:nvPr/>
        </p:nvSpPr>
        <p:spPr>
          <a:xfrm>
            <a:off x="10976519" y="7807809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(6)</a:t>
            </a:r>
          </a:p>
        </p:txBody>
      </p:sp>
      <p:sp>
        <p:nvSpPr>
          <p:cNvPr id="274" name="TextBox 126">
            <a:extLst>
              <a:ext uri="{FF2B5EF4-FFF2-40B4-BE49-F238E27FC236}">
                <a16:creationId xmlns:a16="http://schemas.microsoft.com/office/drawing/2014/main" id="{69AD749C-9F40-4C61-A016-0C40507388DB}"/>
              </a:ext>
            </a:extLst>
          </p:cNvPr>
          <p:cNvSpPr txBox="1"/>
          <p:nvPr/>
        </p:nvSpPr>
        <p:spPr>
          <a:xfrm>
            <a:off x="10307736" y="8208746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5" name="TextBox 127">
            <a:extLst>
              <a:ext uri="{FF2B5EF4-FFF2-40B4-BE49-F238E27FC236}">
                <a16:creationId xmlns:a16="http://schemas.microsoft.com/office/drawing/2014/main" id="{1AF850AD-24C3-4E1F-A092-2057688E44B0}"/>
              </a:ext>
            </a:extLst>
          </p:cNvPr>
          <p:cNvSpPr txBox="1"/>
          <p:nvPr/>
        </p:nvSpPr>
        <p:spPr>
          <a:xfrm>
            <a:off x="10986901" y="8216354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276" name="TextBox 128">
            <a:extLst>
              <a:ext uri="{FF2B5EF4-FFF2-40B4-BE49-F238E27FC236}">
                <a16:creationId xmlns:a16="http://schemas.microsoft.com/office/drawing/2014/main" id="{282EA491-1DFC-4207-A5B8-E79AB505CBAA}"/>
              </a:ext>
            </a:extLst>
          </p:cNvPr>
          <p:cNvSpPr txBox="1"/>
          <p:nvPr/>
        </p:nvSpPr>
        <p:spPr>
          <a:xfrm>
            <a:off x="11605850" y="821638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7" name="TextBox 129">
            <a:extLst>
              <a:ext uri="{FF2B5EF4-FFF2-40B4-BE49-F238E27FC236}">
                <a16:creationId xmlns:a16="http://schemas.microsoft.com/office/drawing/2014/main" id="{FC3B6898-EDD2-44CD-98AB-F4DD0C4A4826}"/>
              </a:ext>
            </a:extLst>
          </p:cNvPr>
          <p:cNvSpPr txBox="1"/>
          <p:nvPr/>
        </p:nvSpPr>
        <p:spPr>
          <a:xfrm>
            <a:off x="10316228" y="860965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78" name="TextBox 130">
            <a:extLst>
              <a:ext uri="{FF2B5EF4-FFF2-40B4-BE49-F238E27FC236}">
                <a16:creationId xmlns:a16="http://schemas.microsoft.com/office/drawing/2014/main" id="{88A0ACCE-A1A2-489A-8101-EBD1800DD1F5}"/>
              </a:ext>
            </a:extLst>
          </p:cNvPr>
          <p:cNvSpPr txBox="1"/>
          <p:nvPr/>
        </p:nvSpPr>
        <p:spPr>
          <a:xfrm>
            <a:off x="10990599" y="861303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79" name="TextBox 131">
            <a:extLst>
              <a:ext uri="{FF2B5EF4-FFF2-40B4-BE49-F238E27FC236}">
                <a16:creationId xmlns:a16="http://schemas.microsoft.com/office/drawing/2014/main" id="{BA350785-369E-40E5-9626-AC675E465C15}"/>
              </a:ext>
            </a:extLst>
          </p:cNvPr>
          <p:cNvSpPr txBox="1"/>
          <p:nvPr/>
        </p:nvSpPr>
        <p:spPr>
          <a:xfrm>
            <a:off x="11607641" y="862604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80" name="Straight Connector 135">
            <a:extLst>
              <a:ext uri="{FF2B5EF4-FFF2-40B4-BE49-F238E27FC236}">
                <a16:creationId xmlns:a16="http://schemas.microsoft.com/office/drawing/2014/main" id="{B07F38DF-B98A-4415-9362-6B1168B0A3D0}"/>
              </a:ext>
            </a:extLst>
          </p:cNvPr>
          <p:cNvCxnSpPr/>
          <p:nvPr/>
        </p:nvCxnSpPr>
        <p:spPr>
          <a:xfrm>
            <a:off x="10197039" y="859943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136">
            <a:extLst>
              <a:ext uri="{FF2B5EF4-FFF2-40B4-BE49-F238E27FC236}">
                <a16:creationId xmlns:a16="http://schemas.microsoft.com/office/drawing/2014/main" id="{E19D6899-7702-46EA-B9FF-DE7D88B65D02}"/>
              </a:ext>
            </a:extLst>
          </p:cNvPr>
          <p:cNvCxnSpPr/>
          <p:nvPr/>
        </p:nvCxnSpPr>
        <p:spPr>
          <a:xfrm>
            <a:off x="10867316" y="860172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137">
            <a:extLst>
              <a:ext uri="{FF2B5EF4-FFF2-40B4-BE49-F238E27FC236}">
                <a16:creationId xmlns:a16="http://schemas.microsoft.com/office/drawing/2014/main" id="{A61E4920-3245-4E69-89E1-E9241A78E126}"/>
              </a:ext>
            </a:extLst>
          </p:cNvPr>
          <p:cNvCxnSpPr/>
          <p:nvPr/>
        </p:nvCxnSpPr>
        <p:spPr>
          <a:xfrm>
            <a:off x="11519604" y="860759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130">
            <a:extLst>
              <a:ext uri="{FF2B5EF4-FFF2-40B4-BE49-F238E27FC236}">
                <a16:creationId xmlns:a16="http://schemas.microsoft.com/office/drawing/2014/main" id="{8F3BBEC9-0A82-4577-ACB8-4DA1E80CDF2C}"/>
              </a:ext>
            </a:extLst>
          </p:cNvPr>
          <p:cNvSpPr txBox="1"/>
          <p:nvPr/>
        </p:nvSpPr>
        <p:spPr>
          <a:xfrm>
            <a:off x="9308363" y="466522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4" name="TextBox 131">
            <a:extLst>
              <a:ext uri="{FF2B5EF4-FFF2-40B4-BE49-F238E27FC236}">
                <a16:creationId xmlns:a16="http://schemas.microsoft.com/office/drawing/2014/main" id="{9F3354BD-3334-486D-A498-8FF7B37BA5E1}"/>
              </a:ext>
            </a:extLst>
          </p:cNvPr>
          <p:cNvSpPr txBox="1"/>
          <p:nvPr/>
        </p:nvSpPr>
        <p:spPr>
          <a:xfrm>
            <a:off x="9951328" y="465671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5" name="TextBox 129">
            <a:extLst>
              <a:ext uri="{FF2B5EF4-FFF2-40B4-BE49-F238E27FC236}">
                <a16:creationId xmlns:a16="http://schemas.microsoft.com/office/drawing/2014/main" id="{EAD91E59-0D7D-4395-8E30-95FB026EBBA0}"/>
              </a:ext>
            </a:extLst>
          </p:cNvPr>
          <p:cNvSpPr txBox="1"/>
          <p:nvPr/>
        </p:nvSpPr>
        <p:spPr>
          <a:xfrm>
            <a:off x="11953240" y="465769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6" name="TextBox 126">
            <a:extLst>
              <a:ext uri="{FF2B5EF4-FFF2-40B4-BE49-F238E27FC236}">
                <a16:creationId xmlns:a16="http://schemas.microsoft.com/office/drawing/2014/main" id="{5F7AFC46-B8DD-4A97-8D40-1A8421946DA3}"/>
              </a:ext>
            </a:extLst>
          </p:cNvPr>
          <p:cNvSpPr txBox="1"/>
          <p:nvPr/>
        </p:nvSpPr>
        <p:spPr>
          <a:xfrm>
            <a:off x="8638723" y="658743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7" name="TextBox 131">
            <a:extLst>
              <a:ext uri="{FF2B5EF4-FFF2-40B4-BE49-F238E27FC236}">
                <a16:creationId xmlns:a16="http://schemas.microsoft.com/office/drawing/2014/main" id="{82872C46-4657-4CC5-A56F-0243335025D6}"/>
              </a:ext>
            </a:extLst>
          </p:cNvPr>
          <p:cNvSpPr txBox="1"/>
          <p:nvPr/>
        </p:nvSpPr>
        <p:spPr>
          <a:xfrm>
            <a:off x="9956012" y="619292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288" name="TextBox 131">
            <a:extLst>
              <a:ext uri="{FF2B5EF4-FFF2-40B4-BE49-F238E27FC236}">
                <a16:creationId xmlns:a16="http://schemas.microsoft.com/office/drawing/2014/main" id="{2829B7AF-0930-4F2E-B594-0640995C0A8D}"/>
              </a:ext>
            </a:extLst>
          </p:cNvPr>
          <p:cNvSpPr txBox="1"/>
          <p:nvPr/>
        </p:nvSpPr>
        <p:spPr>
          <a:xfrm>
            <a:off x="13237255" y="622576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289" name="Straight Arrow Connector 145">
            <a:extLst>
              <a:ext uri="{FF2B5EF4-FFF2-40B4-BE49-F238E27FC236}">
                <a16:creationId xmlns:a16="http://schemas.microsoft.com/office/drawing/2014/main" id="{41220EB4-C82B-46FF-9223-DDEB6C41C9E9}"/>
              </a:ext>
            </a:extLst>
          </p:cNvPr>
          <p:cNvCxnSpPr>
            <a:cxnSpLocks/>
          </p:cNvCxnSpPr>
          <p:nvPr/>
        </p:nvCxnSpPr>
        <p:spPr>
          <a:xfrm>
            <a:off x="11197957" y="6742538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urved Connector 192">
            <a:extLst>
              <a:ext uri="{FF2B5EF4-FFF2-40B4-BE49-F238E27FC236}">
                <a16:creationId xmlns:a16="http://schemas.microsoft.com/office/drawing/2014/main" id="{34B40CE8-172D-4F63-B332-95126D65648E}"/>
              </a:ext>
            </a:extLst>
          </p:cNvPr>
          <p:cNvCxnSpPr>
            <a:cxnSpLocks/>
          </p:cNvCxnSpPr>
          <p:nvPr/>
        </p:nvCxnSpPr>
        <p:spPr>
          <a:xfrm rot="5400000">
            <a:off x="7734136" y="3008754"/>
            <a:ext cx="2408103" cy="1137456"/>
          </a:xfrm>
          <a:prstGeom prst="curvedConnector4">
            <a:avLst>
              <a:gd name="adj1" fmla="val 46166"/>
              <a:gd name="adj2" fmla="val 120097"/>
            </a:avLst>
          </a:prstGeom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1" name="TextBox 141">
            <a:extLst>
              <a:ext uri="{FF2B5EF4-FFF2-40B4-BE49-F238E27FC236}">
                <a16:creationId xmlns:a16="http://schemas.microsoft.com/office/drawing/2014/main" id="{21B1228D-5844-4CBF-A37C-B24B7F3B4EB2}"/>
              </a:ext>
            </a:extLst>
          </p:cNvPr>
          <p:cNvSpPr txBox="1"/>
          <p:nvPr/>
        </p:nvSpPr>
        <p:spPr>
          <a:xfrm>
            <a:off x="8865709" y="2814360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(3.1)</a:t>
            </a:r>
          </a:p>
        </p:txBody>
      </p:sp>
      <p:sp>
        <p:nvSpPr>
          <p:cNvPr id="292" name="TextBox 141">
            <a:extLst>
              <a:ext uri="{FF2B5EF4-FFF2-40B4-BE49-F238E27FC236}">
                <a16:creationId xmlns:a16="http://schemas.microsoft.com/office/drawing/2014/main" id="{51A9DB01-75AA-4A53-AD9E-3E7C4B8F0335}"/>
              </a:ext>
            </a:extLst>
          </p:cNvPr>
          <p:cNvSpPr txBox="1"/>
          <p:nvPr/>
        </p:nvSpPr>
        <p:spPr>
          <a:xfrm>
            <a:off x="10995254" y="381296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293" name="TextBox 141">
            <a:extLst>
              <a:ext uri="{FF2B5EF4-FFF2-40B4-BE49-F238E27FC236}">
                <a16:creationId xmlns:a16="http://schemas.microsoft.com/office/drawing/2014/main" id="{0C91F0D5-595E-4594-BDA7-EF430A191869}"/>
              </a:ext>
            </a:extLst>
          </p:cNvPr>
          <p:cNvSpPr txBox="1"/>
          <p:nvPr/>
        </p:nvSpPr>
        <p:spPr>
          <a:xfrm>
            <a:off x="10982667" y="4457996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294" name="TextBox 141">
            <a:extLst>
              <a:ext uri="{FF2B5EF4-FFF2-40B4-BE49-F238E27FC236}">
                <a16:creationId xmlns:a16="http://schemas.microsoft.com/office/drawing/2014/main" id="{289FE8F6-EA83-4CD1-AF38-E662550E663D}"/>
              </a:ext>
            </a:extLst>
          </p:cNvPr>
          <p:cNvSpPr txBox="1"/>
          <p:nvPr/>
        </p:nvSpPr>
        <p:spPr>
          <a:xfrm>
            <a:off x="10969755" y="594290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sp>
        <p:nvSpPr>
          <p:cNvPr id="295" name="TextBox 128">
            <a:extLst>
              <a:ext uri="{FF2B5EF4-FFF2-40B4-BE49-F238E27FC236}">
                <a16:creationId xmlns:a16="http://schemas.microsoft.com/office/drawing/2014/main" id="{8119BC49-36D1-47C9-A4CB-6D19C82EBB71}"/>
              </a:ext>
            </a:extLst>
          </p:cNvPr>
          <p:cNvSpPr txBox="1"/>
          <p:nvPr/>
        </p:nvSpPr>
        <p:spPr>
          <a:xfrm>
            <a:off x="9698354" y="8047808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C2</a:t>
            </a:r>
          </a:p>
        </p:txBody>
      </p:sp>
      <p:sp>
        <p:nvSpPr>
          <p:cNvPr id="296" name="TextBox 110">
            <a:extLst>
              <a:ext uri="{FF2B5EF4-FFF2-40B4-BE49-F238E27FC236}">
                <a16:creationId xmlns:a16="http://schemas.microsoft.com/office/drawing/2014/main" id="{12BC30FD-C593-4004-997B-3C49572014C7}"/>
              </a:ext>
            </a:extLst>
          </p:cNvPr>
          <p:cNvSpPr txBox="1"/>
          <p:nvPr/>
        </p:nvSpPr>
        <p:spPr>
          <a:xfrm>
            <a:off x="7889254" y="22740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97" name="TextBox 110">
            <a:extLst>
              <a:ext uri="{FF2B5EF4-FFF2-40B4-BE49-F238E27FC236}">
                <a16:creationId xmlns:a16="http://schemas.microsoft.com/office/drawing/2014/main" id="{495134C8-BD8F-412E-A3DA-352DEF2F7CFD}"/>
              </a:ext>
            </a:extLst>
          </p:cNvPr>
          <p:cNvSpPr txBox="1"/>
          <p:nvPr/>
        </p:nvSpPr>
        <p:spPr>
          <a:xfrm>
            <a:off x="15969000" y="94416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298" name="TextBox 111">
            <a:extLst>
              <a:ext uri="{FF2B5EF4-FFF2-40B4-BE49-F238E27FC236}">
                <a16:creationId xmlns:a16="http://schemas.microsoft.com/office/drawing/2014/main" id="{723D8E37-93DF-4260-9D2E-97E66FDF291F}"/>
              </a:ext>
            </a:extLst>
          </p:cNvPr>
          <p:cNvSpPr txBox="1"/>
          <p:nvPr/>
        </p:nvSpPr>
        <p:spPr>
          <a:xfrm>
            <a:off x="16732195" y="95221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299" name="TextBox 125">
            <a:extLst>
              <a:ext uri="{FF2B5EF4-FFF2-40B4-BE49-F238E27FC236}">
                <a16:creationId xmlns:a16="http://schemas.microsoft.com/office/drawing/2014/main" id="{F92A9E4D-3551-4531-A344-3AD8B2242452}"/>
              </a:ext>
            </a:extLst>
          </p:cNvPr>
          <p:cNvSpPr txBox="1"/>
          <p:nvPr/>
        </p:nvSpPr>
        <p:spPr>
          <a:xfrm>
            <a:off x="17361774" y="94778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300" name="TextBox 126">
            <a:extLst>
              <a:ext uri="{FF2B5EF4-FFF2-40B4-BE49-F238E27FC236}">
                <a16:creationId xmlns:a16="http://schemas.microsoft.com/office/drawing/2014/main" id="{2DC0CB36-3497-4189-A06A-AEB387867C93}"/>
              </a:ext>
            </a:extLst>
          </p:cNvPr>
          <p:cNvSpPr txBox="1"/>
          <p:nvPr/>
        </p:nvSpPr>
        <p:spPr>
          <a:xfrm>
            <a:off x="18994538" y="62709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301" name="TextBox 127">
            <a:extLst>
              <a:ext uri="{FF2B5EF4-FFF2-40B4-BE49-F238E27FC236}">
                <a16:creationId xmlns:a16="http://schemas.microsoft.com/office/drawing/2014/main" id="{8FF61241-DAF1-48DC-B5E9-54C48DDB1EE0}"/>
              </a:ext>
            </a:extLst>
          </p:cNvPr>
          <p:cNvSpPr txBox="1"/>
          <p:nvPr/>
        </p:nvSpPr>
        <p:spPr>
          <a:xfrm>
            <a:off x="19657828" y="62517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302" name="TextBox 128">
            <a:extLst>
              <a:ext uri="{FF2B5EF4-FFF2-40B4-BE49-F238E27FC236}">
                <a16:creationId xmlns:a16="http://schemas.microsoft.com/office/drawing/2014/main" id="{696CC520-3AD8-4420-B6F2-D761D1C6CA13}"/>
              </a:ext>
            </a:extLst>
          </p:cNvPr>
          <p:cNvSpPr txBox="1"/>
          <p:nvPr/>
        </p:nvSpPr>
        <p:spPr>
          <a:xfrm>
            <a:off x="20175177" y="625215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303" name="TextBox 129">
            <a:extLst>
              <a:ext uri="{FF2B5EF4-FFF2-40B4-BE49-F238E27FC236}">
                <a16:creationId xmlns:a16="http://schemas.microsoft.com/office/drawing/2014/main" id="{886834CA-4137-47DC-9399-F04C36E47699}"/>
              </a:ext>
            </a:extLst>
          </p:cNvPr>
          <p:cNvSpPr txBox="1"/>
          <p:nvPr/>
        </p:nvSpPr>
        <p:spPr>
          <a:xfrm>
            <a:off x="19012555" y="94092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304" name="TextBox 130">
            <a:extLst>
              <a:ext uri="{FF2B5EF4-FFF2-40B4-BE49-F238E27FC236}">
                <a16:creationId xmlns:a16="http://schemas.microsoft.com/office/drawing/2014/main" id="{A2A517EE-2331-41BF-ACC0-265B28ECCBFB}"/>
              </a:ext>
            </a:extLst>
          </p:cNvPr>
          <p:cNvSpPr txBox="1"/>
          <p:nvPr/>
        </p:nvSpPr>
        <p:spPr>
          <a:xfrm>
            <a:off x="19581630" y="94430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305" name="TextBox 131">
            <a:extLst>
              <a:ext uri="{FF2B5EF4-FFF2-40B4-BE49-F238E27FC236}">
                <a16:creationId xmlns:a16="http://schemas.microsoft.com/office/drawing/2014/main" id="{30E2B16C-9B0D-4B00-98E1-11244F8EE264}"/>
              </a:ext>
            </a:extLst>
          </p:cNvPr>
          <p:cNvSpPr txBox="1"/>
          <p:nvPr/>
        </p:nvSpPr>
        <p:spPr>
          <a:xfrm>
            <a:off x="20186493" y="94778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306" name="Straight Connector 132">
            <a:extLst>
              <a:ext uri="{FF2B5EF4-FFF2-40B4-BE49-F238E27FC236}">
                <a16:creationId xmlns:a16="http://schemas.microsoft.com/office/drawing/2014/main" id="{62F8FC80-A762-44C5-A02A-09D2A934919C}"/>
              </a:ext>
            </a:extLst>
          </p:cNvPr>
          <p:cNvCxnSpPr/>
          <p:nvPr/>
        </p:nvCxnSpPr>
        <p:spPr>
          <a:xfrm>
            <a:off x="15960319" y="930706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133">
            <a:extLst>
              <a:ext uri="{FF2B5EF4-FFF2-40B4-BE49-F238E27FC236}">
                <a16:creationId xmlns:a16="http://schemas.microsoft.com/office/drawing/2014/main" id="{AE2EC58D-8C0F-4F18-B8A0-DD8A5BDBDBAE}"/>
              </a:ext>
            </a:extLst>
          </p:cNvPr>
          <p:cNvCxnSpPr/>
          <p:nvPr/>
        </p:nvCxnSpPr>
        <p:spPr>
          <a:xfrm flipV="1">
            <a:off x="16630594" y="930704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134">
            <a:extLst>
              <a:ext uri="{FF2B5EF4-FFF2-40B4-BE49-F238E27FC236}">
                <a16:creationId xmlns:a16="http://schemas.microsoft.com/office/drawing/2014/main" id="{4A6C87C7-41DA-4C23-9F7F-B42761C9AAE8}"/>
              </a:ext>
            </a:extLst>
          </p:cNvPr>
          <p:cNvCxnSpPr/>
          <p:nvPr/>
        </p:nvCxnSpPr>
        <p:spPr>
          <a:xfrm flipV="1">
            <a:off x="17282882" y="932992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135">
            <a:extLst>
              <a:ext uri="{FF2B5EF4-FFF2-40B4-BE49-F238E27FC236}">
                <a16:creationId xmlns:a16="http://schemas.microsoft.com/office/drawing/2014/main" id="{9167B15A-FCAA-474F-BE4D-C0190C01E1AA}"/>
              </a:ext>
            </a:extLst>
          </p:cNvPr>
          <p:cNvCxnSpPr/>
          <p:nvPr/>
        </p:nvCxnSpPr>
        <p:spPr>
          <a:xfrm>
            <a:off x="18858441" y="9307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136">
            <a:extLst>
              <a:ext uri="{FF2B5EF4-FFF2-40B4-BE49-F238E27FC236}">
                <a16:creationId xmlns:a16="http://schemas.microsoft.com/office/drawing/2014/main" id="{7D64C08A-0FFD-429A-816E-B548F8EF267B}"/>
              </a:ext>
            </a:extLst>
          </p:cNvPr>
          <p:cNvCxnSpPr/>
          <p:nvPr/>
        </p:nvCxnSpPr>
        <p:spPr>
          <a:xfrm>
            <a:off x="19528718" y="9329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137">
            <a:extLst>
              <a:ext uri="{FF2B5EF4-FFF2-40B4-BE49-F238E27FC236}">
                <a16:creationId xmlns:a16="http://schemas.microsoft.com/office/drawing/2014/main" id="{E748F698-6F4D-4E2A-8A7D-74797AD57390}"/>
              </a:ext>
            </a:extLst>
          </p:cNvPr>
          <p:cNvCxnSpPr/>
          <p:nvPr/>
        </p:nvCxnSpPr>
        <p:spPr>
          <a:xfrm>
            <a:off x="20181006" y="9388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" name="TextBox 138">
            <a:extLst>
              <a:ext uri="{FF2B5EF4-FFF2-40B4-BE49-F238E27FC236}">
                <a16:creationId xmlns:a16="http://schemas.microsoft.com/office/drawing/2014/main" id="{767F0E7F-35CC-42FD-B95E-920730A31CA3}"/>
              </a:ext>
            </a:extLst>
          </p:cNvPr>
          <p:cNvSpPr txBox="1"/>
          <p:nvPr/>
        </p:nvSpPr>
        <p:spPr>
          <a:xfrm>
            <a:off x="18249016" y="690708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13" name="TextBox 142">
            <a:extLst>
              <a:ext uri="{FF2B5EF4-FFF2-40B4-BE49-F238E27FC236}">
                <a16:creationId xmlns:a16="http://schemas.microsoft.com/office/drawing/2014/main" id="{93F3C9F7-8381-4F07-81C4-6B2BB52F82AD}"/>
              </a:ext>
            </a:extLst>
          </p:cNvPr>
          <p:cNvSpPr txBox="1"/>
          <p:nvPr/>
        </p:nvSpPr>
        <p:spPr>
          <a:xfrm>
            <a:off x="16101963" y="62235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314" name="TextBox 143">
            <a:extLst>
              <a:ext uri="{FF2B5EF4-FFF2-40B4-BE49-F238E27FC236}">
                <a16:creationId xmlns:a16="http://schemas.microsoft.com/office/drawing/2014/main" id="{4F4B719C-7370-49D3-8092-C63467E580DF}"/>
              </a:ext>
            </a:extLst>
          </p:cNvPr>
          <p:cNvSpPr txBox="1"/>
          <p:nvPr/>
        </p:nvSpPr>
        <p:spPr>
          <a:xfrm>
            <a:off x="16734374" y="62329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315" name="TextBox 144">
            <a:extLst>
              <a:ext uri="{FF2B5EF4-FFF2-40B4-BE49-F238E27FC236}">
                <a16:creationId xmlns:a16="http://schemas.microsoft.com/office/drawing/2014/main" id="{15753A28-B367-4852-A6E2-851C7BCA61C8}"/>
              </a:ext>
            </a:extLst>
          </p:cNvPr>
          <p:cNvSpPr txBox="1"/>
          <p:nvPr/>
        </p:nvSpPr>
        <p:spPr>
          <a:xfrm>
            <a:off x="17364796" y="62235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316" name="Straight Arrow Connector 145">
            <a:extLst>
              <a:ext uri="{FF2B5EF4-FFF2-40B4-BE49-F238E27FC236}">
                <a16:creationId xmlns:a16="http://schemas.microsoft.com/office/drawing/2014/main" id="{70EF2EF3-835D-4D9C-B5DA-43FD5A50B24D}"/>
              </a:ext>
            </a:extLst>
          </p:cNvPr>
          <p:cNvCxnSpPr/>
          <p:nvPr/>
        </p:nvCxnSpPr>
        <p:spPr>
          <a:xfrm flipH="1">
            <a:off x="16389925" y="1147019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ttore 1 31">
            <a:extLst>
              <a:ext uri="{FF2B5EF4-FFF2-40B4-BE49-F238E27FC236}">
                <a16:creationId xmlns:a16="http://schemas.microsoft.com/office/drawing/2014/main" id="{8A15E51D-5CE6-4949-A8F5-66BD4FAD7D76}"/>
              </a:ext>
            </a:extLst>
          </p:cNvPr>
          <p:cNvCxnSpPr/>
          <p:nvPr/>
        </p:nvCxnSpPr>
        <p:spPr>
          <a:xfrm flipH="1">
            <a:off x="18434074" y="1654420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8" name="TextBox 110">
            <a:extLst>
              <a:ext uri="{FF2B5EF4-FFF2-40B4-BE49-F238E27FC236}">
                <a16:creationId xmlns:a16="http://schemas.microsoft.com/office/drawing/2014/main" id="{EB53E201-9EFB-41B5-A94B-E33D4EF9540A}"/>
              </a:ext>
            </a:extLst>
          </p:cNvPr>
          <p:cNvSpPr txBox="1"/>
          <p:nvPr/>
        </p:nvSpPr>
        <p:spPr>
          <a:xfrm>
            <a:off x="15166661" y="2082071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cxnSp>
        <p:nvCxnSpPr>
          <p:cNvPr id="319" name="Straight Connector 132">
            <a:extLst>
              <a:ext uri="{FF2B5EF4-FFF2-40B4-BE49-F238E27FC236}">
                <a16:creationId xmlns:a16="http://schemas.microsoft.com/office/drawing/2014/main" id="{044D149A-762E-40BE-BCB1-A9DB5804E330}"/>
              </a:ext>
            </a:extLst>
          </p:cNvPr>
          <p:cNvCxnSpPr/>
          <p:nvPr/>
        </p:nvCxnSpPr>
        <p:spPr>
          <a:xfrm>
            <a:off x="15135754" y="207813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133">
            <a:extLst>
              <a:ext uri="{FF2B5EF4-FFF2-40B4-BE49-F238E27FC236}">
                <a16:creationId xmlns:a16="http://schemas.microsoft.com/office/drawing/2014/main" id="{7CB22CF1-6DBF-4ED0-977C-4B6B052E9E4B}"/>
              </a:ext>
            </a:extLst>
          </p:cNvPr>
          <p:cNvCxnSpPr/>
          <p:nvPr/>
        </p:nvCxnSpPr>
        <p:spPr>
          <a:xfrm>
            <a:off x="15629486" y="207813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134">
            <a:extLst>
              <a:ext uri="{FF2B5EF4-FFF2-40B4-BE49-F238E27FC236}">
                <a16:creationId xmlns:a16="http://schemas.microsoft.com/office/drawing/2014/main" id="{0110316A-9531-417B-891A-8ED4376E3742}"/>
              </a:ext>
            </a:extLst>
          </p:cNvPr>
          <p:cNvCxnSpPr/>
          <p:nvPr/>
        </p:nvCxnSpPr>
        <p:spPr>
          <a:xfrm>
            <a:off x="16077321" y="207358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Box 142">
            <a:extLst>
              <a:ext uri="{FF2B5EF4-FFF2-40B4-BE49-F238E27FC236}">
                <a16:creationId xmlns:a16="http://schemas.microsoft.com/office/drawing/2014/main" id="{4174011F-1418-4259-9081-65E436924981}"/>
              </a:ext>
            </a:extLst>
          </p:cNvPr>
          <p:cNvSpPr txBox="1"/>
          <p:nvPr/>
        </p:nvSpPr>
        <p:spPr>
          <a:xfrm>
            <a:off x="14985768" y="1781684"/>
            <a:ext cx="754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FM7</a:t>
            </a:r>
          </a:p>
          <a:p>
            <a:endParaRPr lang="en-US" sz="2000" dirty="0"/>
          </a:p>
        </p:txBody>
      </p:sp>
      <p:sp>
        <p:nvSpPr>
          <p:cNvPr id="323" name="TextBox 143">
            <a:extLst>
              <a:ext uri="{FF2B5EF4-FFF2-40B4-BE49-F238E27FC236}">
                <a16:creationId xmlns:a16="http://schemas.microsoft.com/office/drawing/2014/main" id="{B4C5DAE3-AE60-4A2B-B51F-D4D5E4576FC6}"/>
              </a:ext>
            </a:extLst>
          </p:cNvPr>
          <p:cNvSpPr txBox="1"/>
          <p:nvPr/>
        </p:nvSpPr>
        <p:spPr>
          <a:xfrm>
            <a:off x="15681210" y="174895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324" name="TextBox 144">
            <a:extLst>
              <a:ext uri="{FF2B5EF4-FFF2-40B4-BE49-F238E27FC236}">
                <a16:creationId xmlns:a16="http://schemas.microsoft.com/office/drawing/2014/main" id="{52FF98A5-8B19-4A9F-BA68-328F5917F782}"/>
              </a:ext>
            </a:extLst>
          </p:cNvPr>
          <p:cNvSpPr txBox="1"/>
          <p:nvPr/>
        </p:nvSpPr>
        <p:spPr>
          <a:xfrm>
            <a:off x="16133833" y="174801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325" name="TextBox 138">
            <a:extLst>
              <a:ext uri="{FF2B5EF4-FFF2-40B4-BE49-F238E27FC236}">
                <a16:creationId xmlns:a16="http://schemas.microsoft.com/office/drawing/2014/main" id="{F46C2568-8FF2-4C68-8FED-EF859789B38E}"/>
              </a:ext>
            </a:extLst>
          </p:cNvPr>
          <p:cNvSpPr txBox="1"/>
          <p:nvPr/>
        </p:nvSpPr>
        <p:spPr>
          <a:xfrm>
            <a:off x="16557815" y="1871807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26" name="TextBox 110">
            <a:extLst>
              <a:ext uri="{FF2B5EF4-FFF2-40B4-BE49-F238E27FC236}">
                <a16:creationId xmlns:a16="http://schemas.microsoft.com/office/drawing/2014/main" id="{E79A20AE-1E9B-4B26-8BCA-4697AD690DDC}"/>
              </a:ext>
            </a:extLst>
          </p:cNvPr>
          <p:cNvSpPr txBox="1"/>
          <p:nvPr/>
        </p:nvSpPr>
        <p:spPr>
          <a:xfrm>
            <a:off x="16860752" y="201902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27" name="TextBox 111">
            <a:extLst>
              <a:ext uri="{FF2B5EF4-FFF2-40B4-BE49-F238E27FC236}">
                <a16:creationId xmlns:a16="http://schemas.microsoft.com/office/drawing/2014/main" id="{0453CA09-4696-4D31-9B0C-5FAD593BFC57}"/>
              </a:ext>
            </a:extLst>
          </p:cNvPr>
          <p:cNvSpPr txBox="1"/>
          <p:nvPr/>
        </p:nvSpPr>
        <p:spPr>
          <a:xfrm>
            <a:off x="17331847" y="201436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28" name="TextBox 125">
            <a:extLst>
              <a:ext uri="{FF2B5EF4-FFF2-40B4-BE49-F238E27FC236}">
                <a16:creationId xmlns:a16="http://schemas.microsoft.com/office/drawing/2014/main" id="{B3543F09-6238-44AF-89AF-25C549F8194D}"/>
              </a:ext>
            </a:extLst>
          </p:cNvPr>
          <p:cNvSpPr txBox="1"/>
          <p:nvPr/>
        </p:nvSpPr>
        <p:spPr>
          <a:xfrm>
            <a:off x="17770928" y="202264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29" name="Straight Connector 132">
            <a:extLst>
              <a:ext uri="{FF2B5EF4-FFF2-40B4-BE49-F238E27FC236}">
                <a16:creationId xmlns:a16="http://schemas.microsoft.com/office/drawing/2014/main" id="{52E69FDE-5147-45F7-9E23-22FDCA04E6AC}"/>
              </a:ext>
            </a:extLst>
          </p:cNvPr>
          <p:cNvCxnSpPr/>
          <p:nvPr/>
        </p:nvCxnSpPr>
        <p:spPr>
          <a:xfrm>
            <a:off x="16901054" y="207813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133">
            <a:extLst>
              <a:ext uri="{FF2B5EF4-FFF2-40B4-BE49-F238E27FC236}">
                <a16:creationId xmlns:a16="http://schemas.microsoft.com/office/drawing/2014/main" id="{071A8ED6-85D9-43EE-ACEC-7A95BA2EB11E}"/>
              </a:ext>
            </a:extLst>
          </p:cNvPr>
          <p:cNvCxnSpPr/>
          <p:nvPr/>
        </p:nvCxnSpPr>
        <p:spPr>
          <a:xfrm>
            <a:off x="17356686" y="207813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134">
            <a:extLst>
              <a:ext uri="{FF2B5EF4-FFF2-40B4-BE49-F238E27FC236}">
                <a16:creationId xmlns:a16="http://schemas.microsoft.com/office/drawing/2014/main" id="{4500B5F5-857D-4025-9066-77A6E26633E3}"/>
              </a:ext>
            </a:extLst>
          </p:cNvPr>
          <p:cNvCxnSpPr/>
          <p:nvPr/>
        </p:nvCxnSpPr>
        <p:spPr>
          <a:xfrm>
            <a:off x="17804521" y="207358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2" name="TextBox 142">
            <a:extLst>
              <a:ext uri="{FF2B5EF4-FFF2-40B4-BE49-F238E27FC236}">
                <a16:creationId xmlns:a16="http://schemas.microsoft.com/office/drawing/2014/main" id="{A2CA7F31-96C2-4506-A8AF-E62B7BD45065}"/>
              </a:ext>
            </a:extLst>
          </p:cNvPr>
          <p:cNvSpPr txBox="1"/>
          <p:nvPr/>
        </p:nvSpPr>
        <p:spPr>
          <a:xfrm>
            <a:off x="16866716" y="174801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33" name="TextBox 143">
            <a:extLst>
              <a:ext uri="{FF2B5EF4-FFF2-40B4-BE49-F238E27FC236}">
                <a16:creationId xmlns:a16="http://schemas.microsoft.com/office/drawing/2014/main" id="{6BDA2C5E-3074-4F95-A78D-908F13C06EF2}"/>
              </a:ext>
            </a:extLst>
          </p:cNvPr>
          <p:cNvSpPr txBox="1"/>
          <p:nvPr/>
        </p:nvSpPr>
        <p:spPr>
          <a:xfrm>
            <a:off x="17321326" y="174895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34" name="TextBox 144">
            <a:extLst>
              <a:ext uri="{FF2B5EF4-FFF2-40B4-BE49-F238E27FC236}">
                <a16:creationId xmlns:a16="http://schemas.microsoft.com/office/drawing/2014/main" id="{53FDC444-86AF-4B07-B4F2-E42B4983B762}"/>
              </a:ext>
            </a:extLst>
          </p:cNvPr>
          <p:cNvSpPr txBox="1"/>
          <p:nvPr/>
        </p:nvSpPr>
        <p:spPr>
          <a:xfrm>
            <a:off x="17773950" y="174801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44" name="TextBox 110">
            <a:extLst>
              <a:ext uri="{FF2B5EF4-FFF2-40B4-BE49-F238E27FC236}">
                <a16:creationId xmlns:a16="http://schemas.microsoft.com/office/drawing/2014/main" id="{7719E807-DF18-4E2A-B860-A8F6F408B33B}"/>
              </a:ext>
            </a:extLst>
          </p:cNvPr>
          <p:cNvSpPr txBox="1"/>
          <p:nvPr/>
        </p:nvSpPr>
        <p:spPr>
          <a:xfrm>
            <a:off x="20414936" y="209159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5" name="TextBox 111">
            <a:extLst>
              <a:ext uri="{FF2B5EF4-FFF2-40B4-BE49-F238E27FC236}">
                <a16:creationId xmlns:a16="http://schemas.microsoft.com/office/drawing/2014/main" id="{288647C1-0556-4D16-BBAB-6D3B919B300E}"/>
              </a:ext>
            </a:extLst>
          </p:cNvPr>
          <p:cNvSpPr txBox="1"/>
          <p:nvPr/>
        </p:nvSpPr>
        <p:spPr>
          <a:xfrm>
            <a:off x="20886031" y="208693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46" name="TextBox 125">
            <a:extLst>
              <a:ext uri="{FF2B5EF4-FFF2-40B4-BE49-F238E27FC236}">
                <a16:creationId xmlns:a16="http://schemas.microsoft.com/office/drawing/2014/main" id="{4694588C-037C-4C18-BBF1-2CD29362CEF0}"/>
              </a:ext>
            </a:extLst>
          </p:cNvPr>
          <p:cNvSpPr txBox="1"/>
          <p:nvPr/>
        </p:nvSpPr>
        <p:spPr>
          <a:xfrm>
            <a:off x="21325112" y="209521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47" name="Straight Connector 132">
            <a:extLst>
              <a:ext uri="{FF2B5EF4-FFF2-40B4-BE49-F238E27FC236}">
                <a16:creationId xmlns:a16="http://schemas.microsoft.com/office/drawing/2014/main" id="{47212333-BA1A-464B-AC99-BA90F38F1518}"/>
              </a:ext>
            </a:extLst>
          </p:cNvPr>
          <p:cNvCxnSpPr/>
          <p:nvPr/>
        </p:nvCxnSpPr>
        <p:spPr>
          <a:xfrm>
            <a:off x="20368154" y="207813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133">
            <a:extLst>
              <a:ext uri="{FF2B5EF4-FFF2-40B4-BE49-F238E27FC236}">
                <a16:creationId xmlns:a16="http://schemas.microsoft.com/office/drawing/2014/main" id="{EF026751-9FF5-49E3-9FCB-A65A5B69A74D}"/>
              </a:ext>
            </a:extLst>
          </p:cNvPr>
          <p:cNvCxnSpPr/>
          <p:nvPr/>
        </p:nvCxnSpPr>
        <p:spPr>
          <a:xfrm>
            <a:off x="20823786" y="207813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134">
            <a:extLst>
              <a:ext uri="{FF2B5EF4-FFF2-40B4-BE49-F238E27FC236}">
                <a16:creationId xmlns:a16="http://schemas.microsoft.com/office/drawing/2014/main" id="{BC1BBDCA-0DDD-4763-8443-2DBDD3633EA1}"/>
              </a:ext>
            </a:extLst>
          </p:cNvPr>
          <p:cNvCxnSpPr/>
          <p:nvPr/>
        </p:nvCxnSpPr>
        <p:spPr>
          <a:xfrm>
            <a:off x="21271621" y="207358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0" name="TextBox 142">
            <a:extLst>
              <a:ext uri="{FF2B5EF4-FFF2-40B4-BE49-F238E27FC236}">
                <a16:creationId xmlns:a16="http://schemas.microsoft.com/office/drawing/2014/main" id="{5D250D7F-9E3F-410B-8180-5CB429CDE9DF}"/>
              </a:ext>
            </a:extLst>
          </p:cNvPr>
          <p:cNvSpPr txBox="1"/>
          <p:nvPr/>
        </p:nvSpPr>
        <p:spPr>
          <a:xfrm>
            <a:off x="20420900" y="174801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1" name="TextBox 143">
            <a:extLst>
              <a:ext uri="{FF2B5EF4-FFF2-40B4-BE49-F238E27FC236}">
                <a16:creationId xmlns:a16="http://schemas.microsoft.com/office/drawing/2014/main" id="{49E803D7-3300-42AC-B548-A042D9CE4848}"/>
              </a:ext>
            </a:extLst>
          </p:cNvPr>
          <p:cNvSpPr txBox="1"/>
          <p:nvPr/>
        </p:nvSpPr>
        <p:spPr>
          <a:xfrm>
            <a:off x="20875510" y="174895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52" name="TextBox 144">
            <a:extLst>
              <a:ext uri="{FF2B5EF4-FFF2-40B4-BE49-F238E27FC236}">
                <a16:creationId xmlns:a16="http://schemas.microsoft.com/office/drawing/2014/main" id="{357AC8EA-242D-4C18-B549-3799585F62FF}"/>
              </a:ext>
            </a:extLst>
          </p:cNvPr>
          <p:cNvSpPr txBox="1"/>
          <p:nvPr/>
        </p:nvSpPr>
        <p:spPr>
          <a:xfrm>
            <a:off x="21328134" y="174801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54" name="Straight Arrow Connector 145">
            <a:extLst>
              <a:ext uri="{FF2B5EF4-FFF2-40B4-BE49-F238E27FC236}">
                <a16:creationId xmlns:a16="http://schemas.microsoft.com/office/drawing/2014/main" id="{F71450BF-87CE-4C6A-9625-179FDC5B1454}"/>
              </a:ext>
            </a:extLst>
          </p:cNvPr>
          <p:cNvCxnSpPr/>
          <p:nvPr/>
        </p:nvCxnSpPr>
        <p:spPr>
          <a:xfrm>
            <a:off x="16702446" y="2357787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126">
            <a:extLst>
              <a:ext uri="{FF2B5EF4-FFF2-40B4-BE49-F238E27FC236}">
                <a16:creationId xmlns:a16="http://schemas.microsoft.com/office/drawing/2014/main" id="{A183190F-10D9-4F16-A9A0-A632BC9D364B}"/>
              </a:ext>
            </a:extLst>
          </p:cNvPr>
          <p:cNvSpPr txBox="1"/>
          <p:nvPr/>
        </p:nvSpPr>
        <p:spPr>
          <a:xfrm>
            <a:off x="15746514" y="347552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356" name="TextBox 128">
            <a:extLst>
              <a:ext uri="{FF2B5EF4-FFF2-40B4-BE49-F238E27FC236}">
                <a16:creationId xmlns:a16="http://schemas.microsoft.com/office/drawing/2014/main" id="{B96B368D-35D6-408F-811E-E4508FC67AF3}"/>
              </a:ext>
            </a:extLst>
          </p:cNvPr>
          <p:cNvSpPr txBox="1"/>
          <p:nvPr/>
        </p:nvSpPr>
        <p:spPr>
          <a:xfrm>
            <a:off x="20270158" y="347364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357" name="TextBox 129">
            <a:extLst>
              <a:ext uri="{FF2B5EF4-FFF2-40B4-BE49-F238E27FC236}">
                <a16:creationId xmlns:a16="http://schemas.microsoft.com/office/drawing/2014/main" id="{AFB835CB-0BDE-4C06-98A1-4502AF0B211E}"/>
              </a:ext>
            </a:extLst>
          </p:cNvPr>
          <p:cNvSpPr txBox="1"/>
          <p:nvPr/>
        </p:nvSpPr>
        <p:spPr>
          <a:xfrm>
            <a:off x="15828030" y="386192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8" name="TextBox 130">
            <a:extLst>
              <a:ext uri="{FF2B5EF4-FFF2-40B4-BE49-F238E27FC236}">
                <a16:creationId xmlns:a16="http://schemas.microsoft.com/office/drawing/2014/main" id="{B2C2B0D2-0535-4AC2-AAE0-8B2100C88C93}"/>
              </a:ext>
            </a:extLst>
          </p:cNvPr>
          <p:cNvSpPr txBox="1"/>
          <p:nvPr/>
        </p:nvSpPr>
        <p:spPr>
          <a:xfrm>
            <a:off x="16492353" y="386530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59" name="TextBox 131">
            <a:extLst>
              <a:ext uri="{FF2B5EF4-FFF2-40B4-BE49-F238E27FC236}">
                <a16:creationId xmlns:a16="http://schemas.microsoft.com/office/drawing/2014/main" id="{E43EEED2-610B-4486-82FD-D3D2A14F2264}"/>
              </a:ext>
            </a:extLst>
          </p:cNvPr>
          <p:cNvSpPr txBox="1"/>
          <p:nvPr/>
        </p:nvSpPr>
        <p:spPr>
          <a:xfrm>
            <a:off x="17135318" y="387831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360" name="Straight Connector 135">
            <a:extLst>
              <a:ext uri="{FF2B5EF4-FFF2-40B4-BE49-F238E27FC236}">
                <a16:creationId xmlns:a16="http://schemas.microsoft.com/office/drawing/2014/main" id="{C1B498CB-78EA-4808-9172-FD617F17B9A0}"/>
              </a:ext>
            </a:extLst>
          </p:cNvPr>
          <p:cNvCxnSpPr/>
          <p:nvPr/>
        </p:nvCxnSpPr>
        <p:spPr>
          <a:xfrm>
            <a:off x="15721541" y="38517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136">
            <a:extLst>
              <a:ext uri="{FF2B5EF4-FFF2-40B4-BE49-F238E27FC236}">
                <a16:creationId xmlns:a16="http://schemas.microsoft.com/office/drawing/2014/main" id="{C45D43E0-9E0A-423A-9DD0-E3D6C76BAA20}"/>
              </a:ext>
            </a:extLst>
          </p:cNvPr>
          <p:cNvCxnSpPr/>
          <p:nvPr/>
        </p:nvCxnSpPr>
        <p:spPr>
          <a:xfrm>
            <a:off x="16391818" y="38539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137">
            <a:extLst>
              <a:ext uri="{FF2B5EF4-FFF2-40B4-BE49-F238E27FC236}">
                <a16:creationId xmlns:a16="http://schemas.microsoft.com/office/drawing/2014/main" id="{7A8487CD-2DB2-444B-93D4-C5D98078EF1A}"/>
              </a:ext>
            </a:extLst>
          </p:cNvPr>
          <p:cNvCxnSpPr/>
          <p:nvPr/>
        </p:nvCxnSpPr>
        <p:spPr>
          <a:xfrm>
            <a:off x="17044106" y="38598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141">
            <a:extLst>
              <a:ext uri="{FF2B5EF4-FFF2-40B4-BE49-F238E27FC236}">
                <a16:creationId xmlns:a16="http://schemas.microsoft.com/office/drawing/2014/main" id="{B175F56F-52B7-4D34-808D-FE099EDA27B0}"/>
              </a:ext>
            </a:extLst>
          </p:cNvPr>
          <p:cNvSpPr txBox="1"/>
          <p:nvPr/>
        </p:nvSpPr>
        <p:spPr>
          <a:xfrm>
            <a:off x="17771784" y="137436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364" name="TextBox 141">
            <a:extLst>
              <a:ext uri="{FF2B5EF4-FFF2-40B4-BE49-F238E27FC236}">
                <a16:creationId xmlns:a16="http://schemas.microsoft.com/office/drawing/2014/main" id="{25A9CDB4-6DA8-4DC0-9506-B39271BB5C8E}"/>
              </a:ext>
            </a:extLst>
          </p:cNvPr>
          <p:cNvSpPr txBox="1"/>
          <p:nvPr/>
        </p:nvSpPr>
        <p:spPr>
          <a:xfrm>
            <a:off x="21135468" y="137436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365" name="Straight Arrow Connector 145">
            <a:extLst>
              <a:ext uri="{FF2B5EF4-FFF2-40B4-BE49-F238E27FC236}">
                <a16:creationId xmlns:a16="http://schemas.microsoft.com/office/drawing/2014/main" id="{E46A3D1C-76EE-4997-B2BE-58B32FAC8783}"/>
              </a:ext>
            </a:extLst>
          </p:cNvPr>
          <p:cNvCxnSpPr/>
          <p:nvPr/>
        </p:nvCxnSpPr>
        <p:spPr>
          <a:xfrm>
            <a:off x="20144146" y="2357787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extBox 126">
            <a:extLst>
              <a:ext uri="{FF2B5EF4-FFF2-40B4-BE49-F238E27FC236}">
                <a16:creationId xmlns:a16="http://schemas.microsoft.com/office/drawing/2014/main" id="{B52A86DC-4D5A-4F1A-BAC8-D4C94EE7B7D2}"/>
              </a:ext>
            </a:extLst>
          </p:cNvPr>
          <p:cNvSpPr txBox="1"/>
          <p:nvPr/>
        </p:nvSpPr>
        <p:spPr>
          <a:xfrm>
            <a:off x="19127888" y="347552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367" name="TextBox 127">
            <a:extLst>
              <a:ext uri="{FF2B5EF4-FFF2-40B4-BE49-F238E27FC236}">
                <a16:creationId xmlns:a16="http://schemas.microsoft.com/office/drawing/2014/main" id="{754ECBD4-ED37-4BD9-BCA5-FB711443B859}"/>
              </a:ext>
            </a:extLst>
          </p:cNvPr>
          <p:cNvSpPr txBox="1"/>
          <p:nvPr/>
        </p:nvSpPr>
        <p:spPr>
          <a:xfrm>
            <a:off x="16450960" y="344874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368" name="TextBox 128">
            <a:extLst>
              <a:ext uri="{FF2B5EF4-FFF2-40B4-BE49-F238E27FC236}">
                <a16:creationId xmlns:a16="http://schemas.microsoft.com/office/drawing/2014/main" id="{FDCC7CBA-40D2-436E-B5D4-0A286D0CF7A7}"/>
              </a:ext>
            </a:extLst>
          </p:cNvPr>
          <p:cNvSpPr txBox="1"/>
          <p:nvPr/>
        </p:nvSpPr>
        <p:spPr>
          <a:xfrm>
            <a:off x="17020058" y="3448749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369" name="TextBox 129">
            <a:extLst>
              <a:ext uri="{FF2B5EF4-FFF2-40B4-BE49-F238E27FC236}">
                <a16:creationId xmlns:a16="http://schemas.microsoft.com/office/drawing/2014/main" id="{4427AADC-DB64-419E-8CBD-008D91249F7E}"/>
              </a:ext>
            </a:extLst>
          </p:cNvPr>
          <p:cNvSpPr txBox="1"/>
          <p:nvPr/>
        </p:nvSpPr>
        <p:spPr>
          <a:xfrm>
            <a:off x="19139555" y="38619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0" name="TextBox 130">
            <a:extLst>
              <a:ext uri="{FF2B5EF4-FFF2-40B4-BE49-F238E27FC236}">
                <a16:creationId xmlns:a16="http://schemas.microsoft.com/office/drawing/2014/main" id="{BC64E090-3C22-4FEF-B40B-AA65B774C19A}"/>
              </a:ext>
            </a:extLst>
          </p:cNvPr>
          <p:cNvSpPr txBox="1"/>
          <p:nvPr/>
        </p:nvSpPr>
        <p:spPr>
          <a:xfrm>
            <a:off x="19784828" y="386530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1" name="TextBox 131">
            <a:extLst>
              <a:ext uri="{FF2B5EF4-FFF2-40B4-BE49-F238E27FC236}">
                <a16:creationId xmlns:a16="http://schemas.microsoft.com/office/drawing/2014/main" id="{90693E8F-B715-44D1-A6CB-A8600FE55BB1}"/>
              </a:ext>
            </a:extLst>
          </p:cNvPr>
          <p:cNvSpPr txBox="1"/>
          <p:nvPr/>
        </p:nvSpPr>
        <p:spPr>
          <a:xfrm>
            <a:off x="20430968" y="387831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372" name="Straight Connector 135">
            <a:extLst>
              <a:ext uri="{FF2B5EF4-FFF2-40B4-BE49-F238E27FC236}">
                <a16:creationId xmlns:a16="http://schemas.microsoft.com/office/drawing/2014/main" id="{9EAA7B08-4CAF-489C-91F8-9C4457696050}"/>
              </a:ext>
            </a:extLst>
          </p:cNvPr>
          <p:cNvCxnSpPr/>
          <p:nvPr/>
        </p:nvCxnSpPr>
        <p:spPr>
          <a:xfrm>
            <a:off x="19010841" y="38517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136">
            <a:extLst>
              <a:ext uri="{FF2B5EF4-FFF2-40B4-BE49-F238E27FC236}">
                <a16:creationId xmlns:a16="http://schemas.microsoft.com/office/drawing/2014/main" id="{92586F33-1819-45D5-A3F4-A6AB11BA49E1}"/>
              </a:ext>
            </a:extLst>
          </p:cNvPr>
          <p:cNvCxnSpPr/>
          <p:nvPr/>
        </p:nvCxnSpPr>
        <p:spPr>
          <a:xfrm>
            <a:off x="19681118" y="38539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137">
            <a:extLst>
              <a:ext uri="{FF2B5EF4-FFF2-40B4-BE49-F238E27FC236}">
                <a16:creationId xmlns:a16="http://schemas.microsoft.com/office/drawing/2014/main" id="{40DF0BD6-DBEA-4BEB-B262-D5E339527FEA}"/>
              </a:ext>
            </a:extLst>
          </p:cNvPr>
          <p:cNvCxnSpPr/>
          <p:nvPr/>
        </p:nvCxnSpPr>
        <p:spPr>
          <a:xfrm>
            <a:off x="20333406" y="38598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TextBox 138">
            <a:extLst>
              <a:ext uri="{FF2B5EF4-FFF2-40B4-BE49-F238E27FC236}">
                <a16:creationId xmlns:a16="http://schemas.microsoft.com/office/drawing/2014/main" id="{A25A291B-EDAC-484D-8B52-3C852AA99F82}"/>
              </a:ext>
            </a:extLst>
          </p:cNvPr>
          <p:cNvSpPr txBox="1"/>
          <p:nvPr/>
        </p:nvSpPr>
        <p:spPr>
          <a:xfrm>
            <a:off x="18249016" y="3649808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76" name="TextBox 141">
            <a:extLst>
              <a:ext uri="{FF2B5EF4-FFF2-40B4-BE49-F238E27FC236}">
                <a16:creationId xmlns:a16="http://schemas.microsoft.com/office/drawing/2014/main" id="{F815769D-D66A-432F-9AA4-8A6A48E90A7C}"/>
              </a:ext>
            </a:extLst>
          </p:cNvPr>
          <p:cNvSpPr txBox="1"/>
          <p:nvPr/>
        </p:nvSpPr>
        <p:spPr>
          <a:xfrm>
            <a:off x="18112868" y="313603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(3.2)</a:t>
            </a:r>
          </a:p>
        </p:txBody>
      </p:sp>
      <p:cxnSp>
        <p:nvCxnSpPr>
          <p:cNvPr id="377" name="Straight Arrow Connector 145">
            <a:extLst>
              <a:ext uri="{FF2B5EF4-FFF2-40B4-BE49-F238E27FC236}">
                <a16:creationId xmlns:a16="http://schemas.microsoft.com/office/drawing/2014/main" id="{A30D84F7-545A-465B-BEAF-F8315B1A62AD}"/>
              </a:ext>
            </a:extLst>
          </p:cNvPr>
          <p:cNvCxnSpPr/>
          <p:nvPr/>
        </p:nvCxnSpPr>
        <p:spPr>
          <a:xfrm>
            <a:off x="18391548" y="4034187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TextBox 126">
            <a:extLst>
              <a:ext uri="{FF2B5EF4-FFF2-40B4-BE49-F238E27FC236}">
                <a16:creationId xmlns:a16="http://schemas.microsoft.com/office/drawing/2014/main" id="{47729455-9DFF-4EA6-89B6-789DEE54FAB2}"/>
              </a:ext>
            </a:extLst>
          </p:cNvPr>
          <p:cNvSpPr txBox="1"/>
          <p:nvPr/>
        </p:nvSpPr>
        <p:spPr>
          <a:xfrm>
            <a:off x="15832238" y="4694727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79" name="TextBox 129">
            <a:extLst>
              <a:ext uri="{FF2B5EF4-FFF2-40B4-BE49-F238E27FC236}">
                <a16:creationId xmlns:a16="http://schemas.microsoft.com/office/drawing/2014/main" id="{82AEF888-8E85-46E6-891A-D928F4087D89}"/>
              </a:ext>
            </a:extLst>
          </p:cNvPr>
          <p:cNvSpPr txBox="1"/>
          <p:nvPr/>
        </p:nvSpPr>
        <p:spPr>
          <a:xfrm>
            <a:off x="15761356" y="508112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380" name="TextBox 130">
            <a:extLst>
              <a:ext uri="{FF2B5EF4-FFF2-40B4-BE49-F238E27FC236}">
                <a16:creationId xmlns:a16="http://schemas.microsoft.com/office/drawing/2014/main" id="{8CDA070F-CDCA-44CF-9EA6-32DE5706B9F1}"/>
              </a:ext>
            </a:extLst>
          </p:cNvPr>
          <p:cNvSpPr txBox="1"/>
          <p:nvPr/>
        </p:nvSpPr>
        <p:spPr>
          <a:xfrm>
            <a:off x="16444730" y="508450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381" name="TextBox 131">
            <a:extLst>
              <a:ext uri="{FF2B5EF4-FFF2-40B4-BE49-F238E27FC236}">
                <a16:creationId xmlns:a16="http://schemas.microsoft.com/office/drawing/2014/main" id="{3E0A4C33-A950-4598-A66B-6DAA7386C739}"/>
              </a:ext>
            </a:extLst>
          </p:cNvPr>
          <p:cNvSpPr txBox="1"/>
          <p:nvPr/>
        </p:nvSpPr>
        <p:spPr>
          <a:xfrm>
            <a:off x="17049593" y="508798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382" name="Straight Connector 135">
            <a:extLst>
              <a:ext uri="{FF2B5EF4-FFF2-40B4-BE49-F238E27FC236}">
                <a16:creationId xmlns:a16="http://schemas.microsoft.com/office/drawing/2014/main" id="{2CC2F774-51D8-44C4-97C4-1AE2E3908574}"/>
              </a:ext>
            </a:extLst>
          </p:cNvPr>
          <p:cNvCxnSpPr/>
          <p:nvPr/>
        </p:nvCxnSpPr>
        <p:spPr>
          <a:xfrm>
            <a:off x="15721541" y="50709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136">
            <a:extLst>
              <a:ext uri="{FF2B5EF4-FFF2-40B4-BE49-F238E27FC236}">
                <a16:creationId xmlns:a16="http://schemas.microsoft.com/office/drawing/2014/main" id="{6034FA77-9C12-4317-86C8-7925B9DAF7FF}"/>
              </a:ext>
            </a:extLst>
          </p:cNvPr>
          <p:cNvCxnSpPr/>
          <p:nvPr/>
        </p:nvCxnSpPr>
        <p:spPr>
          <a:xfrm>
            <a:off x="16391818" y="50731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137">
            <a:extLst>
              <a:ext uri="{FF2B5EF4-FFF2-40B4-BE49-F238E27FC236}">
                <a16:creationId xmlns:a16="http://schemas.microsoft.com/office/drawing/2014/main" id="{C751C7B1-B5D2-4E34-9E52-8484ED2AE4AC}"/>
              </a:ext>
            </a:extLst>
          </p:cNvPr>
          <p:cNvCxnSpPr/>
          <p:nvPr/>
        </p:nvCxnSpPr>
        <p:spPr>
          <a:xfrm>
            <a:off x="17044106" y="50790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TextBox 127">
            <a:extLst>
              <a:ext uri="{FF2B5EF4-FFF2-40B4-BE49-F238E27FC236}">
                <a16:creationId xmlns:a16="http://schemas.microsoft.com/office/drawing/2014/main" id="{47F2F16B-9C5D-4647-80E2-3878E1107C87}"/>
              </a:ext>
            </a:extLst>
          </p:cNvPr>
          <p:cNvSpPr txBox="1"/>
          <p:nvPr/>
        </p:nvSpPr>
        <p:spPr>
          <a:xfrm>
            <a:off x="19803878" y="4692809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86" name="TextBox 129">
            <a:extLst>
              <a:ext uri="{FF2B5EF4-FFF2-40B4-BE49-F238E27FC236}">
                <a16:creationId xmlns:a16="http://schemas.microsoft.com/office/drawing/2014/main" id="{F3114797-BCE0-4BCD-8950-E1DB2E7A3931}"/>
              </a:ext>
            </a:extLst>
          </p:cNvPr>
          <p:cNvSpPr txBox="1"/>
          <p:nvPr/>
        </p:nvSpPr>
        <p:spPr>
          <a:xfrm>
            <a:off x="19152255" y="50811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87" name="TextBox 131">
            <a:extLst>
              <a:ext uri="{FF2B5EF4-FFF2-40B4-BE49-F238E27FC236}">
                <a16:creationId xmlns:a16="http://schemas.microsoft.com/office/drawing/2014/main" id="{19CB3503-448E-470E-A414-F73243ECF097}"/>
              </a:ext>
            </a:extLst>
          </p:cNvPr>
          <p:cNvSpPr txBox="1"/>
          <p:nvPr/>
        </p:nvSpPr>
        <p:spPr>
          <a:xfrm>
            <a:off x="20329368" y="5097512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388" name="Straight Connector 135">
            <a:extLst>
              <a:ext uri="{FF2B5EF4-FFF2-40B4-BE49-F238E27FC236}">
                <a16:creationId xmlns:a16="http://schemas.microsoft.com/office/drawing/2014/main" id="{A89B2A1E-F704-4EFE-8A15-F997A66C9D1F}"/>
              </a:ext>
            </a:extLst>
          </p:cNvPr>
          <p:cNvCxnSpPr/>
          <p:nvPr/>
        </p:nvCxnSpPr>
        <p:spPr>
          <a:xfrm>
            <a:off x="19023541" y="50709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136">
            <a:extLst>
              <a:ext uri="{FF2B5EF4-FFF2-40B4-BE49-F238E27FC236}">
                <a16:creationId xmlns:a16="http://schemas.microsoft.com/office/drawing/2014/main" id="{0E06828F-A177-44C8-B3F7-FA770F6E8AA7}"/>
              </a:ext>
            </a:extLst>
          </p:cNvPr>
          <p:cNvCxnSpPr/>
          <p:nvPr/>
        </p:nvCxnSpPr>
        <p:spPr>
          <a:xfrm>
            <a:off x="19693818" y="50731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137">
            <a:extLst>
              <a:ext uri="{FF2B5EF4-FFF2-40B4-BE49-F238E27FC236}">
                <a16:creationId xmlns:a16="http://schemas.microsoft.com/office/drawing/2014/main" id="{E4FADA1A-37B8-43DB-99BE-4F244F28CE25}"/>
              </a:ext>
            </a:extLst>
          </p:cNvPr>
          <p:cNvCxnSpPr/>
          <p:nvPr/>
        </p:nvCxnSpPr>
        <p:spPr>
          <a:xfrm>
            <a:off x="20346106" y="50790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1" name="TextBox 138">
            <a:extLst>
              <a:ext uri="{FF2B5EF4-FFF2-40B4-BE49-F238E27FC236}">
                <a16:creationId xmlns:a16="http://schemas.microsoft.com/office/drawing/2014/main" id="{5ABC0811-7ADB-43FE-959B-E4889A1DE8E6}"/>
              </a:ext>
            </a:extLst>
          </p:cNvPr>
          <p:cNvSpPr txBox="1"/>
          <p:nvPr/>
        </p:nvSpPr>
        <p:spPr>
          <a:xfrm>
            <a:off x="18249016" y="4881708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cxnSp>
        <p:nvCxnSpPr>
          <p:cNvPr id="392" name="Straight Arrow Connector 145">
            <a:extLst>
              <a:ext uri="{FF2B5EF4-FFF2-40B4-BE49-F238E27FC236}">
                <a16:creationId xmlns:a16="http://schemas.microsoft.com/office/drawing/2014/main" id="{29D6B445-9871-4888-82F7-B27EE1E015AA}"/>
              </a:ext>
            </a:extLst>
          </p:cNvPr>
          <p:cNvCxnSpPr/>
          <p:nvPr/>
        </p:nvCxnSpPr>
        <p:spPr>
          <a:xfrm>
            <a:off x="18391548" y="5339112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225C1AB-FB48-40E3-ACD4-0ABF8841F7AA}"/>
              </a:ext>
            </a:extLst>
          </p:cNvPr>
          <p:cNvCxnSpPr/>
          <p:nvPr/>
        </p:nvCxnSpPr>
        <p:spPr>
          <a:xfrm flipH="1">
            <a:off x="17711204" y="5339112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TextBox 138">
            <a:extLst>
              <a:ext uri="{FF2B5EF4-FFF2-40B4-BE49-F238E27FC236}">
                <a16:creationId xmlns:a16="http://schemas.microsoft.com/office/drawing/2014/main" id="{C668678F-70E6-415C-9DAB-3BCB7EA696D5}"/>
              </a:ext>
            </a:extLst>
          </p:cNvPr>
          <p:cNvSpPr txBox="1"/>
          <p:nvPr/>
        </p:nvSpPr>
        <p:spPr>
          <a:xfrm>
            <a:off x="18249016" y="6377133"/>
            <a:ext cx="249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395" name="TextBox 126">
            <a:extLst>
              <a:ext uri="{FF2B5EF4-FFF2-40B4-BE49-F238E27FC236}">
                <a16:creationId xmlns:a16="http://schemas.microsoft.com/office/drawing/2014/main" id="{1221A7C9-F5BB-4D1D-A72B-BCE9DEE5E560}"/>
              </a:ext>
            </a:extLst>
          </p:cNvPr>
          <p:cNvSpPr txBox="1"/>
          <p:nvPr/>
        </p:nvSpPr>
        <p:spPr>
          <a:xfrm>
            <a:off x="15822713" y="6209202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96" name="TextBox 128">
            <a:extLst>
              <a:ext uri="{FF2B5EF4-FFF2-40B4-BE49-F238E27FC236}">
                <a16:creationId xmlns:a16="http://schemas.microsoft.com/office/drawing/2014/main" id="{9FAECE84-C091-4249-B741-31D06CDB59F9}"/>
              </a:ext>
            </a:extLst>
          </p:cNvPr>
          <p:cNvSpPr txBox="1"/>
          <p:nvPr/>
        </p:nvSpPr>
        <p:spPr>
          <a:xfrm>
            <a:off x="17012877" y="621684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cxnSp>
        <p:nvCxnSpPr>
          <p:cNvPr id="397" name="Straight Connector 135">
            <a:extLst>
              <a:ext uri="{FF2B5EF4-FFF2-40B4-BE49-F238E27FC236}">
                <a16:creationId xmlns:a16="http://schemas.microsoft.com/office/drawing/2014/main" id="{77C8B365-1143-4A8C-A1A2-4AF69AF20893}"/>
              </a:ext>
            </a:extLst>
          </p:cNvPr>
          <p:cNvCxnSpPr/>
          <p:nvPr/>
        </p:nvCxnSpPr>
        <p:spPr>
          <a:xfrm>
            <a:off x="15721541" y="65853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136">
            <a:extLst>
              <a:ext uri="{FF2B5EF4-FFF2-40B4-BE49-F238E27FC236}">
                <a16:creationId xmlns:a16="http://schemas.microsoft.com/office/drawing/2014/main" id="{649EFF5A-683A-47DC-A50A-C671A7531E6C}"/>
              </a:ext>
            </a:extLst>
          </p:cNvPr>
          <p:cNvCxnSpPr/>
          <p:nvPr/>
        </p:nvCxnSpPr>
        <p:spPr>
          <a:xfrm>
            <a:off x="16391818" y="65876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137">
            <a:extLst>
              <a:ext uri="{FF2B5EF4-FFF2-40B4-BE49-F238E27FC236}">
                <a16:creationId xmlns:a16="http://schemas.microsoft.com/office/drawing/2014/main" id="{DB83953F-5D9A-42C5-9C1D-C90B90E2FB58}"/>
              </a:ext>
            </a:extLst>
          </p:cNvPr>
          <p:cNvCxnSpPr/>
          <p:nvPr/>
        </p:nvCxnSpPr>
        <p:spPr>
          <a:xfrm>
            <a:off x="17044106" y="659353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0" name="TextBox 126">
            <a:extLst>
              <a:ext uri="{FF2B5EF4-FFF2-40B4-BE49-F238E27FC236}">
                <a16:creationId xmlns:a16="http://schemas.microsoft.com/office/drawing/2014/main" id="{C3E26E76-C8E2-48E7-AD49-CE5FFA039C1F}"/>
              </a:ext>
            </a:extLst>
          </p:cNvPr>
          <p:cNvSpPr txBox="1"/>
          <p:nvPr/>
        </p:nvSpPr>
        <p:spPr>
          <a:xfrm>
            <a:off x="19134238" y="6256827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1" name="TextBox 128">
            <a:extLst>
              <a:ext uri="{FF2B5EF4-FFF2-40B4-BE49-F238E27FC236}">
                <a16:creationId xmlns:a16="http://schemas.microsoft.com/office/drawing/2014/main" id="{1E172632-22B8-42D4-A80E-3FBE8C7F20C1}"/>
              </a:ext>
            </a:extLst>
          </p:cNvPr>
          <p:cNvSpPr txBox="1"/>
          <p:nvPr/>
        </p:nvSpPr>
        <p:spPr>
          <a:xfrm>
            <a:off x="20346627" y="626447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402" name="TextBox 129">
            <a:extLst>
              <a:ext uri="{FF2B5EF4-FFF2-40B4-BE49-F238E27FC236}">
                <a16:creationId xmlns:a16="http://schemas.microsoft.com/office/drawing/2014/main" id="{7490E1A8-B5EF-4CF7-B8D0-6795BCDE957B}"/>
              </a:ext>
            </a:extLst>
          </p:cNvPr>
          <p:cNvSpPr txBox="1"/>
          <p:nvPr/>
        </p:nvSpPr>
        <p:spPr>
          <a:xfrm>
            <a:off x="19142730" y="664322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403" name="Straight Connector 135">
            <a:extLst>
              <a:ext uri="{FF2B5EF4-FFF2-40B4-BE49-F238E27FC236}">
                <a16:creationId xmlns:a16="http://schemas.microsoft.com/office/drawing/2014/main" id="{FD8F9754-003D-400D-9083-1F6EEF675F85}"/>
              </a:ext>
            </a:extLst>
          </p:cNvPr>
          <p:cNvCxnSpPr/>
          <p:nvPr/>
        </p:nvCxnSpPr>
        <p:spPr>
          <a:xfrm>
            <a:off x="19023541" y="663300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136">
            <a:extLst>
              <a:ext uri="{FF2B5EF4-FFF2-40B4-BE49-F238E27FC236}">
                <a16:creationId xmlns:a16="http://schemas.microsoft.com/office/drawing/2014/main" id="{43F43444-6F9E-43E0-B47F-77C126332B8A}"/>
              </a:ext>
            </a:extLst>
          </p:cNvPr>
          <p:cNvCxnSpPr/>
          <p:nvPr/>
        </p:nvCxnSpPr>
        <p:spPr>
          <a:xfrm>
            <a:off x="19693818" y="66352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137">
            <a:extLst>
              <a:ext uri="{FF2B5EF4-FFF2-40B4-BE49-F238E27FC236}">
                <a16:creationId xmlns:a16="http://schemas.microsoft.com/office/drawing/2014/main" id="{6A922A61-328C-4F93-A078-4050786D528D}"/>
              </a:ext>
            </a:extLst>
          </p:cNvPr>
          <p:cNvCxnSpPr/>
          <p:nvPr/>
        </p:nvCxnSpPr>
        <p:spPr>
          <a:xfrm>
            <a:off x="20346106" y="664116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TextBox 126">
            <a:extLst>
              <a:ext uri="{FF2B5EF4-FFF2-40B4-BE49-F238E27FC236}">
                <a16:creationId xmlns:a16="http://schemas.microsoft.com/office/drawing/2014/main" id="{A9BC3BE3-614D-4713-A1CF-0AF76CC75C4A}"/>
              </a:ext>
            </a:extLst>
          </p:cNvPr>
          <p:cNvSpPr txBox="1"/>
          <p:nvPr/>
        </p:nvSpPr>
        <p:spPr>
          <a:xfrm>
            <a:off x="17466657" y="829306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07" name="TextBox 129">
            <a:extLst>
              <a:ext uri="{FF2B5EF4-FFF2-40B4-BE49-F238E27FC236}">
                <a16:creationId xmlns:a16="http://schemas.microsoft.com/office/drawing/2014/main" id="{81D4ECEE-20C2-4432-BB9C-13C41271D3EA}"/>
              </a:ext>
            </a:extLst>
          </p:cNvPr>
          <p:cNvSpPr txBox="1"/>
          <p:nvPr/>
        </p:nvSpPr>
        <p:spPr>
          <a:xfrm>
            <a:off x="17475149" y="860688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408" name="Straight Connector 135">
            <a:extLst>
              <a:ext uri="{FF2B5EF4-FFF2-40B4-BE49-F238E27FC236}">
                <a16:creationId xmlns:a16="http://schemas.microsoft.com/office/drawing/2014/main" id="{2D9C6978-D1C6-4785-AB99-0B2FDB0FA6F5}"/>
              </a:ext>
            </a:extLst>
          </p:cNvPr>
          <p:cNvCxnSpPr/>
          <p:nvPr/>
        </p:nvCxnSpPr>
        <p:spPr>
          <a:xfrm>
            <a:off x="17355960" y="859666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136">
            <a:extLst>
              <a:ext uri="{FF2B5EF4-FFF2-40B4-BE49-F238E27FC236}">
                <a16:creationId xmlns:a16="http://schemas.microsoft.com/office/drawing/2014/main" id="{75FE0D1A-F889-4295-8521-F909B8643622}"/>
              </a:ext>
            </a:extLst>
          </p:cNvPr>
          <p:cNvCxnSpPr/>
          <p:nvPr/>
        </p:nvCxnSpPr>
        <p:spPr>
          <a:xfrm>
            <a:off x="18026237" y="859895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137">
            <a:extLst>
              <a:ext uri="{FF2B5EF4-FFF2-40B4-BE49-F238E27FC236}">
                <a16:creationId xmlns:a16="http://schemas.microsoft.com/office/drawing/2014/main" id="{F740FFEC-F3A0-4231-9FE8-ED6BF5AD9F14}"/>
              </a:ext>
            </a:extLst>
          </p:cNvPr>
          <p:cNvCxnSpPr/>
          <p:nvPr/>
        </p:nvCxnSpPr>
        <p:spPr>
          <a:xfrm>
            <a:off x="18678525" y="860482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" name="TextBox 130">
            <a:extLst>
              <a:ext uri="{FF2B5EF4-FFF2-40B4-BE49-F238E27FC236}">
                <a16:creationId xmlns:a16="http://schemas.microsoft.com/office/drawing/2014/main" id="{AD7DD3D2-E7E1-48F3-AEC5-7CA02B692C91}"/>
              </a:ext>
            </a:extLst>
          </p:cNvPr>
          <p:cNvSpPr txBox="1"/>
          <p:nvPr/>
        </p:nvSpPr>
        <p:spPr>
          <a:xfrm>
            <a:off x="16492353" y="465524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2" name="TextBox 131">
            <a:extLst>
              <a:ext uri="{FF2B5EF4-FFF2-40B4-BE49-F238E27FC236}">
                <a16:creationId xmlns:a16="http://schemas.microsoft.com/office/drawing/2014/main" id="{9954AC1C-C3B6-445D-8703-0AB40370DE00}"/>
              </a:ext>
            </a:extLst>
          </p:cNvPr>
          <p:cNvSpPr txBox="1"/>
          <p:nvPr/>
        </p:nvSpPr>
        <p:spPr>
          <a:xfrm>
            <a:off x="17135318" y="4668258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3" name="TextBox 127">
            <a:extLst>
              <a:ext uri="{FF2B5EF4-FFF2-40B4-BE49-F238E27FC236}">
                <a16:creationId xmlns:a16="http://schemas.microsoft.com/office/drawing/2014/main" id="{11E7B6D8-5090-4016-975A-376CA9033C56}"/>
              </a:ext>
            </a:extLst>
          </p:cNvPr>
          <p:cNvSpPr txBox="1"/>
          <p:nvPr/>
        </p:nvSpPr>
        <p:spPr>
          <a:xfrm>
            <a:off x="19803878" y="3444361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14" name="TextBox 131">
            <a:extLst>
              <a:ext uri="{FF2B5EF4-FFF2-40B4-BE49-F238E27FC236}">
                <a16:creationId xmlns:a16="http://schemas.microsoft.com/office/drawing/2014/main" id="{DB5A9DEE-C48D-413E-944E-9852EB8111D6}"/>
              </a:ext>
            </a:extLst>
          </p:cNvPr>
          <p:cNvSpPr txBox="1"/>
          <p:nvPr/>
        </p:nvSpPr>
        <p:spPr>
          <a:xfrm>
            <a:off x="20430968" y="465524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15" name="TextBox 130">
            <a:extLst>
              <a:ext uri="{FF2B5EF4-FFF2-40B4-BE49-F238E27FC236}">
                <a16:creationId xmlns:a16="http://schemas.microsoft.com/office/drawing/2014/main" id="{6C622391-245F-45D4-BF31-F3576A02E7BC}"/>
              </a:ext>
            </a:extLst>
          </p:cNvPr>
          <p:cNvSpPr txBox="1"/>
          <p:nvPr/>
        </p:nvSpPr>
        <p:spPr>
          <a:xfrm>
            <a:off x="19824631" y="513471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6" name="TextBox 129">
            <a:extLst>
              <a:ext uri="{FF2B5EF4-FFF2-40B4-BE49-F238E27FC236}">
                <a16:creationId xmlns:a16="http://schemas.microsoft.com/office/drawing/2014/main" id="{2916AD32-97D8-45D3-955D-2FBB772B152B}"/>
              </a:ext>
            </a:extLst>
          </p:cNvPr>
          <p:cNvSpPr txBox="1"/>
          <p:nvPr/>
        </p:nvSpPr>
        <p:spPr>
          <a:xfrm>
            <a:off x="19104569" y="466825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7" name="TextBox 126">
            <a:extLst>
              <a:ext uri="{FF2B5EF4-FFF2-40B4-BE49-F238E27FC236}">
                <a16:creationId xmlns:a16="http://schemas.microsoft.com/office/drawing/2014/main" id="{8BC14D21-8E1E-4B72-A853-AEF522024DD5}"/>
              </a:ext>
            </a:extLst>
          </p:cNvPr>
          <p:cNvSpPr txBox="1"/>
          <p:nvPr/>
        </p:nvSpPr>
        <p:spPr>
          <a:xfrm>
            <a:off x="15835274" y="661195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8" name="TextBox 130">
            <a:extLst>
              <a:ext uri="{FF2B5EF4-FFF2-40B4-BE49-F238E27FC236}">
                <a16:creationId xmlns:a16="http://schemas.microsoft.com/office/drawing/2014/main" id="{1EE97DAB-3D2F-4C53-8121-15B6E4CA40AB}"/>
              </a:ext>
            </a:extLst>
          </p:cNvPr>
          <p:cNvSpPr txBox="1"/>
          <p:nvPr/>
        </p:nvSpPr>
        <p:spPr>
          <a:xfrm>
            <a:off x="18164350" y="828167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19" name="TextBox 130">
            <a:extLst>
              <a:ext uri="{FF2B5EF4-FFF2-40B4-BE49-F238E27FC236}">
                <a16:creationId xmlns:a16="http://schemas.microsoft.com/office/drawing/2014/main" id="{9D574005-3824-45CB-831F-C68F95A6EEB9}"/>
              </a:ext>
            </a:extLst>
          </p:cNvPr>
          <p:cNvSpPr txBox="1"/>
          <p:nvPr/>
        </p:nvSpPr>
        <p:spPr>
          <a:xfrm>
            <a:off x="18166199" y="862946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0" name="TextBox 131">
            <a:extLst>
              <a:ext uri="{FF2B5EF4-FFF2-40B4-BE49-F238E27FC236}">
                <a16:creationId xmlns:a16="http://schemas.microsoft.com/office/drawing/2014/main" id="{F3D34D3E-4396-4A91-A8E5-F258170086D8}"/>
              </a:ext>
            </a:extLst>
          </p:cNvPr>
          <p:cNvSpPr txBox="1"/>
          <p:nvPr/>
        </p:nvSpPr>
        <p:spPr>
          <a:xfrm>
            <a:off x="17044356" y="661216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1" name="TextBox 131">
            <a:extLst>
              <a:ext uri="{FF2B5EF4-FFF2-40B4-BE49-F238E27FC236}">
                <a16:creationId xmlns:a16="http://schemas.microsoft.com/office/drawing/2014/main" id="{EE696157-B950-4D4A-8DD2-D09E7C62E945}"/>
              </a:ext>
            </a:extLst>
          </p:cNvPr>
          <p:cNvSpPr txBox="1"/>
          <p:nvPr/>
        </p:nvSpPr>
        <p:spPr>
          <a:xfrm>
            <a:off x="20401118" y="666453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2" name="TextBox 130">
            <a:extLst>
              <a:ext uri="{FF2B5EF4-FFF2-40B4-BE49-F238E27FC236}">
                <a16:creationId xmlns:a16="http://schemas.microsoft.com/office/drawing/2014/main" id="{502767EF-4B77-4372-907C-1FB5053192FE}"/>
              </a:ext>
            </a:extLst>
          </p:cNvPr>
          <p:cNvSpPr txBox="1"/>
          <p:nvPr/>
        </p:nvSpPr>
        <p:spPr>
          <a:xfrm>
            <a:off x="16492353" y="618985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3" name="TextBox 130">
            <a:extLst>
              <a:ext uri="{FF2B5EF4-FFF2-40B4-BE49-F238E27FC236}">
                <a16:creationId xmlns:a16="http://schemas.microsoft.com/office/drawing/2014/main" id="{5ED32AC4-56EB-416C-9E9D-06FAC7C6352D}"/>
              </a:ext>
            </a:extLst>
          </p:cNvPr>
          <p:cNvSpPr txBox="1"/>
          <p:nvPr/>
        </p:nvSpPr>
        <p:spPr>
          <a:xfrm>
            <a:off x="16497525" y="663239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4" name="TextBox 130">
            <a:extLst>
              <a:ext uri="{FF2B5EF4-FFF2-40B4-BE49-F238E27FC236}">
                <a16:creationId xmlns:a16="http://schemas.microsoft.com/office/drawing/2014/main" id="{936DED66-CF71-4876-83B4-1F5FB6CAD833}"/>
              </a:ext>
            </a:extLst>
          </p:cNvPr>
          <p:cNvSpPr txBox="1"/>
          <p:nvPr/>
        </p:nvSpPr>
        <p:spPr>
          <a:xfrm>
            <a:off x="19810947" y="621684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5" name="TextBox 130">
            <a:extLst>
              <a:ext uri="{FF2B5EF4-FFF2-40B4-BE49-F238E27FC236}">
                <a16:creationId xmlns:a16="http://schemas.microsoft.com/office/drawing/2014/main" id="{EA1B5483-40CF-4CB6-96FA-566EA95EAB07}"/>
              </a:ext>
            </a:extLst>
          </p:cNvPr>
          <p:cNvSpPr txBox="1"/>
          <p:nvPr/>
        </p:nvSpPr>
        <p:spPr>
          <a:xfrm>
            <a:off x="19809712" y="663270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426" name="TextBox 131">
            <a:extLst>
              <a:ext uri="{FF2B5EF4-FFF2-40B4-BE49-F238E27FC236}">
                <a16:creationId xmlns:a16="http://schemas.microsoft.com/office/drawing/2014/main" id="{095E9C7E-DAFC-4F7B-BDC5-6A5C5CF24EE7}"/>
              </a:ext>
            </a:extLst>
          </p:cNvPr>
          <p:cNvSpPr txBox="1"/>
          <p:nvPr/>
        </p:nvSpPr>
        <p:spPr>
          <a:xfrm>
            <a:off x="18735271" y="829076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7" name="TextBox 131">
            <a:extLst>
              <a:ext uri="{FF2B5EF4-FFF2-40B4-BE49-F238E27FC236}">
                <a16:creationId xmlns:a16="http://schemas.microsoft.com/office/drawing/2014/main" id="{0BD7037C-EEB4-4AEA-8EF4-8D244B9AAC8B}"/>
              </a:ext>
            </a:extLst>
          </p:cNvPr>
          <p:cNvSpPr txBox="1"/>
          <p:nvPr/>
        </p:nvSpPr>
        <p:spPr>
          <a:xfrm>
            <a:off x="18740801" y="863499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28" name="TextBox 127">
            <a:extLst>
              <a:ext uri="{FF2B5EF4-FFF2-40B4-BE49-F238E27FC236}">
                <a16:creationId xmlns:a16="http://schemas.microsoft.com/office/drawing/2014/main" id="{504E3E61-9777-41D2-8669-289CF36E84B2}"/>
              </a:ext>
            </a:extLst>
          </p:cNvPr>
          <p:cNvSpPr txBox="1"/>
          <p:nvPr/>
        </p:nvSpPr>
        <p:spPr>
          <a:xfrm>
            <a:off x="15572673" y="2128742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429" name="TextBox 128">
            <a:extLst>
              <a:ext uri="{FF2B5EF4-FFF2-40B4-BE49-F238E27FC236}">
                <a16:creationId xmlns:a16="http://schemas.microsoft.com/office/drawing/2014/main" id="{71A99693-50FA-45A5-9CB9-9DE41F012E0C}"/>
              </a:ext>
            </a:extLst>
          </p:cNvPr>
          <p:cNvSpPr txBox="1"/>
          <p:nvPr/>
        </p:nvSpPr>
        <p:spPr>
          <a:xfrm>
            <a:off x="16013820" y="2125603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MKRS</a:t>
            </a:r>
            <a:endParaRPr lang="en-US" sz="2000" dirty="0"/>
          </a:p>
        </p:txBody>
      </p:sp>
      <p:cxnSp>
        <p:nvCxnSpPr>
          <p:cNvPr id="430" name="Curved Connector 188">
            <a:extLst>
              <a:ext uri="{FF2B5EF4-FFF2-40B4-BE49-F238E27FC236}">
                <a16:creationId xmlns:a16="http://schemas.microsoft.com/office/drawing/2014/main" id="{D7DE0CEC-E560-4F64-9568-4808DA208022}"/>
              </a:ext>
            </a:extLst>
          </p:cNvPr>
          <p:cNvCxnSpPr>
            <a:cxnSpLocks/>
          </p:cNvCxnSpPr>
          <p:nvPr/>
        </p:nvCxnSpPr>
        <p:spPr>
          <a:xfrm rot="5400000">
            <a:off x="14918127" y="3020292"/>
            <a:ext cx="2408103" cy="1137456"/>
          </a:xfrm>
          <a:prstGeom prst="curvedConnector4">
            <a:avLst>
              <a:gd name="adj1" fmla="val 46166"/>
              <a:gd name="adj2" fmla="val 120097"/>
            </a:avLst>
          </a:prstGeom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1" name="TextBox 141">
            <a:extLst>
              <a:ext uri="{FF2B5EF4-FFF2-40B4-BE49-F238E27FC236}">
                <a16:creationId xmlns:a16="http://schemas.microsoft.com/office/drawing/2014/main" id="{6B08B14D-D452-4422-8322-113E9C63395F}"/>
              </a:ext>
            </a:extLst>
          </p:cNvPr>
          <p:cNvSpPr txBox="1"/>
          <p:nvPr/>
        </p:nvSpPr>
        <p:spPr>
          <a:xfrm>
            <a:off x="18160509" y="7819348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(6)</a:t>
            </a:r>
          </a:p>
        </p:txBody>
      </p:sp>
      <p:cxnSp>
        <p:nvCxnSpPr>
          <p:cNvPr id="432" name="Straight Arrow Connector 145">
            <a:extLst>
              <a:ext uri="{FF2B5EF4-FFF2-40B4-BE49-F238E27FC236}">
                <a16:creationId xmlns:a16="http://schemas.microsoft.com/office/drawing/2014/main" id="{0134F514-3BEF-45AA-AEF9-31BF31794816}"/>
              </a:ext>
            </a:extLst>
          </p:cNvPr>
          <p:cNvCxnSpPr>
            <a:cxnSpLocks/>
          </p:cNvCxnSpPr>
          <p:nvPr/>
        </p:nvCxnSpPr>
        <p:spPr>
          <a:xfrm>
            <a:off x="18381947" y="6754076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TextBox 141">
            <a:extLst>
              <a:ext uri="{FF2B5EF4-FFF2-40B4-BE49-F238E27FC236}">
                <a16:creationId xmlns:a16="http://schemas.microsoft.com/office/drawing/2014/main" id="{806F9B2F-6A37-46AC-98FE-A5AAD11B70FB}"/>
              </a:ext>
            </a:extLst>
          </p:cNvPr>
          <p:cNvSpPr txBox="1"/>
          <p:nvPr/>
        </p:nvSpPr>
        <p:spPr>
          <a:xfrm>
            <a:off x="18179244" y="39283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434" name="TextBox 141">
            <a:extLst>
              <a:ext uri="{FF2B5EF4-FFF2-40B4-BE49-F238E27FC236}">
                <a16:creationId xmlns:a16="http://schemas.microsoft.com/office/drawing/2014/main" id="{CF06FE19-2236-46D9-B8D2-61038356BAEE}"/>
              </a:ext>
            </a:extLst>
          </p:cNvPr>
          <p:cNvSpPr txBox="1"/>
          <p:nvPr/>
        </p:nvSpPr>
        <p:spPr>
          <a:xfrm>
            <a:off x="18166657" y="446953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435" name="TextBox 141">
            <a:extLst>
              <a:ext uri="{FF2B5EF4-FFF2-40B4-BE49-F238E27FC236}">
                <a16:creationId xmlns:a16="http://schemas.microsoft.com/office/drawing/2014/main" id="{08C38770-F441-4594-8875-FC4A8A1D0052}"/>
              </a:ext>
            </a:extLst>
          </p:cNvPr>
          <p:cNvSpPr txBox="1"/>
          <p:nvPr/>
        </p:nvSpPr>
        <p:spPr>
          <a:xfrm>
            <a:off x="18153745" y="595444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sp>
        <p:nvSpPr>
          <p:cNvPr id="436" name="TextBox 128">
            <a:extLst>
              <a:ext uri="{FF2B5EF4-FFF2-40B4-BE49-F238E27FC236}">
                <a16:creationId xmlns:a16="http://schemas.microsoft.com/office/drawing/2014/main" id="{D9E46BA9-BB8B-403B-B86B-77AE1B49BBDA}"/>
              </a:ext>
            </a:extLst>
          </p:cNvPr>
          <p:cNvSpPr txBox="1"/>
          <p:nvPr/>
        </p:nvSpPr>
        <p:spPr>
          <a:xfrm>
            <a:off x="16762137" y="7965534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C3</a:t>
            </a:r>
          </a:p>
        </p:txBody>
      </p:sp>
      <p:sp>
        <p:nvSpPr>
          <p:cNvPr id="437" name="TextBox 110">
            <a:extLst>
              <a:ext uri="{FF2B5EF4-FFF2-40B4-BE49-F238E27FC236}">
                <a16:creationId xmlns:a16="http://schemas.microsoft.com/office/drawing/2014/main" id="{7C71FAA0-572A-4A66-94D7-9F0B09D44B95}"/>
              </a:ext>
            </a:extLst>
          </p:cNvPr>
          <p:cNvSpPr txBox="1"/>
          <p:nvPr/>
        </p:nvSpPr>
        <p:spPr>
          <a:xfrm>
            <a:off x="15073244" y="238946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1238" name="TextBox 144">
            <a:extLst>
              <a:ext uri="{FF2B5EF4-FFF2-40B4-BE49-F238E27FC236}">
                <a16:creationId xmlns:a16="http://schemas.microsoft.com/office/drawing/2014/main" id="{36D7F89C-24EE-41AE-A338-96A5F654B1A9}"/>
              </a:ext>
            </a:extLst>
          </p:cNvPr>
          <p:cNvSpPr txBox="1"/>
          <p:nvPr/>
        </p:nvSpPr>
        <p:spPr>
          <a:xfrm>
            <a:off x="19341791" y="10750121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239" name="TextBox 144">
            <a:extLst>
              <a:ext uri="{FF2B5EF4-FFF2-40B4-BE49-F238E27FC236}">
                <a16:creationId xmlns:a16="http://schemas.microsoft.com/office/drawing/2014/main" id="{ABEA1766-8DC6-44D4-A670-8377FD9FD4CE}"/>
              </a:ext>
            </a:extLst>
          </p:cNvPr>
          <p:cNvSpPr txBox="1"/>
          <p:nvPr/>
        </p:nvSpPr>
        <p:spPr>
          <a:xfrm>
            <a:off x="11816834" y="10770788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240" name="TextBox 110">
            <a:extLst>
              <a:ext uri="{FF2B5EF4-FFF2-40B4-BE49-F238E27FC236}">
                <a16:creationId xmlns:a16="http://schemas.microsoft.com/office/drawing/2014/main" id="{CC0EA140-D615-49B6-9A89-751D2BDEB384}"/>
              </a:ext>
            </a:extLst>
          </p:cNvPr>
          <p:cNvSpPr txBox="1"/>
          <p:nvPr/>
        </p:nvSpPr>
        <p:spPr>
          <a:xfrm>
            <a:off x="1069273" y="1001448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241" name="TextBox 111">
            <a:extLst>
              <a:ext uri="{FF2B5EF4-FFF2-40B4-BE49-F238E27FC236}">
                <a16:creationId xmlns:a16="http://schemas.microsoft.com/office/drawing/2014/main" id="{CAF17517-19E8-4A4B-AE4D-25E075BBD267}"/>
              </a:ext>
            </a:extLst>
          </p:cNvPr>
          <p:cNvSpPr txBox="1"/>
          <p:nvPr/>
        </p:nvSpPr>
        <p:spPr>
          <a:xfrm>
            <a:off x="1832467" y="1002253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242" name="TextBox 125">
            <a:extLst>
              <a:ext uri="{FF2B5EF4-FFF2-40B4-BE49-F238E27FC236}">
                <a16:creationId xmlns:a16="http://schemas.microsoft.com/office/drawing/2014/main" id="{19B2C9B1-27B9-407E-9B47-8D70A1572268}"/>
              </a:ext>
            </a:extLst>
          </p:cNvPr>
          <p:cNvSpPr txBox="1"/>
          <p:nvPr/>
        </p:nvSpPr>
        <p:spPr>
          <a:xfrm>
            <a:off x="2462046" y="1001810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243" name="TextBox 126">
            <a:extLst>
              <a:ext uri="{FF2B5EF4-FFF2-40B4-BE49-F238E27FC236}">
                <a16:creationId xmlns:a16="http://schemas.microsoft.com/office/drawing/2014/main" id="{1263B1AD-711A-4C88-BE6F-D680FA4FBA5B}"/>
              </a:ext>
            </a:extLst>
          </p:cNvPr>
          <p:cNvSpPr txBox="1"/>
          <p:nvPr/>
        </p:nvSpPr>
        <p:spPr>
          <a:xfrm>
            <a:off x="4094810" y="9697416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244" name="TextBox 127">
            <a:extLst>
              <a:ext uri="{FF2B5EF4-FFF2-40B4-BE49-F238E27FC236}">
                <a16:creationId xmlns:a16="http://schemas.microsoft.com/office/drawing/2014/main" id="{15140639-72B2-480A-B263-A8BC2F095DFB}"/>
              </a:ext>
            </a:extLst>
          </p:cNvPr>
          <p:cNvSpPr txBox="1"/>
          <p:nvPr/>
        </p:nvSpPr>
        <p:spPr>
          <a:xfrm>
            <a:off x="4758100" y="969549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245" name="TextBox 128">
            <a:extLst>
              <a:ext uri="{FF2B5EF4-FFF2-40B4-BE49-F238E27FC236}">
                <a16:creationId xmlns:a16="http://schemas.microsoft.com/office/drawing/2014/main" id="{4AE3BA21-D518-4A3F-975A-99209CE1E5FF}"/>
              </a:ext>
            </a:extLst>
          </p:cNvPr>
          <p:cNvSpPr txBox="1"/>
          <p:nvPr/>
        </p:nvSpPr>
        <p:spPr>
          <a:xfrm>
            <a:off x="5275449" y="9695534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246" name="TextBox 129">
            <a:extLst>
              <a:ext uri="{FF2B5EF4-FFF2-40B4-BE49-F238E27FC236}">
                <a16:creationId xmlns:a16="http://schemas.microsoft.com/office/drawing/2014/main" id="{B4DB2CCF-2272-46A2-9B85-19E738177801}"/>
              </a:ext>
            </a:extLst>
          </p:cNvPr>
          <p:cNvSpPr txBox="1"/>
          <p:nvPr/>
        </p:nvSpPr>
        <p:spPr>
          <a:xfrm>
            <a:off x="4112827" y="1001124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247" name="TextBox 130">
            <a:extLst>
              <a:ext uri="{FF2B5EF4-FFF2-40B4-BE49-F238E27FC236}">
                <a16:creationId xmlns:a16="http://schemas.microsoft.com/office/drawing/2014/main" id="{1EA3CB5D-CB7F-46E4-B53A-AA22CFCA73F0}"/>
              </a:ext>
            </a:extLst>
          </p:cNvPr>
          <p:cNvSpPr txBox="1"/>
          <p:nvPr/>
        </p:nvSpPr>
        <p:spPr>
          <a:xfrm>
            <a:off x="4681901" y="10014622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248" name="TextBox 131">
            <a:extLst>
              <a:ext uri="{FF2B5EF4-FFF2-40B4-BE49-F238E27FC236}">
                <a16:creationId xmlns:a16="http://schemas.microsoft.com/office/drawing/2014/main" id="{FC9A4CC9-E071-471B-A965-2AAB86B44332}"/>
              </a:ext>
            </a:extLst>
          </p:cNvPr>
          <p:cNvSpPr txBox="1"/>
          <p:nvPr/>
        </p:nvSpPr>
        <p:spPr>
          <a:xfrm>
            <a:off x="5286765" y="10018106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249" name="Straight Connector 132">
            <a:extLst>
              <a:ext uri="{FF2B5EF4-FFF2-40B4-BE49-F238E27FC236}">
                <a16:creationId xmlns:a16="http://schemas.microsoft.com/office/drawing/2014/main" id="{1F0FF6FE-2EAE-4BC7-B9D2-C3178D4D9AC2}"/>
              </a:ext>
            </a:extLst>
          </p:cNvPr>
          <p:cNvCxnSpPr/>
          <p:nvPr/>
        </p:nvCxnSpPr>
        <p:spPr>
          <a:xfrm>
            <a:off x="1060591" y="10001025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0" name="Straight Connector 133">
            <a:extLst>
              <a:ext uri="{FF2B5EF4-FFF2-40B4-BE49-F238E27FC236}">
                <a16:creationId xmlns:a16="http://schemas.microsoft.com/office/drawing/2014/main" id="{C1F5DCDB-3050-4DB5-A086-36F40E3C9F6E}"/>
              </a:ext>
            </a:extLst>
          </p:cNvPr>
          <p:cNvCxnSpPr/>
          <p:nvPr/>
        </p:nvCxnSpPr>
        <p:spPr>
          <a:xfrm flipV="1">
            <a:off x="1730866" y="10001023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1" name="Straight Connector 134">
            <a:extLst>
              <a:ext uri="{FF2B5EF4-FFF2-40B4-BE49-F238E27FC236}">
                <a16:creationId xmlns:a16="http://schemas.microsoft.com/office/drawing/2014/main" id="{2A063EAD-0118-4D6C-B411-1AD3B7AB72B2}"/>
              </a:ext>
            </a:extLst>
          </p:cNvPr>
          <p:cNvCxnSpPr/>
          <p:nvPr/>
        </p:nvCxnSpPr>
        <p:spPr>
          <a:xfrm flipV="1">
            <a:off x="2383154" y="10003311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Connector 135">
            <a:extLst>
              <a:ext uri="{FF2B5EF4-FFF2-40B4-BE49-F238E27FC236}">
                <a16:creationId xmlns:a16="http://schemas.microsoft.com/office/drawing/2014/main" id="{7AF111B0-6E08-4DF5-AC8D-3964033C48BE}"/>
              </a:ext>
            </a:extLst>
          </p:cNvPr>
          <p:cNvCxnSpPr/>
          <p:nvPr/>
        </p:nvCxnSpPr>
        <p:spPr>
          <a:xfrm>
            <a:off x="3958713" y="1000102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136">
            <a:extLst>
              <a:ext uri="{FF2B5EF4-FFF2-40B4-BE49-F238E27FC236}">
                <a16:creationId xmlns:a16="http://schemas.microsoft.com/office/drawing/2014/main" id="{4DFDAF9C-B9B0-4303-BCF6-3C9A55AE8B59}"/>
              </a:ext>
            </a:extLst>
          </p:cNvPr>
          <p:cNvCxnSpPr/>
          <p:nvPr/>
        </p:nvCxnSpPr>
        <p:spPr>
          <a:xfrm>
            <a:off x="4628990" y="1000331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4" name="Straight Connector 137">
            <a:extLst>
              <a:ext uri="{FF2B5EF4-FFF2-40B4-BE49-F238E27FC236}">
                <a16:creationId xmlns:a16="http://schemas.microsoft.com/office/drawing/2014/main" id="{EB3BD8E1-2EB8-4062-A50B-4FA6ED91D7BF}"/>
              </a:ext>
            </a:extLst>
          </p:cNvPr>
          <p:cNvCxnSpPr/>
          <p:nvPr/>
        </p:nvCxnSpPr>
        <p:spPr>
          <a:xfrm>
            <a:off x="5281278" y="100091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5" name="TextBox 138">
            <a:extLst>
              <a:ext uri="{FF2B5EF4-FFF2-40B4-BE49-F238E27FC236}">
                <a16:creationId xmlns:a16="http://schemas.microsoft.com/office/drawing/2014/main" id="{4790EA74-20FF-4744-9CEF-9A7B1ECFCB38}"/>
              </a:ext>
            </a:extLst>
          </p:cNvPr>
          <p:cNvSpPr txBox="1"/>
          <p:nvPr/>
        </p:nvSpPr>
        <p:spPr>
          <a:xfrm>
            <a:off x="3349288" y="9761026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256" name="TextBox 141">
            <a:extLst>
              <a:ext uri="{FF2B5EF4-FFF2-40B4-BE49-F238E27FC236}">
                <a16:creationId xmlns:a16="http://schemas.microsoft.com/office/drawing/2014/main" id="{4644D707-5BF8-45AD-987B-393B6797C71F}"/>
              </a:ext>
            </a:extLst>
          </p:cNvPr>
          <p:cNvSpPr txBox="1"/>
          <p:nvPr/>
        </p:nvSpPr>
        <p:spPr>
          <a:xfrm>
            <a:off x="3279515" y="946315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1257" name="TextBox 142">
            <a:extLst>
              <a:ext uri="{FF2B5EF4-FFF2-40B4-BE49-F238E27FC236}">
                <a16:creationId xmlns:a16="http://schemas.microsoft.com/office/drawing/2014/main" id="{48DC1C27-234B-4528-8609-2D48522FE7F8}"/>
              </a:ext>
            </a:extLst>
          </p:cNvPr>
          <p:cNvSpPr txBox="1"/>
          <p:nvPr/>
        </p:nvSpPr>
        <p:spPr>
          <a:xfrm>
            <a:off x="1202235" y="9692675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258" name="TextBox 143">
            <a:extLst>
              <a:ext uri="{FF2B5EF4-FFF2-40B4-BE49-F238E27FC236}">
                <a16:creationId xmlns:a16="http://schemas.microsoft.com/office/drawing/2014/main" id="{707DFC96-6078-4942-A69F-9641E05899FA}"/>
              </a:ext>
            </a:extLst>
          </p:cNvPr>
          <p:cNvSpPr txBox="1"/>
          <p:nvPr/>
        </p:nvSpPr>
        <p:spPr>
          <a:xfrm>
            <a:off x="1834646" y="9693616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259" name="TextBox 144">
            <a:extLst>
              <a:ext uri="{FF2B5EF4-FFF2-40B4-BE49-F238E27FC236}">
                <a16:creationId xmlns:a16="http://schemas.microsoft.com/office/drawing/2014/main" id="{664DC51B-B3FC-4FAF-BDF0-A4DDE7782D41}"/>
              </a:ext>
            </a:extLst>
          </p:cNvPr>
          <p:cNvSpPr txBox="1"/>
          <p:nvPr/>
        </p:nvSpPr>
        <p:spPr>
          <a:xfrm>
            <a:off x="2465068" y="9692675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1260" name="Straight Arrow Connector 145">
            <a:extLst>
              <a:ext uri="{FF2B5EF4-FFF2-40B4-BE49-F238E27FC236}">
                <a16:creationId xmlns:a16="http://schemas.microsoft.com/office/drawing/2014/main" id="{9FCFF745-03F1-44E7-9260-A2AFC4D9E8AA}"/>
              </a:ext>
            </a:extLst>
          </p:cNvPr>
          <p:cNvCxnSpPr/>
          <p:nvPr/>
        </p:nvCxnSpPr>
        <p:spPr>
          <a:xfrm flipH="1">
            <a:off x="1490197" y="10217338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1" name="Straight Arrow Connector 145">
            <a:extLst>
              <a:ext uri="{FF2B5EF4-FFF2-40B4-BE49-F238E27FC236}">
                <a16:creationId xmlns:a16="http://schemas.microsoft.com/office/drawing/2014/main" id="{F3D661C5-DF5D-4C22-B0DE-9197447EC1D9}"/>
              </a:ext>
            </a:extLst>
          </p:cNvPr>
          <p:cNvCxnSpPr/>
          <p:nvPr/>
        </p:nvCxnSpPr>
        <p:spPr>
          <a:xfrm>
            <a:off x="3491820" y="10208906"/>
            <a:ext cx="468609" cy="4681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2" name="Connettore 1 31">
            <a:extLst>
              <a:ext uri="{FF2B5EF4-FFF2-40B4-BE49-F238E27FC236}">
                <a16:creationId xmlns:a16="http://schemas.microsoft.com/office/drawing/2014/main" id="{C3CB1C2E-5E2B-44A7-8C66-71C381706754}"/>
              </a:ext>
            </a:extLst>
          </p:cNvPr>
          <p:cNvCxnSpPr/>
          <p:nvPr/>
        </p:nvCxnSpPr>
        <p:spPr>
          <a:xfrm flipH="1">
            <a:off x="3568624" y="10724739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2" name="TextBox 138">
            <a:extLst>
              <a:ext uri="{FF2B5EF4-FFF2-40B4-BE49-F238E27FC236}">
                <a16:creationId xmlns:a16="http://schemas.microsoft.com/office/drawing/2014/main" id="{49F573D6-6ABB-4FA9-AEDF-5A99A39ADCAE}"/>
              </a:ext>
            </a:extLst>
          </p:cNvPr>
          <p:cNvSpPr txBox="1"/>
          <p:nvPr/>
        </p:nvSpPr>
        <p:spPr>
          <a:xfrm>
            <a:off x="1716296" y="10840610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273" name="TextBox 110">
            <a:extLst>
              <a:ext uri="{FF2B5EF4-FFF2-40B4-BE49-F238E27FC236}">
                <a16:creationId xmlns:a16="http://schemas.microsoft.com/office/drawing/2014/main" id="{AF04BA55-BC72-41C2-9D33-A22F0460440D}"/>
              </a:ext>
            </a:extLst>
          </p:cNvPr>
          <p:cNvSpPr txBox="1"/>
          <p:nvPr/>
        </p:nvSpPr>
        <p:spPr>
          <a:xfrm>
            <a:off x="2048109" y="111619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74" name="TextBox 111">
            <a:extLst>
              <a:ext uri="{FF2B5EF4-FFF2-40B4-BE49-F238E27FC236}">
                <a16:creationId xmlns:a16="http://schemas.microsoft.com/office/drawing/2014/main" id="{D7EC9706-6040-4FFE-A41D-FCFD04652373}"/>
              </a:ext>
            </a:extLst>
          </p:cNvPr>
          <p:cNvSpPr txBox="1"/>
          <p:nvPr/>
        </p:nvSpPr>
        <p:spPr>
          <a:xfrm>
            <a:off x="2519204" y="1115725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75" name="TextBox 125">
            <a:extLst>
              <a:ext uri="{FF2B5EF4-FFF2-40B4-BE49-F238E27FC236}">
                <a16:creationId xmlns:a16="http://schemas.microsoft.com/office/drawing/2014/main" id="{69F509B0-0399-4F5B-94E4-43688AE27285}"/>
              </a:ext>
            </a:extLst>
          </p:cNvPr>
          <p:cNvSpPr txBox="1"/>
          <p:nvPr/>
        </p:nvSpPr>
        <p:spPr>
          <a:xfrm>
            <a:off x="2958284" y="1116553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276" name="Straight Connector 132">
            <a:extLst>
              <a:ext uri="{FF2B5EF4-FFF2-40B4-BE49-F238E27FC236}">
                <a16:creationId xmlns:a16="http://schemas.microsoft.com/office/drawing/2014/main" id="{B80842B4-4D44-4BF4-A099-8E123640FA83}"/>
              </a:ext>
            </a:extLst>
          </p:cNvPr>
          <p:cNvCxnSpPr/>
          <p:nvPr/>
        </p:nvCxnSpPr>
        <p:spPr>
          <a:xfrm>
            <a:off x="2001326" y="11148451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7" name="Straight Connector 133">
            <a:extLst>
              <a:ext uri="{FF2B5EF4-FFF2-40B4-BE49-F238E27FC236}">
                <a16:creationId xmlns:a16="http://schemas.microsoft.com/office/drawing/2014/main" id="{28644760-D9C3-4175-91AF-A7AFAD942066}"/>
              </a:ext>
            </a:extLst>
          </p:cNvPr>
          <p:cNvCxnSpPr/>
          <p:nvPr/>
        </p:nvCxnSpPr>
        <p:spPr>
          <a:xfrm>
            <a:off x="2456958" y="11148451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8" name="Straight Connector 134">
            <a:extLst>
              <a:ext uri="{FF2B5EF4-FFF2-40B4-BE49-F238E27FC236}">
                <a16:creationId xmlns:a16="http://schemas.microsoft.com/office/drawing/2014/main" id="{80A0D32F-8640-4C1E-AB46-B20766663BEC}"/>
              </a:ext>
            </a:extLst>
          </p:cNvPr>
          <p:cNvCxnSpPr/>
          <p:nvPr/>
        </p:nvCxnSpPr>
        <p:spPr>
          <a:xfrm>
            <a:off x="2904793" y="11143907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42">
            <a:extLst>
              <a:ext uri="{FF2B5EF4-FFF2-40B4-BE49-F238E27FC236}">
                <a16:creationId xmlns:a16="http://schemas.microsoft.com/office/drawing/2014/main" id="{7DA05992-6EDC-4400-A158-2AF8F90B0023}"/>
              </a:ext>
            </a:extLst>
          </p:cNvPr>
          <p:cNvSpPr txBox="1"/>
          <p:nvPr/>
        </p:nvSpPr>
        <p:spPr>
          <a:xfrm>
            <a:off x="2025044" y="1081833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0" name="TextBox 143">
            <a:extLst>
              <a:ext uri="{FF2B5EF4-FFF2-40B4-BE49-F238E27FC236}">
                <a16:creationId xmlns:a16="http://schemas.microsoft.com/office/drawing/2014/main" id="{880B9C97-1F58-4563-BBDD-A00431727851}"/>
              </a:ext>
            </a:extLst>
          </p:cNvPr>
          <p:cNvSpPr txBox="1"/>
          <p:nvPr/>
        </p:nvSpPr>
        <p:spPr>
          <a:xfrm>
            <a:off x="2479655" y="1081927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1" name="TextBox 144">
            <a:extLst>
              <a:ext uri="{FF2B5EF4-FFF2-40B4-BE49-F238E27FC236}">
                <a16:creationId xmlns:a16="http://schemas.microsoft.com/office/drawing/2014/main" id="{47FCE831-C11D-4363-83DF-FD25A574FBD5}"/>
              </a:ext>
            </a:extLst>
          </p:cNvPr>
          <p:cNvSpPr txBox="1"/>
          <p:nvPr/>
        </p:nvSpPr>
        <p:spPr>
          <a:xfrm>
            <a:off x="2932278" y="1081833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282" name="TextBox 110">
            <a:extLst>
              <a:ext uri="{FF2B5EF4-FFF2-40B4-BE49-F238E27FC236}">
                <a16:creationId xmlns:a16="http://schemas.microsoft.com/office/drawing/2014/main" id="{E7BAAD10-6CC3-45C8-A8E2-4272D52B5A02}"/>
              </a:ext>
            </a:extLst>
          </p:cNvPr>
          <p:cNvSpPr txBox="1"/>
          <p:nvPr/>
        </p:nvSpPr>
        <p:spPr>
          <a:xfrm>
            <a:off x="3657833" y="1115239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283" name="TextBox 111">
            <a:extLst>
              <a:ext uri="{FF2B5EF4-FFF2-40B4-BE49-F238E27FC236}">
                <a16:creationId xmlns:a16="http://schemas.microsoft.com/office/drawing/2014/main" id="{519EB8D6-0AB0-47DC-BE23-982F7D8E7449}"/>
              </a:ext>
            </a:extLst>
          </p:cNvPr>
          <p:cNvSpPr txBox="1"/>
          <p:nvPr/>
        </p:nvSpPr>
        <p:spPr>
          <a:xfrm>
            <a:off x="4163853" y="1115725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284" name="TextBox 125">
            <a:extLst>
              <a:ext uri="{FF2B5EF4-FFF2-40B4-BE49-F238E27FC236}">
                <a16:creationId xmlns:a16="http://schemas.microsoft.com/office/drawing/2014/main" id="{3120D783-8DD1-48EB-85D0-A5242A184700}"/>
              </a:ext>
            </a:extLst>
          </p:cNvPr>
          <p:cNvSpPr txBox="1"/>
          <p:nvPr/>
        </p:nvSpPr>
        <p:spPr>
          <a:xfrm>
            <a:off x="4479109" y="11156009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1285" name="Straight Connector 132">
            <a:extLst>
              <a:ext uri="{FF2B5EF4-FFF2-40B4-BE49-F238E27FC236}">
                <a16:creationId xmlns:a16="http://schemas.microsoft.com/office/drawing/2014/main" id="{35716B04-50AE-45F5-BA48-7118E38D3915}"/>
              </a:ext>
            </a:extLst>
          </p:cNvPr>
          <p:cNvCxnSpPr/>
          <p:nvPr/>
        </p:nvCxnSpPr>
        <p:spPr>
          <a:xfrm>
            <a:off x="3626926" y="11148451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6" name="Straight Connector 133">
            <a:extLst>
              <a:ext uri="{FF2B5EF4-FFF2-40B4-BE49-F238E27FC236}">
                <a16:creationId xmlns:a16="http://schemas.microsoft.com/office/drawing/2014/main" id="{464070D1-AFAC-4EF4-98B1-2B0B380376C0}"/>
              </a:ext>
            </a:extLst>
          </p:cNvPr>
          <p:cNvCxnSpPr/>
          <p:nvPr/>
        </p:nvCxnSpPr>
        <p:spPr>
          <a:xfrm>
            <a:off x="4120658" y="11148451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7" name="Straight Connector 134">
            <a:extLst>
              <a:ext uri="{FF2B5EF4-FFF2-40B4-BE49-F238E27FC236}">
                <a16:creationId xmlns:a16="http://schemas.microsoft.com/office/drawing/2014/main" id="{A6B1067A-81B9-4BF1-9C36-7AFF01703D14}"/>
              </a:ext>
            </a:extLst>
          </p:cNvPr>
          <p:cNvCxnSpPr/>
          <p:nvPr/>
        </p:nvCxnSpPr>
        <p:spPr>
          <a:xfrm>
            <a:off x="4568493" y="11143907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8" name="TextBox 142">
            <a:extLst>
              <a:ext uri="{FF2B5EF4-FFF2-40B4-BE49-F238E27FC236}">
                <a16:creationId xmlns:a16="http://schemas.microsoft.com/office/drawing/2014/main" id="{53C84DBA-D500-459E-8FBB-A99C17B57BD3}"/>
              </a:ext>
            </a:extLst>
          </p:cNvPr>
          <p:cNvSpPr txBox="1"/>
          <p:nvPr/>
        </p:nvSpPr>
        <p:spPr>
          <a:xfrm>
            <a:off x="3545871" y="1080880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289" name="TextBox 143">
            <a:extLst>
              <a:ext uri="{FF2B5EF4-FFF2-40B4-BE49-F238E27FC236}">
                <a16:creationId xmlns:a16="http://schemas.microsoft.com/office/drawing/2014/main" id="{63CD7B78-0FB8-478A-A397-9C7669D0BB47}"/>
              </a:ext>
            </a:extLst>
          </p:cNvPr>
          <p:cNvSpPr txBox="1"/>
          <p:nvPr/>
        </p:nvSpPr>
        <p:spPr>
          <a:xfrm>
            <a:off x="4143354" y="1081927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290" name="TextBox 144">
            <a:extLst>
              <a:ext uri="{FF2B5EF4-FFF2-40B4-BE49-F238E27FC236}">
                <a16:creationId xmlns:a16="http://schemas.microsoft.com/office/drawing/2014/main" id="{BD9FD154-B974-428C-A518-0048DD310E46}"/>
              </a:ext>
            </a:extLst>
          </p:cNvPr>
          <p:cNvSpPr txBox="1"/>
          <p:nvPr/>
        </p:nvSpPr>
        <p:spPr>
          <a:xfrm>
            <a:off x="4595977" y="1081833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291" name="TextBox 110">
            <a:extLst>
              <a:ext uri="{FF2B5EF4-FFF2-40B4-BE49-F238E27FC236}">
                <a16:creationId xmlns:a16="http://schemas.microsoft.com/office/drawing/2014/main" id="{9AB70493-ED4B-4226-815C-935A0E17E2E7}"/>
              </a:ext>
            </a:extLst>
          </p:cNvPr>
          <p:cNvSpPr txBox="1"/>
          <p:nvPr/>
        </p:nvSpPr>
        <p:spPr>
          <a:xfrm>
            <a:off x="5515209" y="1116191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2" name="TextBox 111">
            <a:extLst>
              <a:ext uri="{FF2B5EF4-FFF2-40B4-BE49-F238E27FC236}">
                <a16:creationId xmlns:a16="http://schemas.microsoft.com/office/drawing/2014/main" id="{BA98EBFC-CD68-4814-BDEE-1639197A26FE}"/>
              </a:ext>
            </a:extLst>
          </p:cNvPr>
          <p:cNvSpPr txBox="1"/>
          <p:nvPr/>
        </p:nvSpPr>
        <p:spPr>
          <a:xfrm>
            <a:off x="5986304" y="1115725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3" name="TextBox 125">
            <a:extLst>
              <a:ext uri="{FF2B5EF4-FFF2-40B4-BE49-F238E27FC236}">
                <a16:creationId xmlns:a16="http://schemas.microsoft.com/office/drawing/2014/main" id="{6C0DA3B7-5432-4CC3-9C6C-97A7E3A88600}"/>
              </a:ext>
            </a:extLst>
          </p:cNvPr>
          <p:cNvSpPr txBox="1"/>
          <p:nvPr/>
        </p:nvSpPr>
        <p:spPr>
          <a:xfrm>
            <a:off x="6425384" y="1116553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294" name="Straight Connector 132">
            <a:extLst>
              <a:ext uri="{FF2B5EF4-FFF2-40B4-BE49-F238E27FC236}">
                <a16:creationId xmlns:a16="http://schemas.microsoft.com/office/drawing/2014/main" id="{66F28DEC-BD46-4B49-AE11-D0F73E405DEB}"/>
              </a:ext>
            </a:extLst>
          </p:cNvPr>
          <p:cNvCxnSpPr/>
          <p:nvPr/>
        </p:nvCxnSpPr>
        <p:spPr>
          <a:xfrm>
            <a:off x="5468426" y="11148451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Connector 133">
            <a:extLst>
              <a:ext uri="{FF2B5EF4-FFF2-40B4-BE49-F238E27FC236}">
                <a16:creationId xmlns:a16="http://schemas.microsoft.com/office/drawing/2014/main" id="{1A672560-92A6-49A3-8E80-B05BCA96A164}"/>
              </a:ext>
            </a:extLst>
          </p:cNvPr>
          <p:cNvCxnSpPr/>
          <p:nvPr/>
        </p:nvCxnSpPr>
        <p:spPr>
          <a:xfrm>
            <a:off x="5924058" y="11148451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6" name="Straight Connector 134">
            <a:extLst>
              <a:ext uri="{FF2B5EF4-FFF2-40B4-BE49-F238E27FC236}">
                <a16:creationId xmlns:a16="http://schemas.microsoft.com/office/drawing/2014/main" id="{D9D552CB-27A5-4A26-91E3-4E992BB90F21}"/>
              </a:ext>
            </a:extLst>
          </p:cNvPr>
          <p:cNvCxnSpPr/>
          <p:nvPr/>
        </p:nvCxnSpPr>
        <p:spPr>
          <a:xfrm>
            <a:off x="6371893" y="11143907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7" name="TextBox 142">
            <a:extLst>
              <a:ext uri="{FF2B5EF4-FFF2-40B4-BE49-F238E27FC236}">
                <a16:creationId xmlns:a16="http://schemas.microsoft.com/office/drawing/2014/main" id="{B61AAE08-B6DC-4A7A-8ADE-47D3D241D0BC}"/>
              </a:ext>
            </a:extLst>
          </p:cNvPr>
          <p:cNvSpPr txBox="1"/>
          <p:nvPr/>
        </p:nvSpPr>
        <p:spPr>
          <a:xfrm>
            <a:off x="5492144" y="1081833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8" name="TextBox 143">
            <a:extLst>
              <a:ext uri="{FF2B5EF4-FFF2-40B4-BE49-F238E27FC236}">
                <a16:creationId xmlns:a16="http://schemas.microsoft.com/office/drawing/2014/main" id="{0958E7B4-679F-497B-AC03-A2F9F0303305}"/>
              </a:ext>
            </a:extLst>
          </p:cNvPr>
          <p:cNvSpPr txBox="1"/>
          <p:nvPr/>
        </p:nvSpPr>
        <p:spPr>
          <a:xfrm>
            <a:off x="5946755" y="1081927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99" name="TextBox 144">
            <a:extLst>
              <a:ext uri="{FF2B5EF4-FFF2-40B4-BE49-F238E27FC236}">
                <a16:creationId xmlns:a16="http://schemas.microsoft.com/office/drawing/2014/main" id="{27CF6C71-C7AC-43CE-B664-39539B2F0F7E}"/>
              </a:ext>
            </a:extLst>
          </p:cNvPr>
          <p:cNvSpPr txBox="1"/>
          <p:nvPr/>
        </p:nvSpPr>
        <p:spPr>
          <a:xfrm>
            <a:off x="6399378" y="1081833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00" name="TextBox 138">
            <a:extLst>
              <a:ext uri="{FF2B5EF4-FFF2-40B4-BE49-F238E27FC236}">
                <a16:creationId xmlns:a16="http://schemas.microsoft.com/office/drawing/2014/main" id="{E59D958B-64F0-48C3-AD8C-1CD2F65EF36B}"/>
              </a:ext>
            </a:extLst>
          </p:cNvPr>
          <p:cNvSpPr txBox="1"/>
          <p:nvPr/>
        </p:nvSpPr>
        <p:spPr>
          <a:xfrm>
            <a:off x="5099787" y="10855043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301" name="Straight Arrow Connector 145">
            <a:extLst>
              <a:ext uri="{FF2B5EF4-FFF2-40B4-BE49-F238E27FC236}">
                <a16:creationId xmlns:a16="http://schemas.microsoft.com/office/drawing/2014/main" id="{FBE1D784-7A42-46CC-A6CA-B9C88C5EA1B9}"/>
              </a:ext>
            </a:extLst>
          </p:cNvPr>
          <p:cNvCxnSpPr/>
          <p:nvPr/>
        </p:nvCxnSpPr>
        <p:spPr>
          <a:xfrm>
            <a:off x="1802718" y="11428106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2" name="TextBox 126">
            <a:extLst>
              <a:ext uri="{FF2B5EF4-FFF2-40B4-BE49-F238E27FC236}">
                <a16:creationId xmlns:a16="http://schemas.microsoft.com/office/drawing/2014/main" id="{8EA7DF89-74E0-4E35-B1AC-6406200F8CC3}"/>
              </a:ext>
            </a:extLst>
          </p:cNvPr>
          <p:cNvSpPr txBox="1"/>
          <p:nvPr/>
        </p:nvSpPr>
        <p:spPr>
          <a:xfrm>
            <a:off x="837262" y="12618416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1303" name="TextBox 127">
            <a:extLst>
              <a:ext uri="{FF2B5EF4-FFF2-40B4-BE49-F238E27FC236}">
                <a16:creationId xmlns:a16="http://schemas.microsoft.com/office/drawing/2014/main" id="{755F6973-2B6F-497B-8A02-D9CCCA5B6188}"/>
              </a:ext>
            </a:extLst>
          </p:cNvPr>
          <p:cNvSpPr txBox="1"/>
          <p:nvPr/>
        </p:nvSpPr>
        <p:spPr>
          <a:xfrm>
            <a:off x="1522775" y="1261649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304" name="TextBox 128">
            <a:extLst>
              <a:ext uri="{FF2B5EF4-FFF2-40B4-BE49-F238E27FC236}">
                <a16:creationId xmlns:a16="http://schemas.microsoft.com/office/drawing/2014/main" id="{4B9E9B07-3FDE-47CC-AECF-C8317D9C6A2C}"/>
              </a:ext>
            </a:extLst>
          </p:cNvPr>
          <p:cNvSpPr txBox="1"/>
          <p:nvPr/>
        </p:nvSpPr>
        <p:spPr>
          <a:xfrm>
            <a:off x="2132199" y="1262605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305" name="TextBox 129">
            <a:extLst>
              <a:ext uri="{FF2B5EF4-FFF2-40B4-BE49-F238E27FC236}">
                <a16:creationId xmlns:a16="http://schemas.microsoft.com/office/drawing/2014/main" id="{417D5C9D-6176-404F-88CB-4861D3CFDF29}"/>
              </a:ext>
            </a:extLst>
          </p:cNvPr>
          <p:cNvSpPr txBox="1"/>
          <p:nvPr/>
        </p:nvSpPr>
        <p:spPr>
          <a:xfrm>
            <a:off x="937827" y="1293224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06" name="TextBox 130">
            <a:extLst>
              <a:ext uri="{FF2B5EF4-FFF2-40B4-BE49-F238E27FC236}">
                <a16:creationId xmlns:a16="http://schemas.microsoft.com/office/drawing/2014/main" id="{6F24B48E-B355-4885-96FB-7EF6E060B667}"/>
              </a:ext>
            </a:extLst>
          </p:cNvPr>
          <p:cNvSpPr txBox="1"/>
          <p:nvPr/>
        </p:nvSpPr>
        <p:spPr>
          <a:xfrm>
            <a:off x="1602151" y="1293562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07" name="TextBox 131">
            <a:extLst>
              <a:ext uri="{FF2B5EF4-FFF2-40B4-BE49-F238E27FC236}">
                <a16:creationId xmlns:a16="http://schemas.microsoft.com/office/drawing/2014/main" id="{884F5865-45CB-40D9-A6BD-57F17780C345}"/>
              </a:ext>
            </a:extLst>
          </p:cNvPr>
          <p:cNvSpPr txBox="1"/>
          <p:nvPr/>
        </p:nvSpPr>
        <p:spPr>
          <a:xfrm>
            <a:off x="2235590" y="1294863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308" name="Straight Connector 135">
            <a:extLst>
              <a:ext uri="{FF2B5EF4-FFF2-40B4-BE49-F238E27FC236}">
                <a16:creationId xmlns:a16="http://schemas.microsoft.com/office/drawing/2014/main" id="{FC2A40A4-38D5-4285-946E-1E328F6588D6}"/>
              </a:ext>
            </a:extLst>
          </p:cNvPr>
          <p:cNvCxnSpPr/>
          <p:nvPr/>
        </p:nvCxnSpPr>
        <p:spPr>
          <a:xfrm>
            <a:off x="821813" y="1292202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Straight Connector 136">
            <a:extLst>
              <a:ext uri="{FF2B5EF4-FFF2-40B4-BE49-F238E27FC236}">
                <a16:creationId xmlns:a16="http://schemas.microsoft.com/office/drawing/2014/main" id="{EBBB60FD-6D25-429C-BB13-C7A57F6C3226}"/>
              </a:ext>
            </a:extLst>
          </p:cNvPr>
          <p:cNvCxnSpPr/>
          <p:nvPr/>
        </p:nvCxnSpPr>
        <p:spPr>
          <a:xfrm>
            <a:off x="1492090" y="1292431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0" name="Straight Connector 137">
            <a:extLst>
              <a:ext uri="{FF2B5EF4-FFF2-40B4-BE49-F238E27FC236}">
                <a16:creationId xmlns:a16="http://schemas.microsoft.com/office/drawing/2014/main" id="{3712D184-7DA9-43A7-8749-B322E38B0258}"/>
              </a:ext>
            </a:extLst>
          </p:cNvPr>
          <p:cNvCxnSpPr/>
          <p:nvPr/>
        </p:nvCxnSpPr>
        <p:spPr>
          <a:xfrm>
            <a:off x="2144378" y="129301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1" name="TextBox 141">
            <a:extLst>
              <a:ext uri="{FF2B5EF4-FFF2-40B4-BE49-F238E27FC236}">
                <a16:creationId xmlns:a16="http://schemas.microsoft.com/office/drawing/2014/main" id="{B6A31399-9472-47EC-BC85-0736EB24A34E}"/>
              </a:ext>
            </a:extLst>
          </p:cNvPr>
          <p:cNvSpPr txBox="1"/>
          <p:nvPr/>
        </p:nvSpPr>
        <p:spPr>
          <a:xfrm>
            <a:off x="2930112" y="1044468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1312" name="TextBox 141">
            <a:extLst>
              <a:ext uri="{FF2B5EF4-FFF2-40B4-BE49-F238E27FC236}">
                <a16:creationId xmlns:a16="http://schemas.microsoft.com/office/drawing/2014/main" id="{34040138-8A28-4B43-BD7D-694E19014745}"/>
              </a:ext>
            </a:extLst>
          </p:cNvPr>
          <p:cNvSpPr txBox="1"/>
          <p:nvPr/>
        </p:nvSpPr>
        <p:spPr>
          <a:xfrm>
            <a:off x="6206712" y="1044468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1313" name="Straight Arrow Connector 145">
            <a:extLst>
              <a:ext uri="{FF2B5EF4-FFF2-40B4-BE49-F238E27FC236}">
                <a16:creationId xmlns:a16="http://schemas.microsoft.com/office/drawing/2014/main" id="{0C129F5F-4E3E-4A9E-A9E7-450DD9BF6654}"/>
              </a:ext>
            </a:extLst>
          </p:cNvPr>
          <p:cNvCxnSpPr/>
          <p:nvPr/>
        </p:nvCxnSpPr>
        <p:spPr>
          <a:xfrm>
            <a:off x="5244418" y="11428106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4" name="TextBox 126">
            <a:extLst>
              <a:ext uri="{FF2B5EF4-FFF2-40B4-BE49-F238E27FC236}">
                <a16:creationId xmlns:a16="http://schemas.microsoft.com/office/drawing/2014/main" id="{D3DCDCE1-27F0-424B-8A10-43695EA92CB8}"/>
              </a:ext>
            </a:extLst>
          </p:cNvPr>
          <p:cNvSpPr txBox="1"/>
          <p:nvPr/>
        </p:nvSpPr>
        <p:spPr>
          <a:xfrm>
            <a:off x="4132912" y="12618416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315" name="TextBox 127">
            <a:extLst>
              <a:ext uri="{FF2B5EF4-FFF2-40B4-BE49-F238E27FC236}">
                <a16:creationId xmlns:a16="http://schemas.microsoft.com/office/drawing/2014/main" id="{952BA605-B3D7-4C36-82DB-1C70B0A6F2CB}"/>
              </a:ext>
            </a:extLst>
          </p:cNvPr>
          <p:cNvSpPr txBox="1"/>
          <p:nvPr/>
        </p:nvSpPr>
        <p:spPr>
          <a:xfrm>
            <a:off x="4910500" y="12616497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16" name="TextBox 128">
            <a:extLst>
              <a:ext uri="{FF2B5EF4-FFF2-40B4-BE49-F238E27FC236}">
                <a16:creationId xmlns:a16="http://schemas.microsoft.com/office/drawing/2014/main" id="{1C4DC65C-2602-4E25-8328-57282E4D682A}"/>
              </a:ext>
            </a:extLst>
          </p:cNvPr>
          <p:cNvSpPr txBox="1"/>
          <p:nvPr/>
        </p:nvSpPr>
        <p:spPr>
          <a:xfrm>
            <a:off x="5415149" y="12626059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MKRS</a:t>
            </a:r>
            <a:endParaRPr lang="en-US" sz="2000" dirty="0"/>
          </a:p>
        </p:txBody>
      </p:sp>
      <p:sp>
        <p:nvSpPr>
          <p:cNvPr id="1317" name="TextBox 129">
            <a:extLst>
              <a:ext uri="{FF2B5EF4-FFF2-40B4-BE49-F238E27FC236}">
                <a16:creationId xmlns:a16="http://schemas.microsoft.com/office/drawing/2014/main" id="{77468964-431A-47F8-9DFC-444A983E213A}"/>
              </a:ext>
            </a:extLst>
          </p:cNvPr>
          <p:cNvSpPr txBox="1"/>
          <p:nvPr/>
        </p:nvSpPr>
        <p:spPr>
          <a:xfrm>
            <a:off x="4239828" y="129322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18" name="TextBox 130">
            <a:extLst>
              <a:ext uri="{FF2B5EF4-FFF2-40B4-BE49-F238E27FC236}">
                <a16:creationId xmlns:a16="http://schemas.microsoft.com/office/drawing/2014/main" id="{72D01EC5-68E0-42FD-9FFE-4E0A6DD0BE0F}"/>
              </a:ext>
            </a:extLst>
          </p:cNvPr>
          <p:cNvSpPr txBox="1"/>
          <p:nvPr/>
        </p:nvSpPr>
        <p:spPr>
          <a:xfrm>
            <a:off x="4894626" y="1293562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19" name="TextBox 131">
            <a:extLst>
              <a:ext uri="{FF2B5EF4-FFF2-40B4-BE49-F238E27FC236}">
                <a16:creationId xmlns:a16="http://schemas.microsoft.com/office/drawing/2014/main" id="{FDA9D1E1-350A-4746-A194-9E74F4E000C8}"/>
              </a:ext>
            </a:extLst>
          </p:cNvPr>
          <p:cNvSpPr txBox="1"/>
          <p:nvPr/>
        </p:nvSpPr>
        <p:spPr>
          <a:xfrm>
            <a:off x="5521715" y="1294863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20" name="Straight Connector 135">
            <a:extLst>
              <a:ext uri="{FF2B5EF4-FFF2-40B4-BE49-F238E27FC236}">
                <a16:creationId xmlns:a16="http://schemas.microsoft.com/office/drawing/2014/main" id="{F1F4184D-0F61-4CEA-971B-07CB0F79EE7D}"/>
              </a:ext>
            </a:extLst>
          </p:cNvPr>
          <p:cNvCxnSpPr/>
          <p:nvPr/>
        </p:nvCxnSpPr>
        <p:spPr>
          <a:xfrm>
            <a:off x="4111113" y="1292202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1" name="Straight Connector 136">
            <a:extLst>
              <a:ext uri="{FF2B5EF4-FFF2-40B4-BE49-F238E27FC236}">
                <a16:creationId xmlns:a16="http://schemas.microsoft.com/office/drawing/2014/main" id="{E0229D4F-EE8C-4739-9E3E-9A9B72CD9790}"/>
              </a:ext>
            </a:extLst>
          </p:cNvPr>
          <p:cNvCxnSpPr/>
          <p:nvPr/>
        </p:nvCxnSpPr>
        <p:spPr>
          <a:xfrm>
            <a:off x="4781390" y="1292431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2" name="Straight Connector 137">
            <a:extLst>
              <a:ext uri="{FF2B5EF4-FFF2-40B4-BE49-F238E27FC236}">
                <a16:creationId xmlns:a16="http://schemas.microsoft.com/office/drawing/2014/main" id="{84419122-4FC8-4547-A93B-76E1D1676355}"/>
              </a:ext>
            </a:extLst>
          </p:cNvPr>
          <p:cNvCxnSpPr/>
          <p:nvPr/>
        </p:nvCxnSpPr>
        <p:spPr>
          <a:xfrm>
            <a:off x="5433678" y="129301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3" name="TextBox 138">
            <a:extLst>
              <a:ext uri="{FF2B5EF4-FFF2-40B4-BE49-F238E27FC236}">
                <a16:creationId xmlns:a16="http://schemas.microsoft.com/office/drawing/2014/main" id="{1AE13FA6-4869-4085-A307-4050F778392F}"/>
              </a:ext>
            </a:extLst>
          </p:cNvPr>
          <p:cNvSpPr txBox="1"/>
          <p:nvPr/>
        </p:nvSpPr>
        <p:spPr>
          <a:xfrm>
            <a:off x="3349288" y="12720126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324" name="TextBox 141">
            <a:extLst>
              <a:ext uri="{FF2B5EF4-FFF2-40B4-BE49-F238E27FC236}">
                <a16:creationId xmlns:a16="http://schemas.microsoft.com/office/drawing/2014/main" id="{C24CCDBD-DBCE-457E-AB43-9A58B8C1AA74}"/>
              </a:ext>
            </a:extLst>
          </p:cNvPr>
          <p:cNvSpPr txBox="1"/>
          <p:nvPr/>
        </p:nvSpPr>
        <p:spPr>
          <a:xfrm>
            <a:off x="3282150" y="1220635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(3)</a:t>
            </a:r>
          </a:p>
        </p:txBody>
      </p:sp>
      <p:cxnSp>
        <p:nvCxnSpPr>
          <p:cNvPr id="1325" name="Straight Arrow Connector 145">
            <a:extLst>
              <a:ext uri="{FF2B5EF4-FFF2-40B4-BE49-F238E27FC236}">
                <a16:creationId xmlns:a16="http://schemas.microsoft.com/office/drawing/2014/main" id="{9CAB2D2D-7FE4-44BF-8D87-B93A8E042567}"/>
              </a:ext>
            </a:extLst>
          </p:cNvPr>
          <p:cNvCxnSpPr/>
          <p:nvPr/>
        </p:nvCxnSpPr>
        <p:spPr>
          <a:xfrm>
            <a:off x="3491820" y="13104506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6" name="Straight Arrow Connector 145">
            <a:extLst>
              <a:ext uri="{FF2B5EF4-FFF2-40B4-BE49-F238E27FC236}">
                <a16:creationId xmlns:a16="http://schemas.microsoft.com/office/drawing/2014/main" id="{7A58F7DC-7012-406F-BEF3-851EC92AF080}"/>
              </a:ext>
            </a:extLst>
          </p:cNvPr>
          <p:cNvCxnSpPr/>
          <p:nvPr/>
        </p:nvCxnSpPr>
        <p:spPr>
          <a:xfrm flipH="1">
            <a:off x="2811476" y="13104506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7" name="TextBox 126">
            <a:extLst>
              <a:ext uri="{FF2B5EF4-FFF2-40B4-BE49-F238E27FC236}">
                <a16:creationId xmlns:a16="http://schemas.microsoft.com/office/drawing/2014/main" id="{65386BF7-D90C-4C64-94E2-8C52225B9645}"/>
              </a:ext>
            </a:extLst>
          </p:cNvPr>
          <p:cNvSpPr txBox="1"/>
          <p:nvPr/>
        </p:nvSpPr>
        <p:spPr>
          <a:xfrm>
            <a:off x="932510" y="13837616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28" name="TextBox 127">
            <a:extLst>
              <a:ext uri="{FF2B5EF4-FFF2-40B4-BE49-F238E27FC236}">
                <a16:creationId xmlns:a16="http://schemas.microsoft.com/office/drawing/2014/main" id="{543844D4-2AAF-4F8C-93F9-40EC38D665A5}"/>
              </a:ext>
            </a:extLst>
          </p:cNvPr>
          <p:cNvSpPr txBox="1"/>
          <p:nvPr/>
        </p:nvSpPr>
        <p:spPr>
          <a:xfrm>
            <a:off x="1532300" y="1383569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329" name="TextBox 128">
            <a:extLst>
              <a:ext uri="{FF2B5EF4-FFF2-40B4-BE49-F238E27FC236}">
                <a16:creationId xmlns:a16="http://schemas.microsoft.com/office/drawing/2014/main" id="{5917C952-B4F1-4AB2-AF55-76567ADF29E8}"/>
              </a:ext>
            </a:extLst>
          </p:cNvPr>
          <p:cNvSpPr txBox="1"/>
          <p:nvPr/>
        </p:nvSpPr>
        <p:spPr>
          <a:xfrm>
            <a:off x="2141724" y="1384525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330" name="TextBox 129">
            <a:extLst>
              <a:ext uri="{FF2B5EF4-FFF2-40B4-BE49-F238E27FC236}">
                <a16:creationId xmlns:a16="http://schemas.microsoft.com/office/drawing/2014/main" id="{7643B816-F3C4-4420-AEA6-659261E75205}"/>
              </a:ext>
            </a:extLst>
          </p:cNvPr>
          <p:cNvSpPr txBox="1"/>
          <p:nvPr/>
        </p:nvSpPr>
        <p:spPr>
          <a:xfrm>
            <a:off x="861629" y="14151440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331" name="TextBox 130">
            <a:extLst>
              <a:ext uri="{FF2B5EF4-FFF2-40B4-BE49-F238E27FC236}">
                <a16:creationId xmlns:a16="http://schemas.microsoft.com/office/drawing/2014/main" id="{7E521A1C-7DDB-497A-8ECB-8D4CA3A4E1BD}"/>
              </a:ext>
            </a:extLst>
          </p:cNvPr>
          <p:cNvSpPr txBox="1"/>
          <p:nvPr/>
        </p:nvSpPr>
        <p:spPr>
          <a:xfrm>
            <a:off x="1592626" y="1415482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32" name="TextBox 131">
            <a:extLst>
              <a:ext uri="{FF2B5EF4-FFF2-40B4-BE49-F238E27FC236}">
                <a16:creationId xmlns:a16="http://schemas.microsoft.com/office/drawing/2014/main" id="{D6BF20CB-F9CE-4AEA-A4FB-039ECD0FEBBA}"/>
              </a:ext>
            </a:extLst>
          </p:cNvPr>
          <p:cNvSpPr txBox="1"/>
          <p:nvPr/>
        </p:nvSpPr>
        <p:spPr>
          <a:xfrm>
            <a:off x="2195921" y="1416783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33" name="Straight Connector 135">
            <a:extLst>
              <a:ext uri="{FF2B5EF4-FFF2-40B4-BE49-F238E27FC236}">
                <a16:creationId xmlns:a16="http://schemas.microsoft.com/office/drawing/2014/main" id="{331B19E4-67AC-47E2-85C1-B228553984A7}"/>
              </a:ext>
            </a:extLst>
          </p:cNvPr>
          <p:cNvCxnSpPr/>
          <p:nvPr/>
        </p:nvCxnSpPr>
        <p:spPr>
          <a:xfrm>
            <a:off x="821813" y="1414122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4" name="Straight Connector 136">
            <a:extLst>
              <a:ext uri="{FF2B5EF4-FFF2-40B4-BE49-F238E27FC236}">
                <a16:creationId xmlns:a16="http://schemas.microsoft.com/office/drawing/2014/main" id="{7DF1761E-A9F0-46F4-B4FE-D9C72C0F1F68}"/>
              </a:ext>
            </a:extLst>
          </p:cNvPr>
          <p:cNvCxnSpPr/>
          <p:nvPr/>
        </p:nvCxnSpPr>
        <p:spPr>
          <a:xfrm>
            <a:off x="1492090" y="1414351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5" name="Straight Connector 137">
            <a:extLst>
              <a:ext uri="{FF2B5EF4-FFF2-40B4-BE49-F238E27FC236}">
                <a16:creationId xmlns:a16="http://schemas.microsoft.com/office/drawing/2014/main" id="{FDB71F92-148D-4299-8120-F297D4D66BEB}"/>
              </a:ext>
            </a:extLst>
          </p:cNvPr>
          <p:cNvCxnSpPr/>
          <p:nvPr/>
        </p:nvCxnSpPr>
        <p:spPr>
          <a:xfrm>
            <a:off x="2144378" y="141493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6" name="TextBox 126">
            <a:extLst>
              <a:ext uri="{FF2B5EF4-FFF2-40B4-BE49-F238E27FC236}">
                <a16:creationId xmlns:a16="http://schemas.microsoft.com/office/drawing/2014/main" id="{FD085AB6-FF57-41E1-BA77-8C18118DC233}"/>
              </a:ext>
            </a:extLst>
          </p:cNvPr>
          <p:cNvSpPr txBox="1"/>
          <p:nvPr/>
        </p:nvSpPr>
        <p:spPr>
          <a:xfrm>
            <a:off x="4244035" y="13837616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37" name="TextBox 127">
            <a:extLst>
              <a:ext uri="{FF2B5EF4-FFF2-40B4-BE49-F238E27FC236}">
                <a16:creationId xmlns:a16="http://schemas.microsoft.com/office/drawing/2014/main" id="{F1403BDC-A4F3-490E-B6AC-88277DFA2004}"/>
              </a:ext>
            </a:extLst>
          </p:cNvPr>
          <p:cNvSpPr txBox="1"/>
          <p:nvPr/>
        </p:nvSpPr>
        <p:spPr>
          <a:xfrm>
            <a:off x="4847000" y="13835697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338" name="TextBox 128">
            <a:extLst>
              <a:ext uri="{FF2B5EF4-FFF2-40B4-BE49-F238E27FC236}">
                <a16:creationId xmlns:a16="http://schemas.microsoft.com/office/drawing/2014/main" id="{2546CEEA-A642-4560-9532-06DD24827131}"/>
              </a:ext>
            </a:extLst>
          </p:cNvPr>
          <p:cNvSpPr txBox="1"/>
          <p:nvPr/>
        </p:nvSpPr>
        <p:spPr>
          <a:xfrm>
            <a:off x="5427849" y="1384525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339" name="TextBox 129">
            <a:extLst>
              <a:ext uri="{FF2B5EF4-FFF2-40B4-BE49-F238E27FC236}">
                <a16:creationId xmlns:a16="http://schemas.microsoft.com/office/drawing/2014/main" id="{8587B184-26DD-4B7C-8FC3-22BD5453A48C}"/>
              </a:ext>
            </a:extLst>
          </p:cNvPr>
          <p:cNvSpPr txBox="1"/>
          <p:nvPr/>
        </p:nvSpPr>
        <p:spPr>
          <a:xfrm>
            <a:off x="4252528" y="1415144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40" name="TextBox 130">
            <a:extLst>
              <a:ext uri="{FF2B5EF4-FFF2-40B4-BE49-F238E27FC236}">
                <a16:creationId xmlns:a16="http://schemas.microsoft.com/office/drawing/2014/main" id="{9A79817A-0B99-49E2-9A1E-9EB0D24ACCBF}"/>
              </a:ext>
            </a:extLst>
          </p:cNvPr>
          <p:cNvSpPr txBox="1"/>
          <p:nvPr/>
        </p:nvSpPr>
        <p:spPr>
          <a:xfrm>
            <a:off x="4897801" y="1415482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41" name="TextBox 131">
            <a:extLst>
              <a:ext uri="{FF2B5EF4-FFF2-40B4-BE49-F238E27FC236}">
                <a16:creationId xmlns:a16="http://schemas.microsoft.com/office/drawing/2014/main" id="{7CD7AA46-E37F-491A-A0F7-CC325180D6A9}"/>
              </a:ext>
            </a:extLst>
          </p:cNvPr>
          <p:cNvSpPr txBox="1"/>
          <p:nvPr/>
        </p:nvSpPr>
        <p:spPr>
          <a:xfrm>
            <a:off x="5504271" y="1416783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42" name="Straight Connector 135">
            <a:extLst>
              <a:ext uri="{FF2B5EF4-FFF2-40B4-BE49-F238E27FC236}">
                <a16:creationId xmlns:a16="http://schemas.microsoft.com/office/drawing/2014/main" id="{D2E5F658-F332-44D2-8529-B2EEEE65F3A1}"/>
              </a:ext>
            </a:extLst>
          </p:cNvPr>
          <p:cNvCxnSpPr/>
          <p:nvPr/>
        </p:nvCxnSpPr>
        <p:spPr>
          <a:xfrm>
            <a:off x="4123813" y="1414122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3" name="Straight Connector 136">
            <a:extLst>
              <a:ext uri="{FF2B5EF4-FFF2-40B4-BE49-F238E27FC236}">
                <a16:creationId xmlns:a16="http://schemas.microsoft.com/office/drawing/2014/main" id="{66198461-CEEB-4226-8E69-B6AC2612BBF0}"/>
              </a:ext>
            </a:extLst>
          </p:cNvPr>
          <p:cNvCxnSpPr/>
          <p:nvPr/>
        </p:nvCxnSpPr>
        <p:spPr>
          <a:xfrm>
            <a:off x="4794090" y="1414351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Straight Connector 137">
            <a:extLst>
              <a:ext uri="{FF2B5EF4-FFF2-40B4-BE49-F238E27FC236}">
                <a16:creationId xmlns:a16="http://schemas.microsoft.com/office/drawing/2014/main" id="{5D46CCBF-A9DB-4F78-91E0-615DEAFFC8EB}"/>
              </a:ext>
            </a:extLst>
          </p:cNvPr>
          <p:cNvCxnSpPr/>
          <p:nvPr/>
        </p:nvCxnSpPr>
        <p:spPr>
          <a:xfrm>
            <a:off x="5446378" y="1414937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5" name="TextBox 138">
            <a:extLst>
              <a:ext uri="{FF2B5EF4-FFF2-40B4-BE49-F238E27FC236}">
                <a16:creationId xmlns:a16="http://schemas.microsoft.com/office/drawing/2014/main" id="{A64BD650-DB4B-42C7-9F41-BF9AA68E8F74}"/>
              </a:ext>
            </a:extLst>
          </p:cNvPr>
          <p:cNvSpPr txBox="1"/>
          <p:nvPr/>
        </p:nvSpPr>
        <p:spPr>
          <a:xfrm>
            <a:off x="3349288" y="13952026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346" name="Straight Arrow Connector 145">
            <a:extLst>
              <a:ext uri="{FF2B5EF4-FFF2-40B4-BE49-F238E27FC236}">
                <a16:creationId xmlns:a16="http://schemas.microsoft.com/office/drawing/2014/main" id="{4F8A381A-AF5E-47BA-9D6A-EDF63C466E99}"/>
              </a:ext>
            </a:extLst>
          </p:cNvPr>
          <p:cNvCxnSpPr/>
          <p:nvPr/>
        </p:nvCxnSpPr>
        <p:spPr>
          <a:xfrm>
            <a:off x="3482293" y="14447531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7" name="TextBox 141">
            <a:extLst>
              <a:ext uri="{FF2B5EF4-FFF2-40B4-BE49-F238E27FC236}">
                <a16:creationId xmlns:a16="http://schemas.microsoft.com/office/drawing/2014/main" id="{650F3E02-7810-406C-8E8D-F8D06A7ECA09}"/>
              </a:ext>
            </a:extLst>
          </p:cNvPr>
          <p:cNvSpPr txBox="1"/>
          <p:nvPr/>
        </p:nvSpPr>
        <p:spPr>
          <a:xfrm>
            <a:off x="2794038" y="1519720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sp>
        <p:nvSpPr>
          <p:cNvPr id="1349" name="TextBox 126">
            <a:extLst>
              <a:ext uri="{FF2B5EF4-FFF2-40B4-BE49-F238E27FC236}">
                <a16:creationId xmlns:a16="http://schemas.microsoft.com/office/drawing/2014/main" id="{9BA6129C-BC90-490E-8BC4-319F901139FA}"/>
              </a:ext>
            </a:extLst>
          </p:cNvPr>
          <p:cNvSpPr txBox="1"/>
          <p:nvPr/>
        </p:nvSpPr>
        <p:spPr>
          <a:xfrm>
            <a:off x="2758649" y="1577451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350" name="TextBox 127">
            <a:extLst>
              <a:ext uri="{FF2B5EF4-FFF2-40B4-BE49-F238E27FC236}">
                <a16:creationId xmlns:a16="http://schemas.microsoft.com/office/drawing/2014/main" id="{7C61541E-BD29-490F-B013-5258F5E7DF10}"/>
              </a:ext>
            </a:extLst>
          </p:cNvPr>
          <p:cNvSpPr txBox="1"/>
          <p:nvPr/>
        </p:nvSpPr>
        <p:spPr>
          <a:xfrm>
            <a:off x="3312215" y="15754326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1351" name="TextBox 128">
            <a:extLst>
              <a:ext uri="{FF2B5EF4-FFF2-40B4-BE49-F238E27FC236}">
                <a16:creationId xmlns:a16="http://schemas.microsoft.com/office/drawing/2014/main" id="{794C5D26-56E0-4BFE-B3C1-65E5FE5C6080}"/>
              </a:ext>
            </a:extLst>
          </p:cNvPr>
          <p:cNvSpPr txBox="1"/>
          <p:nvPr/>
        </p:nvSpPr>
        <p:spPr>
          <a:xfrm>
            <a:off x="3849568" y="1576026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53" name="TextBox 141">
            <a:extLst>
              <a:ext uri="{FF2B5EF4-FFF2-40B4-BE49-F238E27FC236}">
                <a16:creationId xmlns:a16="http://schemas.microsoft.com/office/drawing/2014/main" id="{368DB87B-ACEF-4126-8ECB-909251964FA3}"/>
              </a:ext>
            </a:extLst>
          </p:cNvPr>
          <p:cNvSpPr txBox="1"/>
          <p:nvPr/>
        </p:nvSpPr>
        <p:spPr>
          <a:xfrm>
            <a:off x="3266928" y="1353985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1354" name="TextBox 128">
            <a:extLst>
              <a:ext uri="{FF2B5EF4-FFF2-40B4-BE49-F238E27FC236}">
                <a16:creationId xmlns:a16="http://schemas.microsoft.com/office/drawing/2014/main" id="{BDD5098E-B73D-49BF-9A8C-57214BB9B5FF}"/>
              </a:ext>
            </a:extLst>
          </p:cNvPr>
          <p:cNvSpPr txBox="1"/>
          <p:nvPr/>
        </p:nvSpPr>
        <p:spPr>
          <a:xfrm>
            <a:off x="2200082" y="15643514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C4</a:t>
            </a:r>
          </a:p>
        </p:txBody>
      </p:sp>
      <p:sp>
        <p:nvSpPr>
          <p:cNvPr id="1355" name="TextBox 110">
            <a:extLst>
              <a:ext uri="{FF2B5EF4-FFF2-40B4-BE49-F238E27FC236}">
                <a16:creationId xmlns:a16="http://schemas.microsoft.com/office/drawing/2014/main" id="{7DDAC2B1-A8C6-4D98-9882-AD64AAB1CA4B}"/>
              </a:ext>
            </a:extLst>
          </p:cNvPr>
          <p:cNvSpPr txBox="1"/>
          <p:nvPr/>
        </p:nvSpPr>
        <p:spPr>
          <a:xfrm>
            <a:off x="8384473" y="995242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356" name="TextBox 111">
            <a:extLst>
              <a:ext uri="{FF2B5EF4-FFF2-40B4-BE49-F238E27FC236}">
                <a16:creationId xmlns:a16="http://schemas.microsoft.com/office/drawing/2014/main" id="{A4722B77-D9E2-4FDB-8939-691E7DBF9A52}"/>
              </a:ext>
            </a:extLst>
          </p:cNvPr>
          <p:cNvSpPr txBox="1"/>
          <p:nvPr/>
        </p:nvSpPr>
        <p:spPr>
          <a:xfrm>
            <a:off x="9147667" y="996047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357" name="TextBox 125">
            <a:extLst>
              <a:ext uri="{FF2B5EF4-FFF2-40B4-BE49-F238E27FC236}">
                <a16:creationId xmlns:a16="http://schemas.microsoft.com/office/drawing/2014/main" id="{3F0F0B1F-D167-420A-9E7F-B3F72CB08597}"/>
              </a:ext>
            </a:extLst>
          </p:cNvPr>
          <p:cNvSpPr txBox="1"/>
          <p:nvPr/>
        </p:nvSpPr>
        <p:spPr>
          <a:xfrm>
            <a:off x="9777246" y="9956047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358" name="TextBox 126">
            <a:extLst>
              <a:ext uri="{FF2B5EF4-FFF2-40B4-BE49-F238E27FC236}">
                <a16:creationId xmlns:a16="http://schemas.microsoft.com/office/drawing/2014/main" id="{50620B10-0164-423A-9FBE-CFFFB300B2DD}"/>
              </a:ext>
            </a:extLst>
          </p:cNvPr>
          <p:cNvSpPr txBox="1"/>
          <p:nvPr/>
        </p:nvSpPr>
        <p:spPr>
          <a:xfrm>
            <a:off x="11410010" y="963535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359" name="TextBox 127">
            <a:extLst>
              <a:ext uri="{FF2B5EF4-FFF2-40B4-BE49-F238E27FC236}">
                <a16:creationId xmlns:a16="http://schemas.microsoft.com/office/drawing/2014/main" id="{9E24E79E-5138-4A35-93C0-2DEBF0227A47}"/>
              </a:ext>
            </a:extLst>
          </p:cNvPr>
          <p:cNvSpPr txBox="1"/>
          <p:nvPr/>
        </p:nvSpPr>
        <p:spPr>
          <a:xfrm>
            <a:off x="12073300" y="96334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360" name="TextBox 128">
            <a:extLst>
              <a:ext uri="{FF2B5EF4-FFF2-40B4-BE49-F238E27FC236}">
                <a16:creationId xmlns:a16="http://schemas.microsoft.com/office/drawing/2014/main" id="{1393257B-09F9-4014-AA50-63A280484BAC}"/>
              </a:ext>
            </a:extLst>
          </p:cNvPr>
          <p:cNvSpPr txBox="1"/>
          <p:nvPr/>
        </p:nvSpPr>
        <p:spPr>
          <a:xfrm>
            <a:off x="12590649" y="9633475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361" name="TextBox 129">
            <a:extLst>
              <a:ext uri="{FF2B5EF4-FFF2-40B4-BE49-F238E27FC236}">
                <a16:creationId xmlns:a16="http://schemas.microsoft.com/office/drawing/2014/main" id="{A7075211-8FFA-4EE5-9472-2E50262C652E}"/>
              </a:ext>
            </a:extLst>
          </p:cNvPr>
          <p:cNvSpPr txBox="1"/>
          <p:nvPr/>
        </p:nvSpPr>
        <p:spPr>
          <a:xfrm>
            <a:off x="11428027" y="994918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362" name="TextBox 130">
            <a:extLst>
              <a:ext uri="{FF2B5EF4-FFF2-40B4-BE49-F238E27FC236}">
                <a16:creationId xmlns:a16="http://schemas.microsoft.com/office/drawing/2014/main" id="{DC53C129-21E7-4711-85D2-67B281544C1E}"/>
              </a:ext>
            </a:extLst>
          </p:cNvPr>
          <p:cNvSpPr txBox="1"/>
          <p:nvPr/>
        </p:nvSpPr>
        <p:spPr>
          <a:xfrm>
            <a:off x="11997101" y="995256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363" name="TextBox 131">
            <a:extLst>
              <a:ext uri="{FF2B5EF4-FFF2-40B4-BE49-F238E27FC236}">
                <a16:creationId xmlns:a16="http://schemas.microsoft.com/office/drawing/2014/main" id="{3314584C-D15A-4931-A4BA-2918100739C8}"/>
              </a:ext>
            </a:extLst>
          </p:cNvPr>
          <p:cNvSpPr txBox="1"/>
          <p:nvPr/>
        </p:nvSpPr>
        <p:spPr>
          <a:xfrm>
            <a:off x="12601965" y="995604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364" name="Straight Connector 132">
            <a:extLst>
              <a:ext uri="{FF2B5EF4-FFF2-40B4-BE49-F238E27FC236}">
                <a16:creationId xmlns:a16="http://schemas.microsoft.com/office/drawing/2014/main" id="{058AAF42-F21C-498A-A3F9-7F5470B2D622}"/>
              </a:ext>
            </a:extLst>
          </p:cNvPr>
          <p:cNvCxnSpPr/>
          <p:nvPr/>
        </p:nvCxnSpPr>
        <p:spPr>
          <a:xfrm>
            <a:off x="8375791" y="9938966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5" name="Straight Connector 133">
            <a:extLst>
              <a:ext uri="{FF2B5EF4-FFF2-40B4-BE49-F238E27FC236}">
                <a16:creationId xmlns:a16="http://schemas.microsoft.com/office/drawing/2014/main" id="{E99E0A8B-488D-4511-B6A9-0B651E460C4E}"/>
              </a:ext>
            </a:extLst>
          </p:cNvPr>
          <p:cNvCxnSpPr/>
          <p:nvPr/>
        </p:nvCxnSpPr>
        <p:spPr>
          <a:xfrm flipV="1">
            <a:off x="9046066" y="9938964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6" name="Straight Connector 134">
            <a:extLst>
              <a:ext uri="{FF2B5EF4-FFF2-40B4-BE49-F238E27FC236}">
                <a16:creationId xmlns:a16="http://schemas.microsoft.com/office/drawing/2014/main" id="{D7979962-FEBC-4F6D-A606-D8DECD347CC4}"/>
              </a:ext>
            </a:extLst>
          </p:cNvPr>
          <p:cNvCxnSpPr/>
          <p:nvPr/>
        </p:nvCxnSpPr>
        <p:spPr>
          <a:xfrm flipV="1">
            <a:off x="9698354" y="9941252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7" name="Straight Connector 135">
            <a:extLst>
              <a:ext uri="{FF2B5EF4-FFF2-40B4-BE49-F238E27FC236}">
                <a16:creationId xmlns:a16="http://schemas.microsoft.com/office/drawing/2014/main" id="{42C72CC0-BE93-462F-9048-3E99FFB88F93}"/>
              </a:ext>
            </a:extLst>
          </p:cNvPr>
          <p:cNvCxnSpPr/>
          <p:nvPr/>
        </p:nvCxnSpPr>
        <p:spPr>
          <a:xfrm>
            <a:off x="11273913" y="99389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8" name="Straight Connector 136">
            <a:extLst>
              <a:ext uri="{FF2B5EF4-FFF2-40B4-BE49-F238E27FC236}">
                <a16:creationId xmlns:a16="http://schemas.microsoft.com/office/drawing/2014/main" id="{ACE652A4-9E67-46A3-886D-470C43F2563E}"/>
              </a:ext>
            </a:extLst>
          </p:cNvPr>
          <p:cNvCxnSpPr/>
          <p:nvPr/>
        </p:nvCxnSpPr>
        <p:spPr>
          <a:xfrm>
            <a:off x="11944190" y="99412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Connector 137">
            <a:extLst>
              <a:ext uri="{FF2B5EF4-FFF2-40B4-BE49-F238E27FC236}">
                <a16:creationId xmlns:a16="http://schemas.microsoft.com/office/drawing/2014/main" id="{894653F3-115F-48A4-9383-83F1ABF00FD2}"/>
              </a:ext>
            </a:extLst>
          </p:cNvPr>
          <p:cNvCxnSpPr/>
          <p:nvPr/>
        </p:nvCxnSpPr>
        <p:spPr>
          <a:xfrm>
            <a:off x="12596478" y="99471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0" name="TextBox 138">
            <a:extLst>
              <a:ext uri="{FF2B5EF4-FFF2-40B4-BE49-F238E27FC236}">
                <a16:creationId xmlns:a16="http://schemas.microsoft.com/office/drawing/2014/main" id="{022670CE-0C3E-44E6-9820-2963AAC472C3}"/>
              </a:ext>
            </a:extLst>
          </p:cNvPr>
          <p:cNvSpPr txBox="1"/>
          <p:nvPr/>
        </p:nvSpPr>
        <p:spPr>
          <a:xfrm>
            <a:off x="10664488" y="9698967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371" name="TextBox 141">
            <a:extLst>
              <a:ext uri="{FF2B5EF4-FFF2-40B4-BE49-F238E27FC236}">
                <a16:creationId xmlns:a16="http://schemas.microsoft.com/office/drawing/2014/main" id="{3ABB27BC-1A60-4C50-97DF-F96FD8DC3FED}"/>
              </a:ext>
            </a:extLst>
          </p:cNvPr>
          <p:cNvSpPr txBox="1"/>
          <p:nvPr/>
        </p:nvSpPr>
        <p:spPr>
          <a:xfrm>
            <a:off x="10594715" y="940109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1372" name="TextBox 142">
            <a:extLst>
              <a:ext uri="{FF2B5EF4-FFF2-40B4-BE49-F238E27FC236}">
                <a16:creationId xmlns:a16="http://schemas.microsoft.com/office/drawing/2014/main" id="{5BF5D8E6-77AA-4EED-93CA-63FBD07826F8}"/>
              </a:ext>
            </a:extLst>
          </p:cNvPr>
          <p:cNvSpPr txBox="1"/>
          <p:nvPr/>
        </p:nvSpPr>
        <p:spPr>
          <a:xfrm>
            <a:off x="8517435" y="9630616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373" name="TextBox 143">
            <a:extLst>
              <a:ext uri="{FF2B5EF4-FFF2-40B4-BE49-F238E27FC236}">
                <a16:creationId xmlns:a16="http://schemas.microsoft.com/office/drawing/2014/main" id="{BA7508A9-9366-4DD2-B787-2F223E52566C}"/>
              </a:ext>
            </a:extLst>
          </p:cNvPr>
          <p:cNvSpPr txBox="1"/>
          <p:nvPr/>
        </p:nvSpPr>
        <p:spPr>
          <a:xfrm>
            <a:off x="9149846" y="963155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374" name="TextBox 144">
            <a:extLst>
              <a:ext uri="{FF2B5EF4-FFF2-40B4-BE49-F238E27FC236}">
                <a16:creationId xmlns:a16="http://schemas.microsoft.com/office/drawing/2014/main" id="{8AF46F07-C4FE-4738-802C-9585D11A87DC}"/>
              </a:ext>
            </a:extLst>
          </p:cNvPr>
          <p:cNvSpPr txBox="1"/>
          <p:nvPr/>
        </p:nvSpPr>
        <p:spPr>
          <a:xfrm>
            <a:off x="9780268" y="963061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1375" name="Straight Arrow Connector 145">
            <a:extLst>
              <a:ext uri="{FF2B5EF4-FFF2-40B4-BE49-F238E27FC236}">
                <a16:creationId xmlns:a16="http://schemas.microsoft.com/office/drawing/2014/main" id="{550A42BE-E992-431E-BB19-90333B3AAA2D}"/>
              </a:ext>
            </a:extLst>
          </p:cNvPr>
          <p:cNvCxnSpPr/>
          <p:nvPr/>
        </p:nvCxnSpPr>
        <p:spPr>
          <a:xfrm flipH="1">
            <a:off x="8805397" y="10155279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6" name="Connettore 1 31">
            <a:extLst>
              <a:ext uri="{FF2B5EF4-FFF2-40B4-BE49-F238E27FC236}">
                <a16:creationId xmlns:a16="http://schemas.microsoft.com/office/drawing/2014/main" id="{028F7346-2EE1-46E1-87A6-10B732CD6267}"/>
              </a:ext>
            </a:extLst>
          </p:cNvPr>
          <p:cNvCxnSpPr/>
          <p:nvPr/>
        </p:nvCxnSpPr>
        <p:spPr>
          <a:xfrm flipH="1">
            <a:off x="10888765" y="10662680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7" name="TextBox 110">
            <a:extLst>
              <a:ext uri="{FF2B5EF4-FFF2-40B4-BE49-F238E27FC236}">
                <a16:creationId xmlns:a16="http://schemas.microsoft.com/office/drawing/2014/main" id="{9F80B920-9086-4B46-9DFB-6C37B5BC81EA}"/>
              </a:ext>
            </a:extLst>
          </p:cNvPr>
          <p:cNvSpPr txBox="1"/>
          <p:nvPr/>
        </p:nvSpPr>
        <p:spPr>
          <a:xfrm>
            <a:off x="7582133" y="11090331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378" name="TextBox 111">
            <a:extLst>
              <a:ext uri="{FF2B5EF4-FFF2-40B4-BE49-F238E27FC236}">
                <a16:creationId xmlns:a16="http://schemas.microsoft.com/office/drawing/2014/main" id="{FE39CD9B-3D2A-4FAA-840D-548AB0486CA4}"/>
              </a:ext>
            </a:extLst>
          </p:cNvPr>
          <p:cNvSpPr txBox="1"/>
          <p:nvPr/>
        </p:nvSpPr>
        <p:spPr>
          <a:xfrm>
            <a:off x="8084978" y="1109519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379" name="TextBox 125">
            <a:extLst>
              <a:ext uri="{FF2B5EF4-FFF2-40B4-BE49-F238E27FC236}">
                <a16:creationId xmlns:a16="http://schemas.microsoft.com/office/drawing/2014/main" id="{9C98ACF5-E461-4275-9058-7C29D9179EF5}"/>
              </a:ext>
            </a:extLst>
          </p:cNvPr>
          <p:cNvSpPr txBox="1"/>
          <p:nvPr/>
        </p:nvSpPr>
        <p:spPr>
          <a:xfrm>
            <a:off x="8431984" y="1110347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380" name="Straight Connector 132">
            <a:extLst>
              <a:ext uri="{FF2B5EF4-FFF2-40B4-BE49-F238E27FC236}">
                <a16:creationId xmlns:a16="http://schemas.microsoft.com/office/drawing/2014/main" id="{22C2C5C9-93A0-481D-A48A-51462C8D631E}"/>
              </a:ext>
            </a:extLst>
          </p:cNvPr>
          <p:cNvCxnSpPr/>
          <p:nvPr/>
        </p:nvCxnSpPr>
        <p:spPr>
          <a:xfrm>
            <a:off x="7551226" y="1108639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1" name="Straight Connector 133">
            <a:extLst>
              <a:ext uri="{FF2B5EF4-FFF2-40B4-BE49-F238E27FC236}">
                <a16:creationId xmlns:a16="http://schemas.microsoft.com/office/drawing/2014/main" id="{C5FCF7FE-DEF8-4B2B-A06F-146FE41AC3AB}"/>
              </a:ext>
            </a:extLst>
          </p:cNvPr>
          <p:cNvCxnSpPr/>
          <p:nvPr/>
        </p:nvCxnSpPr>
        <p:spPr>
          <a:xfrm>
            <a:off x="8044958" y="1108639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2" name="Straight Connector 134">
            <a:extLst>
              <a:ext uri="{FF2B5EF4-FFF2-40B4-BE49-F238E27FC236}">
                <a16:creationId xmlns:a16="http://schemas.microsoft.com/office/drawing/2014/main" id="{AD9230F5-8BA9-414D-9062-285470D4D257}"/>
              </a:ext>
            </a:extLst>
          </p:cNvPr>
          <p:cNvCxnSpPr/>
          <p:nvPr/>
        </p:nvCxnSpPr>
        <p:spPr>
          <a:xfrm>
            <a:off x="8492793" y="1108184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3" name="TextBox 142">
            <a:extLst>
              <a:ext uri="{FF2B5EF4-FFF2-40B4-BE49-F238E27FC236}">
                <a16:creationId xmlns:a16="http://schemas.microsoft.com/office/drawing/2014/main" id="{043A69FC-7210-4A15-BED6-F483E7C4E771}"/>
              </a:ext>
            </a:extLst>
          </p:cNvPr>
          <p:cNvSpPr txBox="1"/>
          <p:nvPr/>
        </p:nvSpPr>
        <p:spPr>
          <a:xfrm>
            <a:off x="7405219" y="10770507"/>
            <a:ext cx="833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FM7</a:t>
            </a:r>
          </a:p>
          <a:p>
            <a:endParaRPr lang="en-US" sz="2000" dirty="0"/>
          </a:p>
        </p:txBody>
      </p:sp>
      <p:sp>
        <p:nvSpPr>
          <p:cNvPr id="1384" name="TextBox 143">
            <a:extLst>
              <a:ext uri="{FF2B5EF4-FFF2-40B4-BE49-F238E27FC236}">
                <a16:creationId xmlns:a16="http://schemas.microsoft.com/office/drawing/2014/main" id="{CF37CB47-019B-4288-AD53-6021126A913A}"/>
              </a:ext>
            </a:extLst>
          </p:cNvPr>
          <p:cNvSpPr txBox="1"/>
          <p:nvPr/>
        </p:nvSpPr>
        <p:spPr>
          <a:xfrm>
            <a:off x="8096682" y="10772635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385" name="TextBox 144">
            <a:extLst>
              <a:ext uri="{FF2B5EF4-FFF2-40B4-BE49-F238E27FC236}">
                <a16:creationId xmlns:a16="http://schemas.microsoft.com/office/drawing/2014/main" id="{81FE0C34-39FA-4844-A518-9725E3800DC9}"/>
              </a:ext>
            </a:extLst>
          </p:cNvPr>
          <p:cNvSpPr txBox="1"/>
          <p:nvPr/>
        </p:nvSpPr>
        <p:spPr>
          <a:xfrm>
            <a:off x="8549305" y="1077169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386" name="TextBox 138">
            <a:extLst>
              <a:ext uri="{FF2B5EF4-FFF2-40B4-BE49-F238E27FC236}">
                <a16:creationId xmlns:a16="http://schemas.microsoft.com/office/drawing/2014/main" id="{4DC23B43-4A85-4291-90AC-9E63DEE29627}"/>
              </a:ext>
            </a:extLst>
          </p:cNvPr>
          <p:cNvSpPr txBox="1"/>
          <p:nvPr/>
        </p:nvSpPr>
        <p:spPr>
          <a:xfrm>
            <a:off x="9016829" y="10792984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387" name="TextBox 110">
            <a:extLst>
              <a:ext uri="{FF2B5EF4-FFF2-40B4-BE49-F238E27FC236}">
                <a16:creationId xmlns:a16="http://schemas.microsoft.com/office/drawing/2014/main" id="{F2CDEB30-0234-4E18-A1F4-08A2DAECD27B}"/>
              </a:ext>
            </a:extLst>
          </p:cNvPr>
          <p:cNvSpPr txBox="1"/>
          <p:nvPr/>
        </p:nvSpPr>
        <p:spPr>
          <a:xfrm>
            <a:off x="9363309" y="110998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88" name="TextBox 111">
            <a:extLst>
              <a:ext uri="{FF2B5EF4-FFF2-40B4-BE49-F238E27FC236}">
                <a16:creationId xmlns:a16="http://schemas.microsoft.com/office/drawing/2014/main" id="{834CDF92-1CF6-4A4A-8B3D-5DCB958C7BE2}"/>
              </a:ext>
            </a:extLst>
          </p:cNvPr>
          <p:cNvSpPr txBox="1"/>
          <p:nvPr/>
        </p:nvSpPr>
        <p:spPr>
          <a:xfrm>
            <a:off x="9834404" y="1109519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89" name="TextBox 125">
            <a:extLst>
              <a:ext uri="{FF2B5EF4-FFF2-40B4-BE49-F238E27FC236}">
                <a16:creationId xmlns:a16="http://schemas.microsoft.com/office/drawing/2014/main" id="{7CA442B7-7591-44E4-9AD1-E5162220C328}"/>
              </a:ext>
            </a:extLst>
          </p:cNvPr>
          <p:cNvSpPr txBox="1"/>
          <p:nvPr/>
        </p:nvSpPr>
        <p:spPr>
          <a:xfrm>
            <a:off x="10273484" y="1110347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390" name="Straight Connector 132">
            <a:extLst>
              <a:ext uri="{FF2B5EF4-FFF2-40B4-BE49-F238E27FC236}">
                <a16:creationId xmlns:a16="http://schemas.microsoft.com/office/drawing/2014/main" id="{7E2D944D-59B6-4419-A899-DB507DA99E49}"/>
              </a:ext>
            </a:extLst>
          </p:cNvPr>
          <p:cNvCxnSpPr/>
          <p:nvPr/>
        </p:nvCxnSpPr>
        <p:spPr>
          <a:xfrm>
            <a:off x="9316526" y="1108639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Straight Connector 133">
            <a:extLst>
              <a:ext uri="{FF2B5EF4-FFF2-40B4-BE49-F238E27FC236}">
                <a16:creationId xmlns:a16="http://schemas.microsoft.com/office/drawing/2014/main" id="{B134FB97-8392-41E7-B1E9-F848D65AA4B2}"/>
              </a:ext>
            </a:extLst>
          </p:cNvPr>
          <p:cNvCxnSpPr/>
          <p:nvPr/>
        </p:nvCxnSpPr>
        <p:spPr>
          <a:xfrm>
            <a:off x="9772158" y="1108639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2" name="Straight Connector 134">
            <a:extLst>
              <a:ext uri="{FF2B5EF4-FFF2-40B4-BE49-F238E27FC236}">
                <a16:creationId xmlns:a16="http://schemas.microsoft.com/office/drawing/2014/main" id="{F4B965A9-50A5-4813-960C-F3AA64F4FA2B}"/>
              </a:ext>
            </a:extLst>
          </p:cNvPr>
          <p:cNvCxnSpPr/>
          <p:nvPr/>
        </p:nvCxnSpPr>
        <p:spPr>
          <a:xfrm>
            <a:off x="10219993" y="1108184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3" name="TextBox 142">
            <a:extLst>
              <a:ext uri="{FF2B5EF4-FFF2-40B4-BE49-F238E27FC236}">
                <a16:creationId xmlns:a16="http://schemas.microsoft.com/office/drawing/2014/main" id="{DADEA8D5-9F2D-45EA-B3F8-0308BAF52FD2}"/>
              </a:ext>
            </a:extLst>
          </p:cNvPr>
          <p:cNvSpPr txBox="1"/>
          <p:nvPr/>
        </p:nvSpPr>
        <p:spPr>
          <a:xfrm>
            <a:off x="9369272" y="1077169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94" name="TextBox 143">
            <a:extLst>
              <a:ext uri="{FF2B5EF4-FFF2-40B4-BE49-F238E27FC236}">
                <a16:creationId xmlns:a16="http://schemas.microsoft.com/office/drawing/2014/main" id="{183F2E18-2A66-46EA-ABDF-06AB597C6CF9}"/>
              </a:ext>
            </a:extLst>
          </p:cNvPr>
          <p:cNvSpPr txBox="1"/>
          <p:nvPr/>
        </p:nvSpPr>
        <p:spPr>
          <a:xfrm>
            <a:off x="9823883" y="1077263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95" name="TextBox 144">
            <a:extLst>
              <a:ext uri="{FF2B5EF4-FFF2-40B4-BE49-F238E27FC236}">
                <a16:creationId xmlns:a16="http://schemas.microsoft.com/office/drawing/2014/main" id="{413F9F54-915A-4747-8250-6AF5B735998F}"/>
              </a:ext>
            </a:extLst>
          </p:cNvPr>
          <p:cNvSpPr txBox="1"/>
          <p:nvPr/>
        </p:nvSpPr>
        <p:spPr>
          <a:xfrm>
            <a:off x="10276506" y="1077169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396" name="TextBox 110">
            <a:extLst>
              <a:ext uri="{FF2B5EF4-FFF2-40B4-BE49-F238E27FC236}">
                <a16:creationId xmlns:a16="http://schemas.microsoft.com/office/drawing/2014/main" id="{877EF045-6886-44D0-8C2E-41DD83AE744A}"/>
              </a:ext>
            </a:extLst>
          </p:cNvPr>
          <p:cNvSpPr txBox="1"/>
          <p:nvPr/>
        </p:nvSpPr>
        <p:spPr>
          <a:xfrm>
            <a:off x="10973033" y="11090331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397" name="TextBox 111">
            <a:extLst>
              <a:ext uri="{FF2B5EF4-FFF2-40B4-BE49-F238E27FC236}">
                <a16:creationId xmlns:a16="http://schemas.microsoft.com/office/drawing/2014/main" id="{1ED953C9-D51E-422F-8879-EA8AE999EF45}"/>
              </a:ext>
            </a:extLst>
          </p:cNvPr>
          <p:cNvSpPr txBox="1"/>
          <p:nvPr/>
        </p:nvSpPr>
        <p:spPr>
          <a:xfrm>
            <a:off x="11320758" y="11080685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398" name="TextBox 125">
            <a:extLst>
              <a:ext uri="{FF2B5EF4-FFF2-40B4-BE49-F238E27FC236}">
                <a16:creationId xmlns:a16="http://schemas.microsoft.com/office/drawing/2014/main" id="{C0946AAB-5F66-472F-B6EA-00579D7B6423}"/>
              </a:ext>
            </a:extLst>
          </p:cNvPr>
          <p:cNvSpPr txBox="1"/>
          <p:nvPr/>
        </p:nvSpPr>
        <p:spPr>
          <a:xfrm>
            <a:off x="11808823" y="1109395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399" name="Straight Connector 132">
            <a:extLst>
              <a:ext uri="{FF2B5EF4-FFF2-40B4-BE49-F238E27FC236}">
                <a16:creationId xmlns:a16="http://schemas.microsoft.com/office/drawing/2014/main" id="{61F32CF5-5450-4972-A84E-8554E1D36302}"/>
              </a:ext>
            </a:extLst>
          </p:cNvPr>
          <p:cNvCxnSpPr/>
          <p:nvPr/>
        </p:nvCxnSpPr>
        <p:spPr>
          <a:xfrm>
            <a:off x="10942126" y="1108639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0" name="Straight Connector 133">
            <a:extLst>
              <a:ext uri="{FF2B5EF4-FFF2-40B4-BE49-F238E27FC236}">
                <a16:creationId xmlns:a16="http://schemas.microsoft.com/office/drawing/2014/main" id="{F3E4B5DA-470F-4DE0-A329-D14F7DAE2551}"/>
              </a:ext>
            </a:extLst>
          </p:cNvPr>
          <p:cNvCxnSpPr/>
          <p:nvPr/>
        </p:nvCxnSpPr>
        <p:spPr>
          <a:xfrm>
            <a:off x="11435858" y="1108639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1" name="Straight Connector 134">
            <a:extLst>
              <a:ext uri="{FF2B5EF4-FFF2-40B4-BE49-F238E27FC236}">
                <a16:creationId xmlns:a16="http://schemas.microsoft.com/office/drawing/2014/main" id="{3D5879BD-528F-4F45-BD66-F086734B7BA9}"/>
              </a:ext>
            </a:extLst>
          </p:cNvPr>
          <p:cNvCxnSpPr>
            <a:cxnSpLocks/>
          </p:cNvCxnSpPr>
          <p:nvPr/>
        </p:nvCxnSpPr>
        <p:spPr>
          <a:xfrm>
            <a:off x="11883692" y="11081848"/>
            <a:ext cx="640594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2" name="TextBox 142">
            <a:extLst>
              <a:ext uri="{FF2B5EF4-FFF2-40B4-BE49-F238E27FC236}">
                <a16:creationId xmlns:a16="http://schemas.microsoft.com/office/drawing/2014/main" id="{75891FA2-2A8B-4568-BD44-9AC1523694CB}"/>
              </a:ext>
            </a:extLst>
          </p:cNvPr>
          <p:cNvSpPr txBox="1"/>
          <p:nvPr/>
        </p:nvSpPr>
        <p:spPr>
          <a:xfrm>
            <a:off x="10975822" y="1082884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403" name="TextBox 143">
            <a:extLst>
              <a:ext uri="{FF2B5EF4-FFF2-40B4-BE49-F238E27FC236}">
                <a16:creationId xmlns:a16="http://schemas.microsoft.com/office/drawing/2014/main" id="{B2622C19-0082-4CFF-9781-D7232537CDAA}"/>
              </a:ext>
            </a:extLst>
          </p:cNvPr>
          <p:cNvSpPr txBox="1"/>
          <p:nvPr/>
        </p:nvSpPr>
        <p:spPr>
          <a:xfrm>
            <a:off x="11468532" y="1082978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404" name="TextBox 110">
            <a:extLst>
              <a:ext uri="{FF2B5EF4-FFF2-40B4-BE49-F238E27FC236}">
                <a16:creationId xmlns:a16="http://schemas.microsoft.com/office/drawing/2014/main" id="{61FE8EA3-3AE1-44F3-8551-4BD4FDCAB8D0}"/>
              </a:ext>
            </a:extLst>
          </p:cNvPr>
          <p:cNvSpPr txBox="1"/>
          <p:nvPr/>
        </p:nvSpPr>
        <p:spPr>
          <a:xfrm>
            <a:off x="12830409" y="110998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05" name="TextBox 111">
            <a:extLst>
              <a:ext uri="{FF2B5EF4-FFF2-40B4-BE49-F238E27FC236}">
                <a16:creationId xmlns:a16="http://schemas.microsoft.com/office/drawing/2014/main" id="{90617144-1540-4F61-B324-A7374AD442B3}"/>
              </a:ext>
            </a:extLst>
          </p:cNvPr>
          <p:cNvSpPr txBox="1"/>
          <p:nvPr/>
        </p:nvSpPr>
        <p:spPr>
          <a:xfrm>
            <a:off x="13301504" y="11095199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06" name="TextBox 125">
            <a:extLst>
              <a:ext uri="{FF2B5EF4-FFF2-40B4-BE49-F238E27FC236}">
                <a16:creationId xmlns:a16="http://schemas.microsoft.com/office/drawing/2014/main" id="{75E3817C-FB19-4649-9647-738BFB932DB0}"/>
              </a:ext>
            </a:extLst>
          </p:cNvPr>
          <p:cNvSpPr txBox="1"/>
          <p:nvPr/>
        </p:nvSpPr>
        <p:spPr>
          <a:xfrm>
            <a:off x="13740584" y="1110347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407" name="Straight Connector 132">
            <a:extLst>
              <a:ext uri="{FF2B5EF4-FFF2-40B4-BE49-F238E27FC236}">
                <a16:creationId xmlns:a16="http://schemas.microsoft.com/office/drawing/2014/main" id="{630D3396-0932-4A87-AFD9-D11B09DF3D8F}"/>
              </a:ext>
            </a:extLst>
          </p:cNvPr>
          <p:cNvCxnSpPr/>
          <p:nvPr/>
        </p:nvCxnSpPr>
        <p:spPr>
          <a:xfrm>
            <a:off x="12783626" y="1108639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8" name="Straight Connector 133">
            <a:extLst>
              <a:ext uri="{FF2B5EF4-FFF2-40B4-BE49-F238E27FC236}">
                <a16:creationId xmlns:a16="http://schemas.microsoft.com/office/drawing/2014/main" id="{78D676A4-580E-436C-B65B-128AF8F755EB}"/>
              </a:ext>
            </a:extLst>
          </p:cNvPr>
          <p:cNvCxnSpPr/>
          <p:nvPr/>
        </p:nvCxnSpPr>
        <p:spPr>
          <a:xfrm>
            <a:off x="13239258" y="1108639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9" name="Straight Connector 134">
            <a:extLst>
              <a:ext uri="{FF2B5EF4-FFF2-40B4-BE49-F238E27FC236}">
                <a16:creationId xmlns:a16="http://schemas.microsoft.com/office/drawing/2014/main" id="{F1687CB8-D020-44B4-9461-DA87CF448D01}"/>
              </a:ext>
            </a:extLst>
          </p:cNvPr>
          <p:cNvCxnSpPr/>
          <p:nvPr/>
        </p:nvCxnSpPr>
        <p:spPr>
          <a:xfrm>
            <a:off x="13687093" y="11081848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0" name="TextBox 142">
            <a:extLst>
              <a:ext uri="{FF2B5EF4-FFF2-40B4-BE49-F238E27FC236}">
                <a16:creationId xmlns:a16="http://schemas.microsoft.com/office/drawing/2014/main" id="{6CF3FEBE-D6F3-4130-A02D-C2029DD45C05}"/>
              </a:ext>
            </a:extLst>
          </p:cNvPr>
          <p:cNvSpPr txBox="1"/>
          <p:nvPr/>
        </p:nvSpPr>
        <p:spPr>
          <a:xfrm>
            <a:off x="12836372" y="1080026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11" name="TextBox 143">
            <a:extLst>
              <a:ext uri="{FF2B5EF4-FFF2-40B4-BE49-F238E27FC236}">
                <a16:creationId xmlns:a16="http://schemas.microsoft.com/office/drawing/2014/main" id="{87FC4051-E9A5-478C-B1D9-54BBDD2D40C3}"/>
              </a:ext>
            </a:extLst>
          </p:cNvPr>
          <p:cNvSpPr txBox="1"/>
          <p:nvPr/>
        </p:nvSpPr>
        <p:spPr>
          <a:xfrm>
            <a:off x="13290983" y="10791685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12" name="TextBox 144">
            <a:extLst>
              <a:ext uri="{FF2B5EF4-FFF2-40B4-BE49-F238E27FC236}">
                <a16:creationId xmlns:a16="http://schemas.microsoft.com/office/drawing/2014/main" id="{6AC83CC1-5123-4096-8F23-0DB82B1E7534}"/>
              </a:ext>
            </a:extLst>
          </p:cNvPr>
          <p:cNvSpPr txBox="1"/>
          <p:nvPr/>
        </p:nvSpPr>
        <p:spPr>
          <a:xfrm>
            <a:off x="13743606" y="1079074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13" name="TextBox 138">
            <a:extLst>
              <a:ext uri="{FF2B5EF4-FFF2-40B4-BE49-F238E27FC236}">
                <a16:creationId xmlns:a16="http://schemas.microsoft.com/office/drawing/2014/main" id="{04E76BBD-5891-40C4-B834-7B1D728092E3}"/>
              </a:ext>
            </a:extLst>
          </p:cNvPr>
          <p:cNvSpPr txBox="1"/>
          <p:nvPr/>
        </p:nvSpPr>
        <p:spPr>
          <a:xfrm>
            <a:off x="12458529" y="10792984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414" name="Straight Arrow Connector 145">
            <a:extLst>
              <a:ext uri="{FF2B5EF4-FFF2-40B4-BE49-F238E27FC236}">
                <a16:creationId xmlns:a16="http://schemas.microsoft.com/office/drawing/2014/main" id="{A523CD89-F608-4857-A236-C366692B9E81}"/>
              </a:ext>
            </a:extLst>
          </p:cNvPr>
          <p:cNvCxnSpPr/>
          <p:nvPr/>
        </p:nvCxnSpPr>
        <p:spPr>
          <a:xfrm>
            <a:off x="9117918" y="11366047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5" name="TextBox 126">
            <a:extLst>
              <a:ext uri="{FF2B5EF4-FFF2-40B4-BE49-F238E27FC236}">
                <a16:creationId xmlns:a16="http://schemas.microsoft.com/office/drawing/2014/main" id="{A9DB7FF2-9CB8-422F-84AC-C7FDD2D0D03C}"/>
              </a:ext>
            </a:extLst>
          </p:cNvPr>
          <p:cNvSpPr txBox="1"/>
          <p:nvPr/>
        </p:nvSpPr>
        <p:spPr>
          <a:xfrm>
            <a:off x="8161987" y="1255635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1416" name="TextBox 127">
            <a:extLst>
              <a:ext uri="{FF2B5EF4-FFF2-40B4-BE49-F238E27FC236}">
                <a16:creationId xmlns:a16="http://schemas.microsoft.com/office/drawing/2014/main" id="{1AA7F64B-D397-442A-BE31-3EAA457ADFA1}"/>
              </a:ext>
            </a:extLst>
          </p:cNvPr>
          <p:cNvSpPr txBox="1"/>
          <p:nvPr/>
        </p:nvSpPr>
        <p:spPr>
          <a:xfrm>
            <a:off x="8923700" y="125544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</p:txBody>
      </p:sp>
      <p:sp>
        <p:nvSpPr>
          <p:cNvPr id="1417" name="TextBox 128">
            <a:extLst>
              <a:ext uri="{FF2B5EF4-FFF2-40B4-BE49-F238E27FC236}">
                <a16:creationId xmlns:a16="http://schemas.microsoft.com/office/drawing/2014/main" id="{632F234A-6B2D-4A53-8F21-F93065F55946}"/>
              </a:ext>
            </a:extLst>
          </p:cNvPr>
          <p:cNvSpPr txBox="1"/>
          <p:nvPr/>
        </p:nvSpPr>
        <p:spPr>
          <a:xfrm>
            <a:off x="9428349" y="1256400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418" name="TextBox 129">
            <a:extLst>
              <a:ext uri="{FF2B5EF4-FFF2-40B4-BE49-F238E27FC236}">
                <a16:creationId xmlns:a16="http://schemas.microsoft.com/office/drawing/2014/main" id="{AD1B0F92-F5B5-4D2D-A48F-1D7F62E2E0C1}"/>
              </a:ext>
            </a:extLst>
          </p:cNvPr>
          <p:cNvSpPr txBox="1"/>
          <p:nvPr/>
        </p:nvSpPr>
        <p:spPr>
          <a:xfrm>
            <a:off x="8243502" y="1287018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19" name="TextBox 130">
            <a:extLst>
              <a:ext uri="{FF2B5EF4-FFF2-40B4-BE49-F238E27FC236}">
                <a16:creationId xmlns:a16="http://schemas.microsoft.com/office/drawing/2014/main" id="{00A30BE4-9A20-41BC-BFBF-BDF07569BE5F}"/>
              </a:ext>
            </a:extLst>
          </p:cNvPr>
          <p:cNvSpPr txBox="1"/>
          <p:nvPr/>
        </p:nvSpPr>
        <p:spPr>
          <a:xfrm>
            <a:off x="8907826" y="1287356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20" name="TextBox 131">
            <a:extLst>
              <a:ext uri="{FF2B5EF4-FFF2-40B4-BE49-F238E27FC236}">
                <a16:creationId xmlns:a16="http://schemas.microsoft.com/office/drawing/2014/main" id="{51D07B6C-BB89-4807-B699-21BC2B70A10D}"/>
              </a:ext>
            </a:extLst>
          </p:cNvPr>
          <p:cNvSpPr txBox="1"/>
          <p:nvPr/>
        </p:nvSpPr>
        <p:spPr>
          <a:xfrm>
            <a:off x="9550790" y="128865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21" name="Straight Connector 135">
            <a:extLst>
              <a:ext uri="{FF2B5EF4-FFF2-40B4-BE49-F238E27FC236}">
                <a16:creationId xmlns:a16="http://schemas.microsoft.com/office/drawing/2014/main" id="{74EFB84A-99A9-4321-9009-99B60585F407}"/>
              </a:ext>
            </a:extLst>
          </p:cNvPr>
          <p:cNvCxnSpPr/>
          <p:nvPr/>
        </p:nvCxnSpPr>
        <p:spPr>
          <a:xfrm>
            <a:off x="8137013" y="128599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2" name="Straight Connector 136">
            <a:extLst>
              <a:ext uri="{FF2B5EF4-FFF2-40B4-BE49-F238E27FC236}">
                <a16:creationId xmlns:a16="http://schemas.microsoft.com/office/drawing/2014/main" id="{B23CC058-DDBF-477F-8513-C47A7E589593}"/>
              </a:ext>
            </a:extLst>
          </p:cNvPr>
          <p:cNvCxnSpPr/>
          <p:nvPr/>
        </p:nvCxnSpPr>
        <p:spPr>
          <a:xfrm>
            <a:off x="8807290" y="128622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3" name="Straight Connector 137">
            <a:extLst>
              <a:ext uri="{FF2B5EF4-FFF2-40B4-BE49-F238E27FC236}">
                <a16:creationId xmlns:a16="http://schemas.microsoft.com/office/drawing/2014/main" id="{B367E8E8-40CF-45C7-A754-D8D2BD3803A5}"/>
              </a:ext>
            </a:extLst>
          </p:cNvPr>
          <p:cNvCxnSpPr/>
          <p:nvPr/>
        </p:nvCxnSpPr>
        <p:spPr>
          <a:xfrm>
            <a:off x="9459578" y="128681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4" name="TextBox 141">
            <a:extLst>
              <a:ext uri="{FF2B5EF4-FFF2-40B4-BE49-F238E27FC236}">
                <a16:creationId xmlns:a16="http://schemas.microsoft.com/office/drawing/2014/main" id="{8482656E-EF1C-4AF7-A98B-319A5367431C}"/>
              </a:ext>
            </a:extLst>
          </p:cNvPr>
          <p:cNvSpPr txBox="1"/>
          <p:nvPr/>
        </p:nvSpPr>
        <p:spPr>
          <a:xfrm>
            <a:off x="10274340" y="1039804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1425" name="TextBox 141">
            <a:extLst>
              <a:ext uri="{FF2B5EF4-FFF2-40B4-BE49-F238E27FC236}">
                <a16:creationId xmlns:a16="http://schemas.microsoft.com/office/drawing/2014/main" id="{F4599EAE-958B-4CA3-A579-E32BC36B2DC3}"/>
              </a:ext>
            </a:extLst>
          </p:cNvPr>
          <p:cNvSpPr txBox="1"/>
          <p:nvPr/>
        </p:nvSpPr>
        <p:spPr>
          <a:xfrm>
            <a:off x="13550940" y="1045519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1426" name="Straight Arrow Connector 145">
            <a:extLst>
              <a:ext uri="{FF2B5EF4-FFF2-40B4-BE49-F238E27FC236}">
                <a16:creationId xmlns:a16="http://schemas.microsoft.com/office/drawing/2014/main" id="{22C333DF-14F3-4C0A-ACFB-5B83BBDA51B6}"/>
              </a:ext>
            </a:extLst>
          </p:cNvPr>
          <p:cNvCxnSpPr/>
          <p:nvPr/>
        </p:nvCxnSpPr>
        <p:spPr>
          <a:xfrm>
            <a:off x="12559618" y="11366047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7" name="TextBox 126">
            <a:extLst>
              <a:ext uri="{FF2B5EF4-FFF2-40B4-BE49-F238E27FC236}">
                <a16:creationId xmlns:a16="http://schemas.microsoft.com/office/drawing/2014/main" id="{7BB81DF1-7EE8-4E74-9A12-FAE5D91591D9}"/>
              </a:ext>
            </a:extLst>
          </p:cNvPr>
          <p:cNvSpPr txBox="1"/>
          <p:nvPr/>
        </p:nvSpPr>
        <p:spPr>
          <a:xfrm>
            <a:off x="11543360" y="1255635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428" name="TextBox 127">
            <a:extLst>
              <a:ext uri="{FF2B5EF4-FFF2-40B4-BE49-F238E27FC236}">
                <a16:creationId xmlns:a16="http://schemas.microsoft.com/office/drawing/2014/main" id="{DF2BC24A-3457-48E7-9124-0A6EC28F3694}"/>
              </a:ext>
            </a:extLst>
          </p:cNvPr>
          <p:cNvSpPr txBox="1"/>
          <p:nvPr/>
        </p:nvSpPr>
        <p:spPr>
          <a:xfrm>
            <a:off x="12130450" y="1255443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429" name="TextBox 128">
            <a:extLst>
              <a:ext uri="{FF2B5EF4-FFF2-40B4-BE49-F238E27FC236}">
                <a16:creationId xmlns:a16="http://schemas.microsoft.com/office/drawing/2014/main" id="{B6CFFBB3-40B5-4A65-969C-B571C151CDC6}"/>
              </a:ext>
            </a:extLst>
          </p:cNvPr>
          <p:cNvSpPr txBox="1"/>
          <p:nvPr/>
        </p:nvSpPr>
        <p:spPr>
          <a:xfrm>
            <a:off x="12701774" y="12564000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430" name="TextBox 129">
            <a:extLst>
              <a:ext uri="{FF2B5EF4-FFF2-40B4-BE49-F238E27FC236}">
                <a16:creationId xmlns:a16="http://schemas.microsoft.com/office/drawing/2014/main" id="{9368456B-8A8D-4D85-97B5-1B090807F44F}"/>
              </a:ext>
            </a:extLst>
          </p:cNvPr>
          <p:cNvSpPr txBox="1"/>
          <p:nvPr/>
        </p:nvSpPr>
        <p:spPr>
          <a:xfrm>
            <a:off x="11555028" y="1287018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31" name="TextBox 130">
            <a:extLst>
              <a:ext uri="{FF2B5EF4-FFF2-40B4-BE49-F238E27FC236}">
                <a16:creationId xmlns:a16="http://schemas.microsoft.com/office/drawing/2014/main" id="{F15C9CBE-CC78-4C9A-9B43-57E0334B3AE1}"/>
              </a:ext>
            </a:extLst>
          </p:cNvPr>
          <p:cNvSpPr txBox="1"/>
          <p:nvPr/>
        </p:nvSpPr>
        <p:spPr>
          <a:xfrm>
            <a:off x="12200301" y="1287356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32" name="TextBox 131">
            <a:extLst>
              <a:ext uri="{FF2B5EF4-FFF2-40B4-BE49-F238E27FC236}">
                <a16:creationId xmlns:a16="http://schemas.microsoft.com/office/drawing/2014/main" id="{A7AA6976-3063-4984-B979-6BDD3D0FEEC3}"/>
              </a:ext>
            </a:extLst>
          </p:cNvPr>
          <p:cNvSpPr txBox="1"/>
          <p:nvPr/>
        </p:nvSpPr>
        <p:spPr>
          <a:xfrm>
            <a:off x="12846440" y="128865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433" name="Straight Connector 135">
            <a:extLst>
              <a:ext uri="{FF2B5EF4-FFF2-40B4-BE49-F238E27FC236}">
                <a16:creationId xmlns:a16="http://schemas.microsoft.com/office/drawing/2014/main" id="{19583CF8-B819-4E63-BACA-361F5A46F213}"/>
              </a:ext>
            </a:extLst>
          </p:cNvPr>
          <p:cNvCxnSpPr/>
          <p:nvPr/>
        </p:nvCxnSpPr>
        <p:spPr>
          <a:xfrm>
            <a:off x="11426313" y="128599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4" name="Straight Connector 136">
            <a:extLst>
              <a:ext uri="{FF2B5EF4-FFF2-40B4-BE49-F238E27FC236}">
                <a16:creationId xmlns:a16="http://schemas.microsoft.com/office/drawing/2014/main" id="{08AB34F4-D37D-49D9-ADA2-679BF28B5B60}"/>
              </a:ext>
            </a:extLst>
          </p:cNvPr>
          <p:cNvCxnSpPr/>
          <p:nvPr/>
        </p:nvCxnSpPr>
        <p:spPr>
          <a:xfrm>
            <a:off x="12096590" y="128622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5" name="Straight Connector 137">
            <a:extLst>
              <a:ext uri="{FF2B5EF4-FFF2-40B4-BE49-F238E27FC236}">
                <a16:creationId xmlns:a16="http://schemas.microsoft.com/office/drawing/2014/main" id="{2DE16809-26A6-442C-84E7-33100594AFC7}"/>
              </a:ext>
            </a:extLst>
          </p:cNvPr>
          <p:cNvCxnSpPr/>
          <p:nvPr/>
        </p:nvCxnSpPr>
        <p:spPr>
          <a:xfrm>
            <a:off x="12748878" y="128681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6" name="TextBox 138">
            <a:extLst>
              <a:ext uri="{FF2B5EF4-FFF2-40B4-BE49-F238E27FC236}">
                <a16:creationId xmlns:a16="http://schemas.microsoft.com/office/drawing/2014/main" id="{2227D350-A03D-485D-8443-06739D4984FC}"/>
              </a:ext>
            </a:extLst>
          </p:cNvPr>
          <p:cNvSpPr txBox="1"/>
          <p:nvPr/>
        </p:nvSpPr>
        <p:spPr>
          <a:xfrm>
            <a:off x="10664488" y="12658067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437" name="TextBox 141">
            <a:extLst>
              <a:ext uri="{FF2B5EF4-FFF2-40B4-BE49-F238E27FC236}">
                <a16:creationId xmlns:a16="http://schemas.microsoft.com/office/drawing/2014/main" id="{AE2C4E1C-4B38-44A5-9086-146E24399DC2}"/>
              </a:ext>
            </a:extLst>
          </p:cNvPr>
          <p:cNvSpPr txBox="1"/>
          <p:nvPr/>
        </p:nvSpPr>
        <p:spPr>
          <a:xfrm>
            <a:off x="10528340" y="1214429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(3.2)</a:t>
            </a:r>
          </a:p>
        </p:txBody>
      </p:sp>
      <p:cxnSp>
        <p:nvCxnSpPr>
          <p:cNvPr id="1438" name="Straight Arrow Connector 145">
            <a:extLst>
              <a:ext uri="{FF2B5EF4-FFF2-40B4-BE49-F238E27FC236}">
                <a16:creationId xmlns:a16="http://schemas.microsoft.com/office/drawing/2014/main" id="{190B0820-2359-4A9B-9323-98C5C3A044D7}"/>
              </a:ext>
            </a:extLst>
          </p:cNvPr>
          <p:cNvCxnSpPr/>
          <p:nvPr/>
        </p:nvCxnSpPr>
        <p:spPr>
          <a:xfrm>
            <a:off x="10807020" y="13042447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9" name="TextBox 141">
            <a:extLst>
              <a:ext uri="{FF2B5EF4-FFF2-40B4-BE49-F238E27FC236}">
                <a16:creationId xmlns:a16="http://schemas.microsoft.com/office/drawing/2014/main" id="{DF4B8CB7-8C9F-48C7-9824-F2A303419330}"/>
              </a:ext>
            </a:extLst>
          </p:cNvPr>
          <p:cNvSpPr txBox="1"/>
          <p:nvPr/>
        </p:nvSpPr>
        <p:spPr>
          <a:xfrm>
            <a:off x="10582128" y="1347779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1440" name="TextBox 126">
            <a:extLst>
              <a:ext uri="{FF2B5EF4-FFF2-40B4-BE49-F238E27FC236}">
                <a16:creationId xmlns:a16="http://schemas.microsoft.com/office/drawing/2014/main" id="{4D331811-94F6-4702-B372-3807DAFBD427}"/>
              </a:ext>
            </a:extLst>
          </p:cNvPr>
          <p:cNvSpPr txBox="1"/>
          <p:nvPr/>
        </p:nvSpPr>
        <p:spPr>
          <a:xfrm>
            <a:off x="8247710" y="1374328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41" name="TextBox 129">
            <a:extLst>
              <a:ext uri="{FF2B5EF4-FFF2-40B4-BE49-F238E27FC236}">
                <a16:creationId xmlns:a16="http://schemas.microsoft.com/office/drawing/2014/main" id="{C631A468-18E9-49FC-B8F0-FAE604789DFB}"/>
              </a:ext>
            </a:extLst>
          </p:cNvPr>
          <p:cNvSpPr txBox="1"/>
          <p:nvPr/>
        </p:nvSpPr>
        <p:spPr>
          <a:xfrm>
            <a:off x="8176829" y="14089381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442" name="TextBox 130">
            <a:extLst>
              <a:ext uri="{FF2B5EF4-FFF2-40B4-BE49-F238E27FC236}">
                <a16:creationId xmlns:a16="http://schemas.microsoft.com/office/drawing/2014/main" id="{E350DAB6-B221-4DA3-9C3D-9C857078764A}"/>
              </a:ext>
            </a:extLst>
          </p:cNvPr>
          <p:cNvSpPr txBox="1"/>
          <p:nvPr/>
        </p:nvSpPr>
        <p:spPr>
          <a:xfrm>
            <a:off x="8860201" y="14092763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443" name="TextBox 131">
            <a:extLst>
              <a:ext uri="{FF2B5EF4-FFF2-40B4-BE49-F238E27FC236}">
                <a16:creationId xmlns:a16="http://schemas.microsoft.com/office/drawing/2014/main" id="{83EFB976-1E34-451B-BB1D-2DA7C42F2F7F}"/>
              </a:ext>
            </a:extLst>
          </p:cNvPr>
          <p:cNvSpPr txBox="1"/>
          <p:nvPr/>
        </p:nvSpPr>
        <p:spPr>
          <a:xfrm>
            <a:off x="9465065" y="1409624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444" name="Straight Connector 135">
            <a:extLst>
              <a:ext uri="{FF2B5EF4-FFF2-40B4-BE49-F238E27FC236}">
                <a16:creationId xmlns:a16="http://schemas.microsoft.com/office/drawing/2014/main" id="{8BEAA555-D623-4A02-BB13-A1FBE7C993E9}"/>
              </a:ext>
            </a:extLst>
          </p:cNvPr>
          <p:cNvCxnSpPr/>
          <p:nvPr/>
        </p:nvCxnSpPr>
        <p:spPr>
          <a:xfrm>
            <a:off x="8137013" y="140791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5" name="Straight Connector 136">
            <a:extLst>
              <a:ext uri="{FF2B5EF4-FFF2-40B4-BE49-F238E27FC236}">
                <a16:creationId xmlns:a16="http://schemas.microsoft.com/office/drawing/2014/main" id="{76565F0E-5B58-4369-A25E-52BE354F4665}"/>
              </a:ext>
            </a:extLst>
          </p:cNvPr>
          <p:cNvCxnSpPr/>
          <p:nvPr/>
        </p:nvCxnSpPr>
        <p:spPr>
          <a:xfrm>
            <a:off x="8807290" y="140814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6" name="Straight Connector 137">
            <a:extLst>
              <a:ext uri="{FF2B5EF4-FFF2-40B4-BE49-F238E27FC236}">
                <a16:creationId xmlns:a16="http://schemas.microsoft.com/office/drawing/2014/main" id="{557A51FE-018E-4AA9-8712-29E6967FC528}"/>
              </a:ext>
            </a:extLst>
          </p:cNvPr>
          <p:cNvCxnSpPr/>
          <p:nvPr/>
        </p:nvCxnSpPr>
        <p:spPr>
          <a:xfrm>
            <a:off x="9459578" y="140873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7" name="TextBox 127">
            <a:extLst>
              <a:ext uri="{FF2B5EF4-FFF2-40B4-BE49-F238E27FC236}">
                <a16:creationId xmlns:a16="http://schemas.microsoft.com/office/drawing/2014/main" id="{E9198C97-BD57-4DE3-B153-7F357BF8C455}"/>
              </a:ext>
            </a:extLst>
          </p:cNvPr>
          <p:cNvSpPr txBox="1"/>
          <p:nvPr/>
        </p:nvSpPr>
        <p:spPr>
          <a:xfrm>
            <a:off x="12219350" y="13773638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48" name="TextBox 128">
            <a:extLst>
              <a:ext uri="{FF2B5EF4-FFF2-40B4-BE49-F238E27FC236}">
                <a16:creationId xmlns:a16="http://schemas.microsoft.com/office/drawing/2014/main" id="{7B44DC0B-F7BE-4014-B6D1-A83A931B5A03}"/>
              </a:ext>
            </a:extLst>
          </p:cNvPr>
          <p:cNvSpPr txBox="1"/>
          <p:nvPr/>
        </p:nvSpPr>
        <p:spPr>
          <a:xfrm>
            <a:off x="12857349" y="1377367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49" name="TextBox 129">
            <a:extLst>
              <a:ext uri="{FF2B5EF4-FFF2-40B4-BE49-F238E27FC236}">
                <a16:creationId xmlns:a16="http://schemas.microsoft.com/office/drawing/2014/main" id="{B1F9F319-6560-4E05-92A8-32031EE60841}"/>
              </a:ext>
            </a:extLst>
          </p:cNvPr>
          <p:cNvSpPr txBox="1"/>
          <p:nvPr/>
        </p:nvSpPr>
        <p:spPr>
          <a:xfrm>
            <a:off x="11567728" y="1408938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0" name="TextBox 130">
            <a:extLst>
              <a:ext uri="{FF2B5EF4-FFF2-40B4-BE49-F238E27FC236}">
                <a16:creationId xmlns:a16="http://schemas.microsoft.com/office/drawing/2014/main" id="{DBA1CE8A-5848-4787-AA17-3424E14F2E6C}"/>
              </a:ext>
            </a:extLst>
          </p:cNvPr>
          <p:cNvSpPr txBox="1"/>
          <p:nvPr/>
        </p:nvSpPr>
        <p:spPr>
          <a:xfrm>
            <a:off x="12222526" y="1409276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51" name="TextBox 131">
            <a:extLst>
              <a:ext uri="{FF2B5EF4-FFF2-40B4-BE49-F238E27FC236}">
                <a16:creationId xmlns:a16="http://schemas.microsoft.com/office/drawing/2014/main" id="{9A62C54F-FA19-40E4-BE63-B023989175E9}"/>
              </a:ext>
            </a:extLst>
          </p:cNvPr>
          <p:cNvSpPr txBox="1"/>
          <p:nvPr/>
        </p:nvSpPr>
        <p:spPr>
          <a:xfrm>
            <a:off x="12744840" y="14105772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1452" name="Straight Connector 135">
            <a:extLst>
              <a:ext uri="{FF2B5EF4-FFF2-40B4-BE49-F238E27FC236}">
                <a16:creationId xmlns:a16="http://schemas.microsoft.com/office/drawing/2014/main" id="{696AAD19-10CE-47A3-81A3-4D3E78FBB45E}"/>
              </a:ext>
            </a:extLst>
          </p:cNvPr>
          <p:cNvCxnSpPr/>
          <p:nvPr/>
        </p:nvCxnSpPr>
        <p:spPr>
          <a:xfrm>
            <a:off x="11439013" y="140791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3" name="Straight Connector 136">
            <a:extLst>
              <a:ext uri="{FF2B5EF4-FFF2-40B4-BE49-F238E27FC236}">
                <a16:creationId xmlns:a16="http://schemas.microsoft.com/office/drawing/2014/main" id="{49B82C63-C621-43B5-BC58-990F259C5C78}"/>
              </a:ext>
            </a:extLst>
          </p:cNvPr>
          <p:cNvCxnSpPr/>
          <p:nvPr/>
        </p:nvCxnSpPr>
        <p:spPr>
          <a:xfrm>
            <a:off x="12109290" y="140814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4" name="Straight Connector 137">
            <a:extLst>
              <a:ext uri="{FF2B5EF4-FFF2-40B4-BE49-F238E27FC236}">
                <a16:creationId xmlns:a16="http://schemas.microsoft.com/office/drawing/2014/main" id="{885FBB82-876C-4663-9740-350B7CADF5F0}"/>
              </a:ext>
            </a:extLst>
          </p:cNvPr>
          <p:cNvCxnSpPr/>
          <p:nvPr/>
        </p:nvCxnSpPr>
        <p:spPr>
          <a:xfrm>
            <a:off x="12761578" y="140873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5" name="TextBox 138">
            <a:extLst>
              <a:ext uri="{FF2B5EF4-FFF2-40B4-BE49-F238E27FC236}">
                <a16:creationId xmlns:a16="http://schemas.microsoft.com/office/drawing/2014/main" id="{801CE207-1C1A-432C-A2D8-9BCFA7D921DD}"/>
              </a:ext>
            </a:extLst>
          </p:cNvPr>
          <p:cNvSpPr txBox="1"/>
          <p:nvPr/>
        </p:nvSpPr>
        <p:spPr>
          <a:xfrm>
            <a:off x="10664488" y="13889967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456" name="TextBox 141">
            <a:extLst>
              <a:ext uri="{FF2B5EF4-FFF2-40B4-BE49-F238E27FC236}">
                <a16:creationId xmlns:a16="http://schemas.microsoft.com/office/drawing/2014/main" id="{9C5F9020-3D7D-4D31-9FEC-C378512FA50C}"/>
              </a:ext>
            </a:extLst>
          </p:cNvPr>
          <p:cNvSpPr txBox="1"/>
          <p:nvPr/>
        </p:nvSpPr>
        <p:spPr>
          <a:xfrm>
            <a:off x="10569216" y="14962704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cxnSp>
        <p:nvCxnSpPr>
          <p:cNvPr id="1457" name="Straight Arrow Connector 145">
            <a:extLst>
              <a:ext uri="{FF2B5EF4-FFF2-40B4-BE49-F238E27FC236}">
                <a16:creationId xmlns:a16="http://schemas.microsoft.com/office/drawing/2014/main" id="{9D809092-A689-4F8C-8C14-96B9CAB77295}"/>
              </a:ext>
            </a:extLst>
          </p:cNvPr>
          <p:cNvCxnSpPr/>
          <p:nvPr/>
        </p:nvCxnSpPr>
        <p:spPr>
          <a:xfrm>
            <a:off x="10807020" y="14347372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8" name="Straight Arrow Connector 1457">
            <a:extLst>
              <a:ext uri="{FF2B5EF4-FFF2-40B4-BE49-F238E27FC236}">
                <a16:creationId xmlns:a16="http://schemas.microsoft.com/office/drawing/2014/main" id="{5DF2E895-2792-423B-8B3B-1089EC0D644D}"/>
              </a:ext>
            </a:extLst>
          </p:cNvPr>
          <p:cNvCxnSpPr/>
          <p:nvPr/>
        </p:nvCxnSpPr>
        <p:spPr>
          <a:xfrm flipH="1">
            <a:off x="10126676" y="14347372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9" name="TextBox 138">
            <a:extLst>
              <a:ext uri="{FF2B5EF4-FFF2-40B4-BE49-F238E27FC236}">
                <a16:creationId xmlns:a16="http://schemas.microsoft.com/office/drawing/2014/main" id="{6B7038BC-41BB-4F7E-A356-714E77A23A77}"/>
              </a:ext>
            </a:extLst>
          </p:cNvPr>
          <p:cNvSpPr txBox="1"/>
          <p:nvPr/>
        </p:nvSpPr>
        <p:spPr>
          <a:xfrm>
            <a:off x="10664488" y="15385392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460" name="TextBox 126">
            <a:extLst>
              <a:ext uri="{FF2B5EF4-FFF2-40B4-BE49-F238E27FC236}">
                <a16:creationId xmlns:a16="http://schemas.microsoft.com/office/drawing/2014/main" id="{4396C9C1-92FD-472C-82D8-A047490D5CDC}"/>
              </a:ext>
            </a:extLst>
          </p:cNvPr>
          <p:cNvSpPr txBox="1"/>
          <p:nvPr/>
        </p:nvSpPr>
        <p:spPr>
          <a:xfrm>
            <a:off x="8238185" y="15290032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61" name="TextBox 127">
            <a:extLst>
              <a:ext uri="{FF2B5EF4-FFF2-40B4-BE49-F238E27FC236}">
                <a16:creationId xmlns:a16="http://schemas.microsoft.com/office/drawing/2014/main" id="{6113A9D3-43CF-4C70-B889-C6436DBAA46D}"/>
              </a:ext>
            </a:extLst>
          </p:cNvPr>
          <p:cNvSpPr txBox="1"/>
          <p:nvPr/>
        </p:nvSpPr>
        <p:spPr>
          <a:xfrm>
            <a:off x="8837975" y="15288114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462" name="TextBox 130">
            <a:extLst>
              <a:ext uri="{FF2B5EF4-FFF2-40B4-BE49-F238E27FC236}">
                <a16:creationId xmlns:a16="http://schemas.microsoft.com/office/drawing/2014/main" id="{E1406B46-B50F-497D-A7C8-F07A5F1AC38D}"/>
              </a:ext>
            </a:extLst>
          </p:cNvPr>
          <p:cNvSpPr txBox="1"/>
          <p:nvPr/>
        </p:nvSpPr>
        <p:spPr>
          <a:xfrm>
            <a:off x="8917351" y="1560723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63" name="TextBox 131">
            <a:extLst>
              <a:ext uri="{FF2B5EF4-FFF2-40B4-BE49-F238E27FC236}">
                <a16:creationId xmlns:a16="http://schemas.microsoft.com/office/drawing/2014/main" id="{2A0651DD-980F-4079-900C-BED112A3455C}"/>
              </a:ext>
            </a:extLst>
          </p:cNvPr>
          <p:cNvSpPr txBox="1"/>
          <p:nvPr/>
        </p:nvSpPr>
        <p:spPr>
          <a:xfrm>
            <a:off x="9550790" y="1562024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64" name="Straight Connector 135">
            <a:extLst>
              <a:ext uri="{FF2B5EF4-FFF2-40B4-BE49-F238E27FC236}">
                <a16:creationId xmlns:a16="http://schemas.microsoft.com/office/drawing/2014/main" id="{0E15F487-4655-498F-BAA0-08D15C3D8DF8}"/>
              </a:ext>
            </a:extLst>
          </p:cNvPr>
          <p:cNvCxnSpPr/>
          <p:nvPr/>
        </p:nvCxnSpPr>
        <p:spPr>
          <a:xfrm>
            <a:off x="8137013" y="15593639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5" name="Straight Connector 136">
            <a:extLst>
              <a:ext uri="{FF2B5EF4-FFF2-40B4-BE49-F238E27FC236}">
                <a16:creationId xmlns:a16="http://schemas.microsoft.com/office/drawing/2014/main" id="{C697805A-D4BD-4D94-954C-975D1DF8B420}"/>
              </a:ext>
            </a:extLst>
          </p:cNvPr>
          <p:cNvCxnSpPr/>
          <p:nvPr/>
        </p:nvCxnSpPr>
        <p:spPr>
          <a:xfrm>
            <a:off x="8807290" y="1559592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Straight Connector 137">
            <a:extLst>
              <a:ext uri="{FF2B5EF4-FFF2-40B4-BE49-F238E27FC236}">
                <a16:creationId xmlns:a16="http://schemas.microsoft.com/office/drawing/2014/main" id="{62FDE43D-3164-4DB9-85C1-AF4B6CB5E206}"/>
              </a:ext>
            </a:extLst>
          </p:cNvPr>
          <p:cNvCxnSpPr/>
          <p:nvPr/>
        </p:nvCxnSpPr>
        <p:spPr>
          <a:xfrm>
            <a:off x="9459578" y="1560179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7" name="TextBox 126">
            <a:extLst>
              <a:ext uri="{FF2B5EF4-FFF2-40B4-BE49-F238E27FC236}">
                <a16:creationId xmlns:a16="http://schemas.microsoft.com/office/drawing/2014/main" id="{83720859-F77F-4519-97E1-1D7AAF814130}"/>
              </a:ext>
            </a:extLst>
          </p:cNvPr>
          <p:cNvSpPr txBox="1"/>
          <p:nvPr/>
        </p:nvSpPr>
        <p:spPr>
          <a:xfrm>
            <a:off x="11549710" y="15337657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68" name="TextBox 127">
            <a:extLst>
              <a:ext uri="{FF2B5EF4-FFF2-40B4-BE49-F238E27FC236}">
                <a16:creationId xmlns:a16="http://schemas.microsoft.com/office/drawing/2014/main" id="{A7291987-8AC9-4D9B-950B-DABEC9575A97}"/>
              </a:ext>
            </a:extLst>
          </p:cNvPr>
          <p:cNvSpPr txBox="1"/>
          <p:nvPr/>
        </p:nvSpPr>
        <p:spPr>
          <a:xfrm>
            <a:off x="12152675" y="15335738"/>
            <a:ext cx="606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469" name="TextBox 129">
            <a:extLst>
              <a:ext uri="{FF2B5EF4-FFF2-40B4-BE49-F238E27FC236}">
                <a16:creationId xmlns:a16="http://schemas.microsoft.com/office/drawing/2014/main" id="{845B3677-8DAE-4419-A434-0846D4851531}"/>
              </a:ext>
            </a:extLst>
          </p:cNvPr>
          <p:cNvSpPr txBox="1"/>
          <p:nvPr/>
        </p:nvSpPr>
        <p:spPr>
          <a:xfrm>
            <a:off x="11558203" y="1565148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70" name="TextBox 130">
            <a:extLst>
              <a:ext uri="{FF2B5EF4-FFF2-40B4-BE49-F238E27FC236}">
                <a16:creationId xmlns:a16="http://schemas.microsoft.com/office/drawing/2014/main" id="{89CB8075-8D31-440C-AF48-3660EDE9D3B5}"/>
              </a:ext>
            </a:extLst>
          </p:cNvPr>
          <p:cNvSpPr txBox="1"/>
          <p:nvPr/>
        </p:nvSpPr>
        <p:spPr>
          <a:xfrm>
            <a:off x="12222526" y="1565486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71" name="TextBox 131">
            <a:extLst>
              <a:ext uri="{FF2B5EF4-FFF2-40B4-BE49-F238E27FC236}">
                <a16:creationId xmlns:a16="http://schemas.microsoft.com/office/drawing/2014/main" id="{ACB92158-27F8-4D24-A1EF-F159AF17E78A}"/>
              </a:ext>
            </a:extLst>
          </p:cNvPr>
          <p:cNvSpPr txBox="1"/>
          <p:nvPr/>
        </p:nvSpPr>
        <p:spPr>
          <a:xfrm>
            <a:off x="12849615" y="1566787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72" name="Straight Connector 135">
            <a:extLst>
              <a:ext uri="{FF2B5EF4-FFF2-40B4-BE49-F238E27FC236}">
                <a16:creationId xmlns:a16="http://schemas.microsoft.com/office/drawing/2014/main" id="{E93B7A46-1C0E-456D-B0DC-2FAF95EE5520}"/>
              </a:ext>
            </a:extLst>
          </p:cNvPr>
          <p:cNvCxnSpPr/>
          <p:nvPr/>
        </p:nvCxnSpPr>
        <p:spPr>
          <a:xfrm>
            <a:off x="11439013" y="1564126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3" name="Straight Connector 136">
            <a:extLst>
              <a:ext uri="{FF2B5EF4-FFF2-40B4-BE49-F238E27FC236}">
                <a16:creationId xmlns:a16="http://schemas.microsoft.com/office/drawing/2014/main" id="{0B9C5132-0FD0-4275-8DD2-6F25C3971688}"/>
              </a:ext>
            </a:extLst>
          </p:cNvPr>
          <p:cNvCxnSpPr/>
          <p:nvPr/>
        </p:nvCxnSpPr>
        <p:spPr>
          <a:xfrm>
            <a:off x="12109290" y="1564355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4" name="Straight Connector 137">
            <a:extLst>
              <a:ext uri="{FF2B5EF4-FFF2-40B4-BE49-F238E27FC236}">
                <a16:creationId xmlns:a16="http://schemas.microsoft.com/office/drawing/2014/main" id="{0B38C4E0-5100-4DE8-80E5-CC93A32557CB}"/>
              </a:ext>
            </a:extLst>
          </p:cNvPr>
          <p:cNvCxnSpPr/>
          <p:nvPr/>
        </p:nvCxnSpPr>
        <p:spPr>
          <a:xfrm>
            <a:off x="12761578" y="1564942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5" name="TextBox 126">
            <a:extLst>
              <a:ext uri="{FF2B5EF4-FFF2-40B4-BE49-F238E27FC236}">
                <a16:creationId xmlns:a16="http://schemas.microsoft.com/office/drawing/2014/main" id="{15EC60E5-F740-4EDE-A414-213A1723C992}"/>
              </a:ext>
            </a:extLst>
          </p:cNvPr>
          <p:cNvSpPr txBox="1"/>
          <p:nvPr/>
        </p:nvSpPr>
        <p:spPr>
          <a:xfrm>
            <a:off x="9876956" y="1733035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76" name="TextBox 127">
            <a:extLst>
              <a:ext uri="{FF2B5EF4-FFF2-40B4-BE49-F238E27FC236}">
                <a16:creationId xmlns:a16="http://schemas.microsoft.com/office/drawing/2014/main" id="{E26ED645-DE1E-4C65-8975-5DA54003C58B}"/>
              </a:ext>
            </a:extLst>
          </p:cNvPr>
          <p:cNvSpPr txBox="1"/>
          <p:nvPr/>
        </p:nvSpPr>
        <p:spPr>
          <a:xfrm>
            <a:off x="10556122" y="17337956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  <a:p>
            <a:endParaRPr lang="en-US" sz="2000" dirty="0"/>
          </a:p>
        </p:txBody>
      </p:sp>
      <p:sp>
        <p:nvSpPr>
          <p:cNvPr id="1477" name="TextBox 128">
            <a:extLst>
              <a:ext uri="{FF2B5EF4-FFF2-40B4-BE49-F238E27FC236}">
                <a16:creationId xmlns:a16="http://schemas.microsoft.com/office/drawing/2014/main" id="{BF2FD2F6-BDF5-4D5A-8126-EAE7A2DAD6F4}"/>
              </a:ext>
            </a:extLst>
          </p:cNvPr>
          <p:cNvSpPr txBox="1"/>
          <p:nvPr/>
        </p:nvSpPr>
        <p:spPr>
          <a:xfrm>
            <a:off x="11175070" y="1733799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78" name="TextBox 129">
            <a:extLst>
              <a:ext uri="{FF2B5EF4-FFF2-40B4-BE49-F238E27FC236}">
                <a16:creationId xmlns:a16="http://schemas.microsoft.com/office/drawing/2014/main" id="{279609AA-374D-4B60-86DD-01B79B25A5E0}"/>
              </a:ext>
            </a:extLst>
          </p:cNvPr>
          <p:cNvSpPr txBox="1"/>
          <p:nvPr/>
        </p:nvSpPr>
        <p:spPr>
          <a:xfrm>
            <a:off x="9885448" y="1764417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79" name="TextBox 130">
            <a:extLst>
              <a:ext uri="{FF2B5EF4-FFF2-40B4-BE49-F238E27FC236}">
                <a16:creationId xmlns:a16="http://schemas.microsoft.com/office/drawing/2014/main" id="{A00F43AB-78AE-430E-BECB-E7C97948F66A}"/>
              </a:ext>
            </a:extLst>
          </p:cNvPr>
          <p:cNvSpPr txBox="1"/>
          <p:nvPr/>
        </p:nvSpPr>
        <p:spPr>
          <a:xfrm>
            <a:off x="10559820" y="1764755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480" name="TextBox 131">
            <a:extLst>
              <a:ext uri="{FF2B5EF4-FFF2-40B4-BE49-F238E27FC236}">
                <a16:creationId xmlns:a16="http://schemas.microsoft.com/office/drawing/2014/main" id="{C8198417-6DED-4A0C-96FD-B60774211719}"/>
              </a:ext>
            </a:extLst>
          </p:cNvPr>
          <p:cNvSpPr txBox="1"/>
          <p:nvPr/>
        </p:nvSpPr>
        <p:spPr>
          <a:xfrm>
            <a:off x="11176861" y="1766056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81" name="Straight Connector 135">
            <a:extLst>
              <a:ext uri="{FF2B5EF4-FFF2-40B4-BE49-F238E27FC236}">
                <a16:creationId xmlns:a16="http://schemas.microsoft.com/office/drawing/2014/main" id="{2B4D794B-78DC-4DC0-95D2-A691499784F0}"/>
              </a:ext>
            </a:extLst>
          </p:cNvPr>
          <p:cNvCxnSpPr/>
          <p:nvPr/>
        </p:nvCxnSpPr>
        <p:spPr>
          <a:xfrm>
            <a:off x="9766259" y="1763395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2" name="Straight Connector 136">
            <a:extLst>
              <a:ext uri="{FF2B5EF4-FFF2-40B4-BE49-F238E27FC236}">
                <a16:creationId xmlns:a16="http://schemas.microsoft.com/office/drawing/2014/main" id="{F59456EA-29A7-4F5E-99A2-25AC99C1D9A9}"/>
              </a:ext>
            </a:extLst>
          </p:cNvPr>
          <p:cNvCxnSpPr/>
          <p:nvPr/>
        </p:nvCxnSpPr>
        <p:spPr>
          <a:xfrm>
            <a:off x="10436536" y="1763624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3" name="Straight Connector 137">
            <a:extLst>
              <a:ext uri="{FF2B5EF4-FFF2-40B4-BE49-F238E27FC236}">
                <a16:creationId xmlns:a16="http://schemas.microsoft.com/office/drawing/2014/main" id="{7AE38B67-BF85-4B44-8868-C3E98F45407C}"/>
              </a:ext>
            </a:extLst>
          </p:cNvPr>
          <p:cNvCxnSpPr/>
          <p:nvPr/>
        </p:nvCxnSpPr>
        <p:spPr>
          <a:xfrm>
            <a:off x="11088824" y="1764211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4" name="TextBox 130">
            <a:extLst>
              <a:ext uri="{FF2B5EF4-FFF2-40B4-BE49-F238E27FC236}">
                <a16:creationId xmlns:a16="http://schemas.microsoft.com/office/drawing/2014/main" id="{ABC50E30-A091-4366-ADB7-982B484B5178}"/>
              </a:ext>
            </a:extLst>
          </p:cNvPr>
          <p:cNvSpPr txBox="1"/>
          <p:nvPr/>
        </p:nvSpPr>
        <p:spPr>
          <a:xfrm>
            <a:off x="8919923" y="1372307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85" name="TextBox 131">
            <a:extLst>
              <a:ext uri="{FF2B5EF4-FFF2-40B4-BE49-F238E27FC236}">
                <a16:creationId xmlns:a16="http://schemas.microsoft.com/office/drawing/2014/main" id="{CA87D96E-66B4-4D17-8B89-10DD92246BF2}"/>
              </a:ext>
            </a:extLst>
          </p:cNvPr>
          <p:cNvSpPr txBox="1"/>
          <p:nvPr/>
        </p:nvSpPr>
        <p:spPr>
          <a:xfrm>
            <a:off x="9562887" y="1373607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86" name="TextBox 129">
            <a:extLst>
              <a:ext uri="{FF2B5EF4-FFF2-40B4-BE49-F238E27FC236}">
                <a16:creationId xmlns:a16="http://schemas.microsoft.com/office/drawing/2014/main" id="{DBE8B485-5702-4F95-AAB9-7B9D4F1DCC86}"/>
              </a:ext>
            </a:extLst>
          </p:cNvPr>
          <p:cNvSpPr txBox="1"/>
          <p:nvPr/>
        </p:nvSpPr>
        <p:spPr>
          <a:xfrm>
            <a:off x="11545917" y="1373607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87" name="TextBox 126">
            <a:extLst>
              <a:ext uri="{FF2B5EF4-FFF2-40B4-BE49-F238E27FC236}">
                <a16:creationId xmlns:a16="http://schemas.microsoft.com/office/drawing/2014/main" id="{AD633C9D-A38B-470E-BF88-D34E2A371771}"/>
              </a:ext>
            </a:extLst>
          </p:cNvPr>
          <p:cNvSpPr txBox="1"/>
          <p:nvPr/>
        </p:nvSpPr>
        <p:spPr>
          <a:xfrm>
            <a:off x="8253008" y="1560723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88" name="TextBox 131">
            <a:extLst>
              <a:ext uri="{FF2B5EF4-FFF2-40B4-BE49-F238E27FC236}">
                <a16:creationId xmlns:a16="http://schemas.microsoft.com/office/drawing/2014/main" id="{159ADC48-92F2-4281-BF3E-630FB95E3568}"/>
              </a:ext>
            </a:extLst>
          </p:cNvPr>
          <p:cNvSpPr txBox="1"/>
          <p:nvPr/>
        </p:nvSpPr>
        <p:spPr>
          <a:xfrm>
            <a:off x="9562887" y="1525936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489" name="TextBox 131">
            <a:extLst>
              <a:ext uri="{FF2B5EF4-FFF2-40B4-BE49-F238E27FC236}">
                <a16:creationId xmlns:a16="http://schemas.microsoft.com/office/drawing/2014/main" id="{5DE25777-908C-4A10-93BF-AE48413C01DB}"/>
              </a:ext>
            </a:extLst>
          </p:cNvPr>
          <p:cNvSpPr txBox="1"/>
          <p:nvPr/>
        </p:nvSpPr>
        <p:spPr>
          <a:xfrm>
            <a:off x="12869722" y="1531247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490" name="Curved Connector 201">
            <a:extLst>
              <a:ext uri="{FF2B5EF4-FFF2-40B4-BE49-F238E27FC236}">
                <a16:creationId xmlns:a16="http://schemas.microsoft.com/office/drawing/2014/main" id="{57A40EBC-8B5B-4B51-9480-4AEACD986736}"/>
              </a:ext>
            </a:extLst>
          </p:cNvPr>
          <p:cNvCxnSpPr>
            <a:cxnSpLocks/>
          </p:cNvCxnSpPr>
          <p:nvPr/>
        </p:nvCxnSpPr>
        <p:spPr>
          <a:xfrm rot="5400000">
            <a:off x="7333599" y="12028552"/>
            <a:ext cx="2408103" cy="1137456"/>
          </a:xfrm>
          <a:prstGeom prst="curvedConnector4">
            <a:avLst>
              <a:gd name="adj1" fmla="val 46166"/>
              <a:gd name="adj2" fmla="val 120097"/>
            </a:avLst>
          </a:prstGeom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1" name="TextBox 141">
            <a:extLst>
              <a:ext uri="{FF2B5EF4-FFF2-40B4-BE49-F238E27FC236}">
                <a16:creationId xmlns:a16="http://schemas.microsoft.com/office/drawing/2014/main" id="{B7EBDE26-3E12-4F55-82AF-08B79FFBEBC5}"/>
              </a:ext>
            </a:extLst>
          </p:cNvPr>
          <p:cNvSpPr txBox="1"/>
          <p:nvPr/>
        </p:nvSpPr>
        <p:spPr>
          <a:xfrm>
            <a:off x="8465172" y="11834159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(3.1)</a:t>
            </a:r>
          </a:p>
        </p:txBody>
      </p:sp>
      <p:sp>
        <p:nvSpPr>
          <p:cNvPr id="1492" name="TextBox 141">
            <a:extLst>
              <a:ext uri="{FF2B5EF4-FFF2-40B4-BE49-F238E27FC236}">
                <a16:creationId xmlns:a16="http://schemas.microsoft.com/office/drawing/2014/main" id="{12ACE367-DCD6-4C2F-9966-6072C3A6F3DC}"/>
              </a:ext>
            </a:extLst>
          </p:cNvPr>
          <p:cNvSpPr txBox="1"/>
          <p:nvPr/>
        </p:nvSpPr>
        <p:spPr>
          <a:xfrm>
            <a:off x="10588774" y="1683157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(6)</a:t>
            </a:r>
          </a:p>
        </p:txBody>
      </p:sp>
      <p:cxnSp>
        <p:nvCxnSpPr>
          <p:cNvPr id="1493" name="Straight Arrow Connector 145">
            <a:extLst>
              <a:ext uri="{FF2B5EF4-FFF2-40B4-BE49-F238E27FC236}">
                <a16:creationId xmlns:a16="http://schemas.microsoft.com/office/drawing/2014/main" id="{9E4966D7-6493-4679-BC5B-DE9625B05E1B}"/>
              </a:ext>
            </a:extLst>
          </p:cNvPr>
          <p:cNvCxnSpPr>
            <a:cxnSpLocks/>
          </p:cNvCxnSpPr>
          <p:nvPr/>
        </p:nvCxnSpPr>
        <p:spPr>
          <a:xfrm>
            <a:off x="10797419" y="15762336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4" name="TextBox 128">
            <a:extLst>
              <a:ext uri="{FF2B5EF4-FFF2-40B4-BE49-F238E27FC236}">
                <a16:creationId xmlns:a16="http://schemas.microsoft.com/office/drawing/2014/main" id="{8B8E2A11-3786-420E-8CC0-4C572CFC6096}"/>
              </a:ext>
            </a:extLst>
          </p:cNvPr>
          <p:cNvSpPr txBox="1"/>
          <p:nvPr/>
        </p:nvSpPr>
        <p:spPr>
          <a:xfrm>
            <a:off x="9054474" y="17071812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C5</a:t>
            </a:r>
          </a:p>
        </p:txBody>
      </p:sp>
      <p:sp>
        <p:nvSpPr>
          <p:cNvPr id="1495" name="TextBox 110">
            <a:extLst>
              <a:ext uri="{FF2B5EF4-FFF2-40B4-BE49-F238E27FC236}">
                <a16:creationId xmlns:a16="http://schemas.microsoft.com/office/drawing/2014/main" id="{BAEA41AE-1E7C-40F2-8F74-12C461408C09}"/>
              </a:ext>
            </a:extLst>
          </p:cNvPr>
          <p:cNvSpPr txBox="1"/>
          <p:nvPr/>
        </p:nvSpPr>
        <p:spPr>
          <a:xfrm>
            <a:off x="15947983" y="993085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496" name="TextBox 111">
            <a:extLst>
              <a:ext uri="{FF2B5EF4-FFF2-40B4-BE49-F238E27FC236}">
                <a16:creationId xmlns:a16="http://schemas.microsoft.com/office/drawing/2014/main" id="{F0CB40C5-106A-4DF7-A492-8DEF7D15B2DF}"/>
              </a:ext>
            </a:extLst>
          </p:cNvPr>
          <p:cNvSpPr txBox="1"/>
          <p:nvPr/>
        </p:nvSpPr>
        <p:spPr>
          <a:xfrm>
            <a:off x="16711177" y="993889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497" name="TextBox 125">
            <a:extLst>
              <a:ext uri="{FF2B5EF4-FFF2-40B4-BE49-F238E27FC236}">
                <a16:creationId xmlns:a16="http://schemas.microsoft.com/office/drawing/2014/main" id="{379374D5-8F7E-4EBA-937A-E74E077F7906}"/>
              </a:ext>
            </a:extLst>
          </p:cNvPr>
          <p:cNvSpPr txBox="1"/>
          <p:nvPr/>
        </p:nvSpPr>
        <p:spPr>
          <a:xfrm>
            <a:off x="17340756" y="993447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498" name="TextBox 126">
            <a:extLst>
              <a:ext uri="{FF2B5EF4-FFF2-40B4-BE49-F238E27FC236}">
                <a16:creationId xmlns:a16="http://schemas.microsoft.com/office/drawing/2014/main" id="{A9804C81-72E9-43A9-B0D9-0C37E8C1E1CD}"/>
              </a:ext>
            </a:extLst>
          </p:cNvPr>
          <p:cNvSpPr txBox="1"/>
          <p:nvPr/>
        </p:nvSpPr>
        <p:spPr>
          <a:xfrm>
            <a:off x="18973520" y="961378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499" name="TextBox 127">
            <a:extLst>
              <a:ext uri="{FF2B5EF4-FFF2-40B4-BE49-F238E27FC236}">
                <a16:creationId xmlns:a16="http://schemas.microsoft.com/office/drawing/2014/main" id="{CCC6F8E7-8D2F-4E9D-B6D8-1DB01D7FC3F4}"/>
              </a:ext>
            </a:extLst>
          </p:cNvPr>
          <p:cNvSpPr txBox="1"/>
          <p:nvPr/>
        </p:nvSpPr>
        <p:spPr>
          <a:xfrm>
            <a:off x="19636810" y="96118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500" name="TextBox 128">
            <a:extLst>
              <a:ext uri="{FF2B5EF4-FFF2-40B4-BE49-F238E27FC236}">
                <a16:creationId xmlns:a16="http://schemas.microsoft.com/office/drawing/2014/main" id="{2730CADE-BB4E-4C4A-8EE3-71C03FD35E91}"/>
              </a:ext>
            </a:extLst>
          </p:cNvPr>
          <p:cNvSpPr txBox="1"/>
          <p:nvPr/>
        </p:nvSpPr>
        <p:spPr>
          <a:xfrm>
            <a:off x="20154159" y="9611902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501" name="TextBox 129">
            <a:extLst>
              <a:ext uri="{FF2B5EF4-FFF2-40B4-BE49-F238E27FC236}">
                <a16:creationId xmlns:a16="http://schemas.microsoft.com/office/drawing/2014/main" id="{D5913F21-9F7A-44D5-95C1-4144958454DF}"/>
              </a:ext>
            </a:extLst>
          </p:cNvPr>
          <p:cNvSpPr txBox="1"/>
          <p:nvPr/>
        </p:nvSpPr>
        <p:spPr>
          <a:xfrm>
            <a:off x="18991537" y="9927608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</a:p>
        </p:txBody>
      </p:sp>
      <p:sp>
        <p:nvSpPr>
          <p:cNvPr id="1502" name="TextBox 130">
            <a:extLst>
              <a:ext uri="{FF2B5EF4-FFF2-40B4-BE49-F238E27FC236}">
                <a16:creationId xmlns:a16="http://schemas.microsoft.com/office/drawing/2014/main" id="{7DA9ABAD-AE50-4015-A4A6-09435A07B9E5}"/>
              </a:ext>
            </a:extLst>
          </p:cNvPr>
          <p:cNvSpPr txBox="1"/>
          <p:nvPr/>
        </p:nvSpPr>
        <p:spPr>
          <a:xfrm>
            <a:off x="19560611" y="993099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503" name="TextBox 131">
            <a:extLst>
              <a:ext uri="{FF2B5EF4-FFF2-40B4-BE49-F238E27FC236}">
                <a16:creationId xmlns:a16="http://schemas.microsoft.com/office/drawing/2014/main" id="{A90DD060-8FA8-400A-B000-419FC9B956CC}"/>
              </a:ext>
            </a:extLst>
          </p:cNvPr>
          <p:cNvSpPr txBox="1"/>
          <p:nvPr/>
        </p:nvSpPr>
        <p:spPr>
          <a:xfrm>
            <a:off x="20165475" y="993447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504" name="Straight Connector 132">
            <a:extLst>
              <a:ext uri="{FF2B5EF4-FFF2-40B4-BE49-F238E27FC236}">
                <a16:creationId xmlns:a16="http://schemas.microsoft.com/office/drawing/2014/main" id="{011EB8C0-8765-47BA-B971-488DB1178FC3}"/>
              </a:ext>
            </a:extLst>
          </p:cNvPr>
          <p:cNvCxnSpPr/>
          <p:nvPr/>
        </p:nvCxnSpPr>
        <p:spPr>
          <a:xfrm>
            <a:off x="15939301" y="9917393"/>
            <a:ext cx="494935" cy="2287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5" name="Straight Connector 133">
            <a:extLst>
              <a:ext uri="{FF2B5EF4-FFF2-40B4-BE49-F238E27FC236}">
                <a16:creationId xmlns:a16="http://schemas.microsoft.com/office/drawing/2014/main" id="{B58ABBAA-420F-408D-AB36-55250FA8F46C}"/>
              </a:ext>
            </a:extLst>
          </p:cNvPr>
          <p:cNvCxnSpPr/>
          <p:nvPr/>
        </p:nvCxnSpPr>
        <p:spPr>
          <a:xfrm flipV="1">
            <a:off x="16609576" y="9917391"/>
            <a:ext cx="459172" cy="228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6" name="Straight Connector 134">
            <a:extLst>
              <a:ext uri="{FF2B5EF4-FFF2-40B4-BE49-F238E27FC236}">
                <a16:creationId xmlns:a16="http://schemas.microsoft.com/office/drawing/2014/main" id="{91E87B18-C79B-4E6F-9299-24919DC60427}"/>
              </a:ext>
            </a:extLst>
          </p:cNvPr>
          <p:cNvCxnSpPr/>
          <p:nvPr/>
        </p:nvCxnSpPr>
        <p:spPr>
          <a:xfrm flipV="1">
            <a:off x="17261864" y="9919679"/>
            <a:ext cx="465686" cy="5868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7" name="Straight Connector 135">
            <a:extLst>
              <a:ext uri="{FF2B5EF4-FFF2-40B4-BE49-F238E27FC236}">
                <a16:creationId xmlns:a16="http://schemas.microsoft.com/office/drawing/2014/main" id="{57AD3851-AF28-41DB-97C9-9BDB75DC63A9}"/>
              </a:ext>
            </a:extLst>
          </p:cNvPr>
          <p:cNvCxnSpPr/>
          <p:nvPr/>
        </p:nvCxnSpPr>
        <p:spPr>
          <a:xfrm>
            <a:off x="18837423" y="99173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8" name="Straight Connector 136">
            <a:extLst>
              <a:ext uri="{FF2B5EF4-FFF2-40B4-BE49-F238E27FC236}">
                <a16:creationId xmlns:a16="http://schemas.microsoft.com/office/drawing/2014/main" id="{F7DC09E0-A369-44E7-9C0C-344F8C6939F2}"/>
              </a:ext>
            </a:extLst>
          </p:cNvPr>
          <p:cNvCxnSpPr/>
          <p:nvPr/>
        </p:nvCxnSpPr>
        <p:spPr>
          <a:xfrm>
            <a:off x="19507700" y="99196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9" name="Straight Connector 137">
            <a:extLst>
              <a:ext uri="{FF2B5EF4-FFF2-40B4-BE49-F238E27FC236}">
                <a16:creationId xmlns:a16="http://schemas.microsoft.com/office/drawing/2014/main" id="{99E2C22B-C3EF-40F2-8F91-614F09165020}"/>
              </a:ext>
            </a:extLst>
          </p:cNvPr>
          <p:cNvCxnSpPr/>
          <p:nvPr/>
        </p:nvCxnSpPr>
        <p:spPr>
          <a:xfrm>
            <a:off x="20159988" y="992554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0" name="TextBox 138">
            <a:extLst>
              <a:ext uri="{FF2B5EF4-FFF2-40B4-BE49-F238E27FC236}">
                <a16:creationId xmlns:a16="http://schemas.microsoft.com/office/drawing/2014/main" id="{C9C5A4D7-C818-409D-9A68-774D92E9E794}"/>
              </a:ext>
            </a:extLst>
          </p:cNvPr>
          <p:cNvSpPr txBox="1"/>
          <p:nvPr/>
        </p:nvSpPr>
        <p:spPr>
          <a:xfrm>
            <a:off x="18227998" y="9677394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511" name="TextBox 141">
            <a:extLst>
              <a:ext uri="{FF2B5EF4-FFF2-40B4-BE49-F238E27FC236}">
                <a16:creationId xmlns:a16="http://schemas.microsoft.com/office/drawing/2014/main" id="{F3A062FB-E26C-4B0D-9FE9-762D33FAD1B3}"/>
              </a:ext>
            </a:extLst>
          </p:cNvPr>
          <p:cNvSpPr txBox="1"/>
          <p:nvPr/>
        </p:nvSpPr>
        <p:spPr>
          <a:xfrm>
            <a:off x="18002948" y="937952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(1)</a:t>
            </a:r>
          </a:p>
        </p:txBody>
      </p:sp>
      <p:sp>
        <p:nvSpPr>
          <p:cNvPr id="1512" name="TextBox 142">
            <a:extLst>
              <a:ext uri="{FF2B5EF4-FFF2-40B4-BE49-F238E27FC236}">
                <a16:creationId xmlns:a16="http://schemas.microsoft.com/office/drawing/2014/main" id="{CC7E5EF2-AFD8-44B5-B61B-18A438861147}"/>
              </a:ext>
            </a:extLst>
          </p:cNvPr>
          <p:cNvSpPr txBox="1"/>
          <p:nvPr/>
        </p:nvSpPr>
        <p:spPr>
          <a:xfrm>
            <a:off x="16080945" y="9609043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</a:t>
            </a:r>
          </a:p>
        </p:txBody>
      </p:sp>
      <p:sp>
        <p:nvSpPr>
          <p:cNvPr id="1513" name="TextBox 143">
            <a:extLst>
              <a:ext uri="{FF2B5EF4-FFF2-40B4-BE49-F238E27FC236}">
                <a16:creationId xmlns:a16="http://schemas.microsoft.com/office/drawing/2014/main" id="{7CBBD39A-6537-4FEE-937C-F92F8AA8D1A9}"/>
              </a:ext>
            </a:extLst>
          </p:cNvPr>
          <p:cNvSpPr txBox="1"/>
          <p:nvPr/>
        </p:nvSpPr>
        <p:spPr>
          <a:xfrm>
            <a:off x="16713356" y="960998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514" name="TextBox 144">
            <a:extLst>
              <a:ext uri="{FF2B5EF4-FFF2-40B4-BE49-F238E27FC236}">
                <a16:creationId xmlns:a16="http://schemas.microsoft.com/office/drawing/2014/main" id="{3FFA1199-8811-49AC-8175-6B4CAF5F9897}"/>
              </a:ext>
            </a:extLst>
          </p:cNvPr>
          <p:cNvSpPr txBox="1"/>
          <p:nvPr/>
        </p:nvSpPr>
        <p:spPr>
          <a:xfrm>
            <a:off x="17343778" y="9609043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cxnSp>
        <p:nvCxnSpPr>
          <p:cNvPr id="1515" name="Straight Arrow Connector 145">
            <a:extLst>
              <a:ext uri="{FF2B5EF4-FFF2-40B4-BE49-F238E27FC236}">
                <a16:creationId xmlns:a16="http://schemas.microsoft.com/office/drawing/2014/main" id="{A69A4D35-0211-413B-9C9C-8A4A67DED9C3}"/>
              </a:ext>
            </a:extLst>
          </p:cNvPr>
          <p:cNvCxnSpPr/>
          <p:nvPr/>
        </p:nvCxnSpPr>
        <p:spPr>
          <a:xfrm flipH="1">
            <a:off x="16368907" y="10133706"/>
            <a:ext cx="2001622" cy="45968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6" name="Connettore 1 31">
            <a:extLst>
              <a:ext uri="{FF2B5EF4-FFF2-40B4-BE49-F238E27FC236}">
                <a16:creationId xmlns:a16="http://schemas.microsoft.com/office/drawing/2014/main" id="{46294C59-4FBE-460A-95EE-EC9DA16558EA}"/>
              </a:ext>
            </a:extLst>
          </p:cNvPr>
          <p:cNvCxnSpPr/>
          <p:nvPr/>
        </p:nvCxnSpPr>
        <p:spPr>
          <a:xfrm flipH="1">
            <a:off x="18432820" y="10641107"/>
            <a:ext cx="12701" cy="1323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17" name="TextBox 110">
            <a:extLst>
              <a:ext uri="{FF2B5EF4-FFF2-40B4-BE49-F238E27FC236}">
                <a16:creationId xmlns:a16="http://schemas.microsoft.com/office/drawing/2014/main" id="{C5772CFC-9490-43ED-9802-A792043681DE}"/>
              </a:ext>
            </a:extLst>
          </p:cNvPr>
          <p:cNvSpPr txBox="1"/>
          <p:nvPr/>
        </p:nvSpPr>
        <p:spPr>
          <a:xfrm>
            <a:off x="15145643" y="110687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cxnSp>
        <p:nvCxnSpPr>
          <p:cNvPr id="1518" name="Straight Connector 132">
            <a:extLst>
              <a:ext uri="{FF2B5EF4-FFF2-40B4-BE49-F238E27FC236}">
                <a16:creationId xmlns:a16="http://schemas.microsoft.com/office/drawing/2014/main" id="{62EE7D41-E175-4F62-9EFF-38AB3C543B31}"/>
              </a:ext>
            </a:extLst>
          </p:cNvPr>
          <p:cNvCxnSpPr/>
          <p:nvPr/>
        </p:nvCxnSpPr>
        <p:spPr>
          <a:xfrm>
            <a:off x="15114736" y="11064819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9" name="Straight Connector 133">
            <a:extLst>
              <a:ext uri="{FF2B5EF4-FFF2-40B4-BE49-F238E27FC236}">
                <a16:creationId xmlns:a16="http://schemas.microsoft.com/office/drawing/2014/main" id="{5B36BDEA-C042-4EE9-A98B-6D921D7597B1}"/>
              </a:ext>
            </a:extLst>
          </p:cNvPr>
          <p:cNvCxnSpPr/>
          <p:nvPr/>
        </p:nvCxnSpPr>
        <p:spPr>
          <a:xfrm>
            <a:off x="15608468" y="11064819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0" name="Straight Connector 134">
            <a:extLst>
              <a:ext uri="{FF2B5EF4-FFF2-40B4-BE49-F238E27FC236}">
                <a16:creationId xmlns:a16="http://schemas.microsoft.com/office/drawing/2014/main" id="{5D4C283C-198D-4342-98C3-4DF97C28D0AB}"/>
              </a:ext>
            </a:extLst>
          </p:cNvPr>
          <p:cNvCxnSpPr/>
          <p:nvPr/>
        </p:nvCxnSpPr>
        <p:spPr>
          <a:xfrm>
            <a:off x="16056303" y="11060275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1" name="TextBox 142">
            <a:extLst>
              <a:ext uri="{FF2B5EF4-FFF2-40B4-BE49-F238E27FC236}">
                <a16:creationId xmlns:a16="http://schemas.microsoft.com/office/drawing/2014/main" id="{4308AFDC-2855-4D0A-A379-E9527FA6FCB4}"/>
              </a:ext>
            </a:extLst>
          </p:cNvPr>
          <p:cNvSpPr txBox="1"/>
          <p:nvPr/>
        </p:nvSpPr>
        <p:spPr>
          <a:xfrm>
            <a:off x="14951880" y="10710876"/>
            <a:ext cx="752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FM7</a:t>
            </a:r>
          </a:p>
          <a:p>
            <a:endParaRPr lang="en-US" sz="2000" dirty="0"/>
          </a:p>
        </p:txBody>
      </p:sp>
      <p:sp>
        <p:nvSpPr>
          <p:cNvPr id="1522" name="TextBox 143">
            <a:extLst>
              <a:ext uri="{FF2B5EF4-FFF2-40B4-BE49-F238E27FC236}">
                <a16:creationId xmlns:a16="http://schemas.microsoft.com/office/drawing/2014/main" id="{B2E34392-D4E9-4E4B-939C-6E90F4FA2AFE}"/>
              </a:ext>
            </a:extLst>
          </p:cNvPr>
          <p:cNvSpPr txBox="1"/>
          <p:nvPr/>
        </p:nvSpPr>
        <p:spPr>
          <a:xfrm>
            <a:off x="15660192" y="1075106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523" name="TextBox 144">
            <a:extLst>
              <a:ext uri="{FF2B5EF4-FFF2-40B4-BE49-F238E27FC236}">
                <a16:creationId xmlns:a16="http://schemas.microsoft.com/office/drawing/2014/main" id="{A55DB1A0-5E2A-435F-88EE-0D4F30EEFCDE}"/>
              </a:ext>
            </a:extLst>
          </p:cNvPr>
          <p:cNvSpPr txBox="1"/>
          <p:nvPr/>
        </p:nvSpPr>
        <p:spPr>
          <a:xfrm>
            <a:off x="16112815" y="10750121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524" name="TextBox 138">
            <a:extLst>
              <a:ext uri="{FF2B5EF4-FFF2-40B4-BE49-F238E27FC236}">
                <a16:creationId xmlns:a16="http://schemas.microsoft.com/office/drawing/2014/main" id="{837E38A0-6726-46A1-91E3-3EF19D0F249B}"/>
              </a:ext>
            </a:extLst>
          </p:cNvPr>
          <p:cNvSpPr txBox="1"/>
          <p:nvPr/>
        </p:nvSpPr>
        <p:spPr>
          <a:xfrm>
            <a:off x="16536797" y="10756897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1525" name="TextBox 110">
            <a:extLst>
              <a:ext uri="{FF2B5EF4-FFF2-40B4-BE49-F238E27FC236}">
                <a16:creationId xmlns:a16="http://schemas.microsoft.com/office/drawing/2014/main" id="{73BAA837-9341-4ECF-81AF-8623A1EE16B0}"/>
              </a:ext>
            </a:extLst>
          </p:cNvPr>
          <p:cNvSpPr txBox="1"/>
          <p:nvPr/>
        </p:nvSpPr>
        <p:spPr>
          <a:xfrm>
            <a:off x="16926819" y="110782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Y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26" name="TextBox 111">
            <a:extLst>
              <a:ext uri="{FF2B5EF4-FFF2-40B4-BE49-F238E27FC236}">
                <a16:creationId xmlns:a16="http://schemas.microsoft.com/office/drawing/2014/main" id="{1FB739DD-6C79-4C50-9598-7983E35613AD}"/>
              </a:ext>
            </a:extLst>
          </p:cNvPr>
          <p:cNvSpPr txBox="1"/>
          <p:nvPr/>
        </p:nvSpPr>
        <p:spPr>
          <a:xfrm>
            <a:off x="17397914" y="1107362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27" name="TextBox 125">
            <a:extLst>
              <a:ext uri="{FF2B5EF4-FFF2-40B4-BE49-F238E27FC236}">
                <a16:creationId xmlns:a16="http://schemas.microsoft.com/office/drawing/2014/main" id="{70FFB7E5-587A-4E12-95E4-1E397019888A}"/>
              </a:ext>
            </a:extLst>
          </p:cNvPr>
          <p:cNvSpPr txBox="1"/>
          <p:nvPr/>
        </p:nvSpPr>
        <p:spPr>
          <a:xfrm>
            <a:off x="17836994" y="1108190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528" name="Straight Connector 132">
            <a:extLst>
              <a:ext uri="{FF2B5EF4-FFF2-40B4-BE49-F238E27FC236}">
                <a16:creationId xmlns:a16="http://schemas.microsoft.com/office/drawing/2014/main" id="{ACE04869-17E9-4012-BD67-67920539848C}"/>
              </a:ext>
            </a:extLst>
          </p:cNvPr>
          <p:cNvCxnSpPr/>
          <p:nvPr/>
        </p:nvCxnSpPr>
        <p:spPr>
          <a:xfrm>
            <a:off x="16880036" y="11064819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9" name="Straight Connector 133">
            <a:extLst>
              <a:ext uri="{FF2B5EF4-FFF2-40B4-BE49-F238E27FC236}">
                <a16:creationId xmlns:a16="http://schemas.microsoft.com/office/drawing/2014/main" id="{5CE0699A-37D0-4EB3-9824-29CA9138D403}"/>
              </a:ext>
            </a:extLst>
          </p:cNvPr>
          <p:cNvCxnSpPr/>
          <p:nvPr/>
        </p:nvCxnSpPr>
        <p:spPr>
          <a:xfrm>
            <a:off x="17335668" y="11064819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0" name="Straight Connector 134">
            <a:extLst>
              <a:ext uri="{FF2B5EF4-FFF2-40B4-BE49-F238E27FC236}">
                <a16:creationId xmlns:a16="http://schemas.microsoft.com/office/drawing/2014/main" id="{2486AE69-4A76-4255-8A56-E027E9E1075F}"/>
              </a:ext>
            </a:extLst>
          </p:cNvPr>
          <p:cNvCxnSpPr/>
          <p:nvPr/>
        </p:nvCxnSpPr>
        <p:spPr>
          <a:xfrm>
            <a:off x="17783503" y="11060275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1" name="TextBox 142">
            <a:extLst>
              <a:ext uri="{FF2B5EF4-FFF2-40B4-BE49-F238E27FC236}">
                <a16:creationId xmlns:a16="http://schemas.microsoft.com/office/drawing/2014/main" id="{A6DFC3F2-D672-448B-91AF-8AE96DEF9738}"/>
              </a:ext>
            </a:extLst>
          </p:cNvPr>
          <p:cNvSpPr txBox="1"/>
          <p:nvPr/>
        </p:nvSpPr>
        <p:spPr>
          <a:xfrm>
            <a:off x="16932782" y="10750121"/>
            <a:ext cx="63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it-IT" sz="2000" baseline="30000" dirty="0">
                <a:solidFill>
                  <a:srgbClr val="FF0000"/>
                </a:solidFill>
              </a:rPr>
              <a:t>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32" name="TextBox 143">
            <a:extLst>
              <a:ext uri="{FF2B5EF4-FFF2-40B4-BE49-F238E27FC236}">
                <a16:creationId xmlns:a16="http://schemas.microsoft.com/office/drawing/2014/main" id="{3EE58F9E-EBB4-4955-AF14-9CFC594C0E64}"/>
              </a:ext>
            </a:extLst>
          </p:cNvPr>
          <p:cNvSpPr txBox="1"/>
          <p:nvPr/>
        </p:nvSpPr>
        <p:spPr>
          <a:xfrm>
            <a:off x="17387393" y="10751062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33" name="TextBox 144">
            <a:extLst>
              <a:ext uri="{FF2B5EF4-FFF2-40B4-BE49-F238E27FC236}">
                <a16:creationId xmlns:a16="http://schemas.microsoft.com/office/drawing/2014/main" id="{F0D7199A-D419-4F30-8477-A4971C56B0BA}"/>
              </a:ext>
            </a:extLst>
          </p:cNvPr>
          <p:cNvSpPr txBox="1"/>
          <p:nvPr/>
        </p:nvSpPr>
        <p:spPr>
          <a:xfrm>
            <a:off x="17840016" y="10750121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34" name="TextBox 110">
            <a:extLst>
              <a:ext uri="{FF2B5EF4-FFF2-40B4-BE49-F238E27FC236}">
                <a16:creationId xmlns:a16="http://schemas.microsoft.com/office/drawing/2014/main" id="{F8D5061D-2513-4E93-9356-F48FD1B3316D}"/>
              </a:ext>
            </a:extLst>
          </p:cNvPr>
          <p:cNvSpPr txBox="1"/>
          <p:nvPr/>
        </p:nvSpPr>
        <p:spPr>
          <a:xfrm>
            <a:off x="18536543" y="11068758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535" name="TextBox 111">
            <a:extLst>
              <a:ext uri="{FF2B5EF4-FFF2-40B4-BE49-F238E27FC236}">
                <a16:creationId xmlns:a16="http://schemas.microsoft.com/office/drawing/2014/main" id="{B8681846-AB9D-4690-B12B-872044E7572B}"/>
              </a:ext>
            </a:extLst>
          </p:cNvPr>
          <p:cNvSpPr txBox="1"/>
          <p:nvPr/>
        </p:nvSpPr>
        <p:spPr>
          <a:xfrm>
            <a:off x="18880638" y="1107362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536" name="TextBox 125">
            <a:extLst>
              <a:ext uri="{FF2B5EF4-FFF2-40B4-BE49-F238E27FC236}">
                <a16:creationId xmlns:a16="http://schemas.microsoft.com/office/drawing/2014/main" id="{B0021E6A-A253-4FAA-92B8-A1021E1E2E2F}"/>
              </a:ext>
            </a:extLst>
          </p:cNvPr>
          <p:cNvSpPr txBox="1"/>
          <p:nvPr/>
        </p:nvSpPr>
        <p:spPr>
          <a:xfrm>
            <a:off x="19348294" y="1107237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537" name="Straight Connector 132">
            <a:extLst>
              <a:ext uri="{FF2B5EF4-FFF2-40B4-BE49-F238E27FC236}">
                <a16:creationId xmlns:a16="http://schemas.microsoft.com/office/drawing/2014/main" id="{B02656CA-69DD-4EC9-91CF-B1698C273FF4}"/>
              </a:ext>
            </a:extLst>
          </p:cNvPr>
          <p:cNvCxnSpPr/>
          <p:nvPr/>
        </p:nvCxnSpPr>
        <p:spPr>
          <a:xfrm>
            <a:off x="18505636" y="11064819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8" name="Straight Connector 133">
            <a:extLst>
              <a:ext uri="{FF2B5EF4-FFF2-40B4-BE49-F238E27FC236}">
                <a16:creationId xmlns:a16="http://schemas.microsoft.com/office/drawing/2014/main" id="{99F96554-DB3F-4D79-AC5D-84417AE6FD33}"/>
              </a:ext>
            </a:extLst>
          </p:cNvPr>
          <p:cNvCxnSpPr/>
          <p:nvPr/>
        </p:nvCxnSpPr>
        <p:spPr>
          <a:xfrm>
            <a:off x="18961268" y="11064819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9" name="Straight Connector 134">
            <a:extLst>
              <a:ext uri="{FF2B5EF4-FFF2-40B4-BE49-F238E27FC236}">
                <a16:creationId xmlns:a16="http://schemas.microsoft.com/office/drawing/2014/main" id="{D2B4604F-DF53-4AF0-B27E-3527BF5C2BCD}"/>
              </a:ext>
            </a:extLst>
          </p:cNvPr>
          <p:cNvCxnSpPr>
            <a:cxnSpLocks/>
          </p:cNvCxnSpPr>
          <p:nvPr/>
        </p:nvCxnSpPr>
        <p:spPr>
          <a:xfrm>
            <a:off x="19437677" y="11060275"/>
            <a:ext cx="616158" cy="4544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0" name="TextBox 142">
            <a:extLst>
              <a:ext uri="{FF2B5EF4-FFF2-40B4-BE49-F238E27FC236}">
                <a16:creationId xmlns:a16="http://schemas.microsoft.com/office/drawing/2014/main" id="{43B83131-33E9-4575-A6B1-50CD03B7BDD0}"/>
              </a:ext>
            </a:extLst>
          </p:cNvPr>
          <p:cNvSpPr txBox="1"/>
          <p:nvPr/>
        </p:nvSpPr>
        <p:spPr>
          <a:xfrm>
            <a:off x="18539332" y="10750121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541" name="TextBox 143">
            <a:extLst>
              <a:ext uri="{FF2B5EF4-FFF2-40B4-BE49-F238E27FC236}">
                <a16:creationId xmlns:a16="http://schemas.microsoft.com/office/drawing/2014/main" id="{9F5DD7AE-AFDE-468D-98E7-5C32BC704226}"/>
              </a:ext>
            </a:extLst>
          </p:cNvPr>
          <p:cNvSpPr txBox="1"/>
          <p:nvPr/>
        </p:nvSpPr>
        <p:spPr>
          <a:xfrm>
            <a:off x="18955842" y="1075106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542" name="TextBox 110">
            <a:extLst>
              <a:ext uri="{FF2B5EF4-FFF2-40B4-BE49-F238E27FC236}">
                <a16:creationId xmlns:a16="http://schemas.microsoft.com/office/drawing/2014/main" id="{C8F6AFAE-04BD-408A-BFC0-C3956E2069CD}"/>
              </a:ext>
            </a:extLst>
          </p:cNvPr>
          <p:cNvSpPr txBox="1"/>
          <p:nvPr/>
        </p:nvSpPr>
        <p:spPr>
          <a:xfrm>
            <a:off x="20393919" y="110782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43" name="TextBox 111">
            <a:extLst>
              <a:ext uri="{FF2B5EF4-FFF2-40B4-BE49-F238E27FC236}">
                <a16:creationId xmlns:a16="http://schemas.microsoft.com/office/drawing/2014/main" id="{28BA0D53-4336-4B01-9D65-D32B98DE831D}"/>
              </a:ext>
            </a:extLst>
          </p:cNvPr>
          <p:cNvSpPr txBox="1"/>
          <p:nvPr/>
        </p:nvSpPr>
        <p:spPr>
          <a:xfrm>
            <a:off x="20865014" y="11073626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44" name="TextBox 125">
            <a:extLst>
              <a:ext uri="{FF2B5EF4-FFF2-40B4-BE49-F238E27FC236}">
                <a16:creationId xmlns:a16="http://schemas.microsoft.com/office/drawing/2014/main" id="{18628B8A-F362-47E1-B2CA-D6D7605573EA}"/>
              </a:ext>
            </a:extLst>
          </p:cNvPr>
          <p:cNvSpPr txBox="1"/>
          <p:nvPr/>
        </p:nvSpPr>
        <p:spPr>
          <a:xfrm>
            <a:off x="21304094" y="11081902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45" name="Straight Connector 132">
            <a:extLst>
              <a:ext uri="{FF2B5EF4-FFF2-40B4-BE49-F238E27FC236}">
                <a16:creationId xmlns:a16="http://schemas.microsoft.com/office/drawing/2014/main" id="{71B53346-EBC9-4BAE-9D48-84146B02839F}"/>
              </a:ext>
            </a:extLst>
          </p:cNvPr>
          <p:cNvCxnSpPr/>
          <p:nvPr/>
        </p:nvCxnSpPr>
        <p:spPr>
          <a:xfrm>
            <a:off x="20347136" y="11064819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6" name="Straight Connector 133">
            <a:extLst>
              <a:ext uri="{FF2B5EF4-FFF2-40B4-BE49-F238E27FC236}">
                <a16:creationId xmlns:a16="http://schemas.microsoft.com/office/drawing/2014/main" id="{40B6C8FE-2A84-499D-8872-20B3522089E4}"/>
              </a:ext>
            </a:extLst>
          </p:cNvPr>
          <p:cNvCxnSpPr/>
          <p:nvPr/>
        </p:nvCxnSpPr>
        <p:spPr>
          <a:xfrm>
            <a:off x="20802768" y="11064819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7" name="Straight Connector 134">
            <a:extLst>
              <a:ext uri="{FF2B5EF4-FFF2-40B4-BE49-F238E27FC236}">
                <a16:creationId xmlns:a16="http://schemas.microsoft.com/office/drawing/2014/main" id="{D42ED968-AC19-4F4D-8C3B-E47432CD5469}"/>
              </a:ext>
            </a:extLst>
          </p:cNvPr>
          <p:cNvCxnSpPr/>
          <p:nvPr/>
        </p:nvCxnSpPr>
        <p:spPr>
          <a:xfrm>
            <a:off x="21250603" y="11060275"/>
            <a:ext cx="375521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8" name="TextBox 142">
            <a:extLst>
              <a:ext uri="{FF2B5EF4-FFF2-40B4-BE49-F238E27FC236}">
                <a16:creationId xmlns:a16="http://schemas.microsoft.com/office/drawing/2014/main" id="{91B93EAC-240A-4A36-B6F6-7A528B4C7104}"/>
              </a:ext>
            </a:extLst>
          </p:cNvPr>
          <p:cNvSpPr txBox="1"/>
          <p:nvPr/>
        </p:nvSpPr>
        <p:spPr>
          <a:xfrm>
            <a:off x="20399882" y="10705673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49" name="TextBox 143">
            <a:extLst>
              <a:ext uri="{FF2B5EF4-FFF2-40B4-BE49-F238E27FC236}">
                <a16:creationId xmlns:a16="http://schemas.microsoft.com/office/drawing/2014/main" id="{54EC8044-B74E-42FF-A1AC-181C38195191}"/>
              </a:ext>
            </a:extLst>
          </p:cNvPr>
          <p:cNvSpPr txBox="1"/>
          <p:nvPr/>
        </p:nvSpPr>
        <p:spPr>
          <a:xfrm>
            <a:off x="20854493" y="1070661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50" name="TextBox 144">
            <a:extLst>
              <a:ext uri="{FF2B5EF4-FFF2-40B4-BE49-F238E27FC236}">
                <a16:creationId xmlns:a16="http://schemas.microsoft.com/office/drawing/2014/main" id="{A4FC6112-A556-4D6D-84D2-2C89F9A6C80D}"/>
              </a:ext>
            </a:extLst>
          </p:cNvPr>
          <p:cNvSpPr txBox="1"/>
          <p:nvPr/>
        </p:nvSpPr>
        <p:spPr>
          <a:xfrm>
            <a:off x="21307116" y="10705673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51" name="TextBox 138">
            <a:extLst>
              <a:ext uri="{FF2B5EF4-FFF2-40B4-BE49-F238E27FC236}">
                <a16:creationId xmlns:a16="http://schemas.microsoft.com/office/drawing/2014/main" id="{133049DF-07E2-4B87-A847-5D463C02F820}"/>
              </a:ext>
            </a:extLst>
          </p:cNvPr>
          <p:cNvSpPr txBox="1"/>
          <p:nvPr/>
        </p:nvSpPr>
        <p:spPr>
          <a:xfrm>
            <a:off x="19983939" y="10771411"/>
            <a:ext cx="218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cxnSp>
        <p:nvCxnSpPr>
          <p:cNvPr id="1552" name="Straight Arrow Connector 145">
            <a:extLst>
              <a:ext uri="{FF2B5EF4-FFF2-40B4-BE49-F238E27FC236}">
                <a16:creationId xmlns:a16="http://schemas.microsoft.com/office/drawing/2014/main" id="{2FAF59F4-FDAF-492D-9468-3B38878904A6}"/>
              </a:ext>
            </a:extLst>
          </p:cNvPr>
          <p:cNvCxnSpPr>
            <a:cxnSpLocks/>
          </p:cNvCxnSpPr>
          <p:nvPr/>
        </p:nvCxnSpPr>
        <p:spPr>
          <a:xfrm>
            <a:off x="16681428" y="11344474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3" name="TextBox 126">
            <a:extLst>
              <a:ext uri="{FF2B5EF4-FFF2-40B4-BE49-F238E27FC236}">
                <a16:creationId xmlns:a16="http://schemas.microsoft.com/office/drawing/2014/main" id="{BD9B0DA6-267E-4436-A29D-625D785E3F6B}"/>
              </a:ext>
            </a:extLst>
          </p:cNvPr>
          <p:cNvSpPr txBox="1"/>
          <p:nvPr/>
        </p:nvSpPr>
        <p:spPr>
          <a:xfrm>
            <a:off x="15725497" y="12534784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FM7</a:t>
            </a:r>
            <a:endParaRPr lang="en-US" sz="2000" dirty="0"/>
          </a:p>
        </p:txBody>
      </p:sp>
      <p:sp>
        <p:nvSpPr>
          <p:cNvPr id="1554" name="TextBox 127">
            <a:extLst>
              <a:ext uri="{FF2B5EF4-FFF2-40B4-BE49-F238E27FC236}">
                <a16:creationId xmlns:a16="http://schemas.microsoft.com/office/drawing/2014/main" id="{DAA5EAE8-130B-48C5-90DE-8F697CFE32F3}"/>
              </a:ext>
            </a:extLst>
          </p:cNvPr>
          <p:cNvSpPr txBox="1"/>
          <p:nvPr/>
        </p:nvSpPr>
        <p:spPr>
          <a:xfrm>
            <a:off x="16487211" y="12532866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555" name="TextBox 128">
            <a:extLst>
              <a:ext uri="{FF2B5EF4-FFF2-40B4-BE49-F238E27FC236}">
                <a16:creationId xmlns:a16="http://schemas.microsoft.com/office/drawing/2014/main" id="{04B243B4-31E9-446E-A06F-9AD196F9612F}"/>
              </a:ext>
            </a:extLst>
          </p:cNvPr>
          <p:cNvSpPr txBox="1"/>
          <p:nvPr/>
        </p:nvSpPr>
        <p:spPr>
          <a:xfrm>
            <a:off x="16991859" y="12542427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MKRS</a:t>
            </a:r>
            <a:endParaRPr lang="en-US" sz="2000" dirty="0"/>
          </a:p>
        </p:txBody>
      </p:sp>
      <p:sp>
        <p:nvSpPr>
          <p:cNvPr id="1556" name="TextBox 129">
            <a:extLst>
              <a:ext uri="{FF2B5EF4-FFF2-40B4-BE49-F238E27FC236}">
                <a16:creationId xmlns:a16="http://schemas.microsoft.com/office/drawing/2014/main" id="{D5DB8AA4-BAC5-4EC8-91BE-B088C1201E45}"/>
              </a:ext>
            </a:extLst>
          </p:cNvPr>
          <p:cNvSpPr txBox="1"/>
          <p:nvPr/>
        </p:nvSpPr>
        <p:spPr>
          <a:xfrm>
            <a:off x="15807012" y="12848608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57" name="TextBox 130">
            <a:extLst>
              <a:ext uri="{FF2B5EF4-FFF2-40B4-BE49-F238E27FC236}">
                <a16:creationId xmlns:a16="http://schemas.microsoft.com/office/drawing/2014/main" id="{11C72728-DD39-4162-8A7F-C030043CFEF0}"/>
              </a:ext>
            </a:extLst>
          </p:cNvPr>
          <p:cNvSpPr txBox="1"/>
          <p:nvPr/>
        </p:nvSpPr>
        <p:spPr>
          <a:xfrm>
            <a:off x="16471336" y="1285199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58" name="TextBox 131">
            <a:extLst>
              <a:ext uri="{FF2B5EF4-FFF2-40B4-BE49-F238E27FC236}">
                <a16:creationId xmlns:a16="http://schemas.microsoft.com/office/drawing/2014/main" id="{FBF6D7A3-5780-4F0A-BF08-DF288A7DD14E}"/>
              </a:ext>
            </a:extLst>
          </p:cNvPr>
          <p:cNvSpPr txBox="1"/>
          <p:nvPr/>
        </p:nvSpPr>
        <p:spPr>
          <a:xfrm>
            <a:off x="17114300" y="1286499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559" name="Straight Connector 135">
            <a:extLst>
              <a:ext uri="{FF2B5EF4-FFF2-40B4-BE49-F238E27FC236}">
                <a16:creationId xmlns:a16="http://schemas.microsoft.com/office/drawing/2014/main" id="{0DBEEFE0-5C74-4D13-B32C-534A7B02864B}"/>
              </a:ext>
            </a:extLst>
          </p:cNvPr>
          <p:cNvCxnSpPr/>
          <p:nvPr/>
        </p:nvCxnSpPr>
        <p:spPr>
          <a:xfrm>
            <a:off x="15700523" y="128383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0" name="Straight Connector 136">
            <a:extLst>
              <a:ext uri="{FF2B5EF4-FFF2-40B4-BE49-F238E27FC236}">
                <a16:creationId xmlns:a16="http://schemas.microsoft.com/office/drawing/2014/main" id="{93ACB0FB-4977-4589-A667-F94A0844DC9D}"/>
              </a:ext>
            </a:extLst>
          </p:cNvPr>
          <p:cNvCxnSpPr/>
          <p:nvPr/>
        </p:nvCxnSpPr>
        <p:spPr>
          <a:xfrm>
            <a:off x="16370800" y="128406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1" name="Straight Connector 137">
            <a:extLst>
              <a:ext uri="{FF2B5EF4-FFF2-40B4-BE49-F238E27FC236}">
                <a16:creationId xmlns:a16="http://schemas.microsoft.com/office/drawing/2014/main" id="{06FCBADF-A45F-4AE2-8A22-ECAC02579DD8}"/>
              </a:ext>
            </a:extLst>
          </p:cNvPr>
          <p:cNvCxnSpPr/>
          <p:nvPr/>
        </p:nvCxnSpPr>
        <p:spPr>
          <a:xfrm>
            <a:off x="17023088" y="1284654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2" name="TextBox 141">
            <a:extLst>
              <a:ext uri="{FF2B5EF4-FFF2-40B4-BE49-F238E27FC236}">
                <a16:creationId xmlns:a16="http://schemas.microsoft.com/office/drawing/2014/main" id="{11C1A279-35F7-4F70-A3A0-8CB73DD46092}"/>
              </a:ext>
            </a:extLst>
          </p:cNvPr>
          <p:cNvSpPr txBox="1"/>
          <p:nvPr/>
        </p:nvSpPr>
        <p:spPr>
          <a:xfrm>
            <a:off x="17837850" y="104336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(2.1)</a:t>
            </a:r>
          </a:p>
        </p:txBody>
      </p:sp>
      <p:sp>
        <p:nvSpPr>
          <p:cNvPr id="1563" name="TextBox 141">
            <a:extLst>
              <a:ext uri="{FF2B5EF4-FFF2-40B4-BE49-F238E27FC236}">
                <a16:creationId xmlns:a16="http://schemas.microsoft.com/office/drawing/2014/main" id="{D698E124-9E8B-48BB-ABC8-35B1BAC51E62}"/>
              </a:ext>
            </a:extLst>
          </p:cNvPr>
          <p:cNvSpPr txBox="1"/>
          <p:nvPr/>
        </p:nvSpPr>
        <p:spPr>
          <a:xfrm>
            <a:off x="21114450" y="10332024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(2.2)</a:t>
            </a:r>
          </a:p>
        </p:txBody>
      </p:sp>
      <p:cxnSp>
        <p:nvCxnSpPr>
          <p:cNvPr id="1564" name="Straight Arrow Connector 145">
            <a:extLst>
              <a:ext uri="{FF2B5EF4-FFF2-40B4-BE49-F238E27FC236}">
                <a16:creationId xmlns:a16="http://schemas.microsoft.com/office/drawing/2014/main" id="{5047776D-4F47-4CB9-8D81-783B5ADEB08A}"/>
              </a:ext>
            </a:extLst>
          </p:cNvPr>
          <p:cNvCxnSpPr/>
          <p:nvPr/>
        </p:nvCxnSpPr>
        <p:spPr>
          <a:xfrm>
            <a:off x="20123128" y="11344474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5" name="TextBox 126">
            <a:extLst>
              <a:ext uri="{FF2B5EF4-FFF2-40B4-BE49-F238E27FC236}">
                <a16:creationId xmlns:a16="http://schemas.microsoft.com/office/drawing/2014/main" id="{3227912E-791B-46CA-8618-7CA844FFEB53}"/>
              </a:ext>
            </a:extLst>
          </p:cNvPr>
          <p:cNvSpPr txBox="1"/>
          <p:nvPr/>
        </p:nvSpPr>
        <p:spPr>
          <a:xfrm>
            <a:off x="19106870" y="12534784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566" name="TextBox 127">
            <a:extLst>
              <a:ext uri="{FF2B5EF4-FFF2-40B4-BE49-F238E27FC236}">
                <a16:creationId xmlns:a16="http://schemas.microsoft.com/office/drawing/2014/main" id="{2FD3D5C4-E7ED-4283-ACFA-2A6479CA8C55}"/>
              </a:ext>
            </a:extLst>
          </p:cNvPr>
          <p:cNvSpPr txBox="1"/>
          <p:nvPr/>
        </p:nvSpPr>
        <p:spPr>
          <a:xfrm>
            <a:off x="19693960" y="12532866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567" name="TextBox 128">
            <a:extLst>
              <a:ext uri="{FF2B5EF4-FFF2-40B4-BE49-F238E27FC236}">
                <a16:creationId xmlns:a16="http://schemas.microsoft.com/office/drawing/2014/main" id="{A812AF8A-C605-4FD1-BE4C-5CE690DDBD67}"/>
              </a:ext>
            </a:extLst>
          </p:cNvPr>
          <p:cNvSpPr txBox="1"/>
          <p:nvPr/>
        </p:nvSpPr>
        <p:spPr>
          <a:xfrm>
            <a:off x="20265284" y="1254242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sp>
        <p:nvSpPr>
          <p:cNvPr id="1568" name="TextBox 129">
            <a:extLst>
              <a:ext uri="{FF2B5EF4-FFF2-40B4-BE49-F238E27FC236}">
                <a16:creationId xmlns:a16="http://schemas.microsoft.com/office/drawing/2014/main" id="{A9588136-2E1D-4847-8E50-BA6BD84E45DC}"/>
              </a:ext>
            </a:extLst>
          </p:cNvPr>
          <p:cNvSpPr txBox="1"/>
          <p:nvPr/>
        </p:nvSpPr>
        <p:spPr>
          <a:xfrm>
            <a:off x="19118538" y="128486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69" name="TextBox 130">
            <a:extLst>
              <a:ext uri="{FF2B5EF4-FFF2-40B4-BE49-F238E27FC236}">
                <a16:creationId xmlns:a16="http://schemas.microsoft.com/office/drawing/2014/main" id="{BC02AE3B-3422-4C7A-A364-54F573454936}"/>
              </a:ext>
            </a:extLst>
          </p:cNvPr>
          <p:cNvSpPr txBox="1"/>
          <p:nvPr/>
        </p:nvSpPr>
        <p:spPr>
          <a:xfrm>
            <a:off x="19763811" y="1285199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70" name="TextBox 131">
            <a:extLst>
              <a:ext uri="{FF2B5EF4-FFF2-40B4-BE49-F238E27FC236}">
                <a16:creationId xmlns:a16="http://schemas.microsoft.com/office/drawing/2014/main" id="{D6E36FA4-1834-4B85-B44F-22359023F44E}"/>
              </a:ext>
            </a:extLst>
          </p:cNvPr>
          <p:cNvSpPr txBox="1"/>
          <p:nvPr/>
        </p:nvSpPr>
        <p:spPr>
          <a:xfrm>
            <a:off x="20409950" y="1286499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571" name="Straight Connector 135">
            <a:extLst>
              <a:ext uri="{FF2B5EF4-FFF2-40B4-BE49-F238E27FC236}">
                <a16:creationId xmlns:a16="http://schemas.microsoft.com/office/drawing/2014/main" id="{CB9CF88B-A24A-4911-9A8A-F692DD2836FF}"/>
              </a:ext>
            </a:extLst>
          </p:cNvPr>
          <p:cNvCxnSpPr/>
          <p:nvPr/>
        </p:nvCxnSpPr>
        <p:spPr>
          <a:xfrm>
            <a:off x="18989823" y="128383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2" name="Straight Connector 136">
            <a:extLst>
              <a:ext uri="{FF2B5EF4-FFF2-40B4-BE49-F238E27FC236}">
                <a16:creationId xmlns:a16="http://schemas.microsoft.com/office/drawing/2014/main" id="{A9CE08E6-A433-4897-ACF6-691C14A66BB3}"/>
              </a:ext>
            </a:extLst>
          </p:cNvPr>
          <p:cNvCxnSpPr/>
          <p:nvPr/>
        </p:nvCxnSpPr>
        <p:spPr>
          <a:xfrm>
            <a:off x="19660100" y="128406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3" name="Straight Connector 137">
            <a:extLst>
              <a:ext uri="{FF2B5EF4-FFF2-40B4-BE49-F238E27FC236}">
                <a16:creationId xmlns:a16="http://schemas.microsoft.com/office/drawing/2014/main" id="{AD3E775B-FEBF-423B-A5DF-AC0A6CF5F7C6}"/>
              </a:ext>
            </a:extLst>
          </p:cNvPr>
          <p:cNvCxnSpPr/>
          <p:nvPr/>
        </p:nvCxnSpPr>
        <p:spPr>
          <a:xfrm>
            <a:off x="20312388" y="1284654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4" name="TextBox 138">
            <a:extLst>
              <a:ext uri="{FF2B5EF4-FFF2-40B4-BE49-F238E27FC236}">
                <a16:creationId xmlns:a16="http://schemas.microsoft.com/office/drawing/2014/main" id="{5B81B08E-1706-45D4-A97C-5A93B4C2F5D4}"/>
              </a:ext>
            </a:extLst>
          </p:cNvPr>
          <p:cNvSpPr txBox="1"/>
          <p:nvPr/>
        </p:nvSpPr>
        <p:spPr>
          <a:xfrm>
            <a:off x="18227998" y="12636494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575" name="TextBox 141">
            <a:extLst>
              <a:ext uri="{FF2B5EF4-FFF2-40B4-BE49-F238E27FC236}">
                <a16:creationId xmlns:a16="http://schemas.microsoft.com/office/drawing/2014/main" id="{568D2390-21FB-407A-9ED5-5ED55E5800E3}"/>
              </a:ext>
            </a:extLst>
          </p:cNvPr>
          <p:cNvSpPr txBox="1"/>
          <p:nvPr/>
        </p:nvSpPr>
        <p:spPr>
          <a:xfrm>
            <a:off x="18091850" y="12122722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(3.2)</a:t>
            </a:r>
          </a:p>
        </p:txBody>
      </p:sp>
      <p:cxnSp>
        <p:nvCxnSpPr>
          <p:cNvPr id="1576" name="Straight Arrow Connector 145">
            <a:extLst>
              <a:ext uri="{FF2B5EF4-FFF2-40B4-BE49-F238E27FC236}">
                <a16:creationId xmlns:a16="http://schemas.microsoft.com/office/drawing/2014/main" id="{20BFD4E8-76E3-4E14-A357-B09E88ADCB1F}"/>
              </a:ext>
            </a:extLst>
          </p:cNvPr>
          <p:cNvCxnSpPr/>
          <p:nvPr/>
        </p:nvCxnSpPr>
        <p:spPr>
          <a:xfrm>
            <a:off x="18370530" y="13020874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7" name="TextBox 126">
            <a:extLst>
              <a:ext uri="{FF2B5EF4-FFF2-40B4-BE49-F238E27FC236}">
                <a16:creationId xmlns:a16="http://schemas.microsoft.com/office/drawing/2014/main" id="{5943AA81-C2C7-4969-BCD0-153866E664A5}"/>
              </a:ext>
            </a:extLst>
          </p:cNvPr>
          <p:cNvSpPr txBox="1"/>
          <p:nvPr/>
        </p:nvSpPr>
        <p:spPr>
          <a:xfrm>
            <a:off x="15811220" y="1370019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78" name="TextBox 129">
            <a:extLst>
              <a:ext uri="{FF2B5EF4-FFF2-40B4-BE49-F238E27FC236}">
                <a16:creationId xmlns:a16="http://schemas.microsoft.com/office/drawing/2014/main" id="{2CD86DC8-8D09-44CA-A3F9-50F55C9DFEC2}"/>
              </a:ext>
            </a:extLst>
          </p:cNvPr>
          <p:cNvSpPr txBox="1"/>
          <p:nvPr/>
        </p:nvSpPr>
        <p:spPr>
          <a:xfrm>
            <a:off x="15740339" y="1406780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579" name="TextBox 130">
            <a:extLst>
              <a:ext uri="{FF2B5EF4-FFF2-40B4-BE49-F238E27FC236}">
                <a16:creationId xmlns:a16="http://schemas.microsoft.com/office/drawing/2014/main" id="{97235370-CF54-4FF1-A6A9-6A1E8573E851}"/>
              </a:ext>
            </a:extLst>
          </p:cNvPr>
          <p:cNvSpPr txBox="1"/>
          <p:nvPr/>
        </p:nvSpPr>
        <p:spPr>
          <a:xfrm>
            <a:off x="16423711" y="14071190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580" name="TextBox 131">
            <a:extLst>
              <a:ext uri="{FF2B5EF4-FFF2-40B4-BE49-F238E27FC236}">
                <a16:creationId xmlns:a16="http://schemas.microsoft.com/office/drawing/2014/main" id="{D8FDAC45-C907-4475-B524-007B8B78BC38}"/>
              </a:ext>
            </a:extLst>
          </p:cNvPr>
          <p:cNvSpPr txBox="1"/>
          <p:nvPr/>
        </p:nvSpPr>
        <p:spPr>
          <a:xfrm>
            <a:off x="17028575" y="14074674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581" name="Straight Connector 135">
            <a:extLst>
              <a:ext uri="{FF2B5EF4-FFF2-40B4-BE49-F238E27FC236}">
                <a16:creationId xmlns:a16="http://schemas.microsoft.com/office/drawing/2014/main" id="{AFCFFF9F-751B-4F77-A126-71B790522686}"/>
              </a:ext>
            </a:extLst>
          </p:cNvPr>
          <p:cNvCxnSpPr/>
          <p:nvPr/>
        </p:nvCxnSpPr>
        <p:spPr>
          <a:xfrm>
            <a:off x="15700523" y="140575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2" name="Straight Connector 136">
            <a:extLst>
              <a:ext uri="{FF2B5EF4-FFF2-40B4-BE49-F238E27FC236}">
                <a16:creationId xmlns:a16="http://schemas.microsoft.com/office/drawing/2014/main" id="{A0F41B2C-E2F4-4E5D-BD4D-6658D78D8D94}"/>
              </a:ext>
            </a:extLst>
          </p:cNvPr>
          <p:cNvCxnSpPr/>
          <p:nvPr/>
        </p:nvCxnSpPr>
        <p:spPr>
          <a:xfrm>
            <a:off x="16370800" y="140598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3" name="Straight Connector 137">
            <a:extLst>
              <a:ext uri="{FF2B5EF4-FFF2-40B4-BE49-F238E27FC236}">
                <a16:creationId xmlns:a16="http://schemas.microsoft.com/office/drawing/2014/main" id="{CD3C502E-ECDC-4E79-A958-88248BCF037F}"/>
              </a:ext>
            </a:extLst>
          </p:cNvPr>
          <p:cNvCxnSpPr/>
          <p:nvPr/>
        </p:nvCxnSpPr>
        <p:spPr>
          <a:xfrm>
            <a:off x="17023088" y="1406574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4" name="TextBox 127">
            <a:extLst>
              <a:ext uri="{FF2B5EF4-FFF2-40B4-BE49-F238E27FC236}">
                <a16:creationId xmlns:a16="http://schemas.microsoft.com/office/drawing/2014/main" id="{8D74E845-27BD-48EA-91AF-2F9434643E92}"/>
              </a:ext>
            </a:extLst>
          </p:cNvPr>
          <p:cNvSpPr txBox="1"/>
          <p:nvPr/>
        </p:nvSpPr>
        <p:spPr>
          <a:xfrm>
            <a:off x="19782860" y="13752065"/>
            <a:ext cx="327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If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585" name="TextBox 129">
            <a:extLst>
              <a:ext uri="{FF2B5EF4-FFF2-40B4-BE49-F238E27FC236}">
                <a16:creationId xmlns:a16="http://schemas.microsoft.com/office/drawing/2014/main" id="{50B73DAE-F175-4424-A5F5-33A0A3C9ABD0}"/>
              </a:ext>
            </a:extLst>
          </p:cNvPr>
          <p:cNvSpPr txBox="1"/>
          <p:nvPr/>
        </p:nvSpPr>
        <p:spPr>
          <a:xfrm>
            <a:off x="19131238" y="14067808"/>
            <a:ext cx="386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586" name="TextBox 131">
            <a:extLst>
              <a:ext uri="{FF2B5EF4-FFF2-40B4-BE49-F238E27FC236}">
                <a16:creationId xmlns:a16="http://schemas.microsoft.com/office/drawing/2014/main" id="{F1B90DEB-9D03-4C09-8D0C-15641BDD932B}"/>
              </a:ext>
            </a:extLst>
          </p:cNvPr>
          <p:cNvSpPr txBox="1"/>
          <p:nvPr/>
        </p:nvSpPr>
        <p:spPr>
          <a:xfrm>
            <a:off x="20308350" y="14084199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cxnSp>
        <p:nvCxnSpPr>
          <p:cNvPr id="1587" name="Straight Connector 135">
            <a:extLst>
              <a:ext uri="{FF2B5EF4-FFF2-40B4-BE49-F238E27FC236}">
                <a16:creationId xmlns:a16="http://schemas.microsoft.com/office/drawing/2014/main" id="{DC12B624-353E-4DEE-BF84-728B1803F595}"/>
              </a:ext>
            </a:extLst>
          </p:cNvPr>
          <p:cNvCxnSpPr/>
          <p:nvPr/>
        </p:nvCxnSpPr>
        <p:spPr>
          <a:xfrm>
            <a:off x="19002523" y="140575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8" name="Straight Connector 136">
            <a:extLst>
              <a:ext uri="{FF2B5EF4-FFF2-40B4-BE49-F238E27FC236}">
                <a16:creationId xmlns:a16="http://schemas.microsoft.com/office/drawing/2014/main" id="{EEDAB741-A5B7-4540-B9DE-9DCB1A34EAFA}"/>
              </a:ext>
            </a:extLst>
          </p:cNvPr>
          <p:cNvCxnSpPr/>
          <p:nvPr/>
        </p:nvCxnSpPr>
        <p:spPr>
          <a:xfrm>
            <a:off x="19672800" y="140598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9" name="Straight Connector 137">
            <a:extLst>
              <a:ext uri="{FF2B5EF4-FFF2-40B4-BE49-F238E27FC236}">
                <a16:creationId xmlns:a16="http://schemas.microsoft.com/office/drawing/2014/main" id="{FD9DBAB1-283B-413B-A4BF-CEFDB01CBEF6}"/>
              </a:ext>
            </a:extLst>
          </p:cNvPr>
          <p:cNvCxnSpPr/>
          <p:nvPr/>
        </p:nvCxnSpPr>
        <p:spPr>
          <a:xfrm>
            <a:off x="20325088" y="14065747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0" name="TextBox 138">
            <a:extLst>
              <a:ext uri="{FF2B5EF4-FFF2-40B4-BE49-F238E27FC236}">
                <a16:creationId xmlns:a16="http://schemas.microsoft.com/office/drawing/2014/main" id="{F21662C0-B7B3-4E24-ACC4-A06E5C8298F8}"/>
              </a:ext>
            </a:extLst>
          </p:cNvPr>
          <p:cNvSpPr txBox="1"/>
          <p:nvPr/>
        </p:nvSpPr>
        <p:spPr>
          <a:xfrm>
            <a:off x="18227998" y="13868394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cxnSp>
        <p:nvCxnSpPr>
          <p:cNvPr id="1591" name="Straight Arrow Connector 145">
            <a:extLst>
              <a:ext uri="{FF2B5EF4-FFF2-40B4-BE49-F238E27FC236}">
                <a16:creationId xmlns:a16="http://schemas.microsoft.com/office/drawing/2014/main" id="{C86360CC-B9B8-4109-8767-D94D4F416C8B}"/>
              </a:ext>
            </a:extLst>
          </p:cNvPr>
          <p:cNvCxnSpPr/>
          <p:nvPr/>
        </p:nvCxnSpPr>
        <p:spPr>
          <a:xfrm>
            <a:off x="18370530" y="14325799"/>
            <a:ext cx="630069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2" name="Straight Arrow Connector 1591">
            <a:extLst>
              <a:ext uri="{FF2B5EF4-FFF2-40B4-BE49-F238E27FC236}">
                <a16:creationId xmlns:a16="http://schemas.microsoft.com/office/drawing/2014/main" id="{1AD1F0A8-A6BB-4E49-A101-E5ED811C1736}"/>
              </a:ext>
            </a:extLst>
          </p:cNvPr>
          <p:cNvCxnSpPr/>
          <p:nvPr/>
        </p:nvCxnSpPr>
        <p:spPr>
          <a:xfrm flipH="1">
            <a:off x="17690186" y="14325799"/>
            <a:ext cx="680345" cy="6078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3" name="TextBox 138">
            <a:extLst>
              <a:ext uri="{FF2B5EF4-FFF2-40B4-BE49-F238E27FC236}">
                <a16:creationId xmlns:a16="http://schemas.microsoft.com/office/drawing/2014/main" id="{ED30182A-1E9C-4001-8BF3-A78B24F78E34}"/>
              </a:ext>
            </a:extLst>
          </p:cNvPr>
          <p:cNvSpPr txBox="1"/>
          <p:nvPr/>
        </p:nvSpPr>
        <p:spPr>
          <a:xfrm>
            <a:off x="18227998" y="15363819"/>
            <a:ext cx="24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1594" name="TextBox 126">
            <a:extLst>
              <a:ext uri="{FF2B5EF4-FFF2-40B4-BE49-F238E27FC236}">
                <a16:creationId xmlns:a16="http://schemas.microsoft.com/office/drawing/2014/main" id="{647E4375-7238-4747-9C9B-57DC11CB941E}"/>
              </a:ext>
            </a:extLst>
          </p:cNvPr>
          <p:cNvSpPr txBox="1"/>
          <p:nvPr/>
        </p:nvSpPr>
        <p:spPr>
          <a:xfrm>
            <a:off x="15801695" y="1526845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95" name="TextBox 128">
            <a:extLst>
              <a:ext uri="{FF2B5EF4-FFF2-40B4-BE49-F238E27FC236}">
                <a16:creationId xmlns:a16="http://schemas.microsoft.com/office/drawing/2014/main" id="{7E1109B5-2E3A-4E8C-A2AC-A728A09C7295}"/>
              </a:ext>
            </a:extLst>
          </p:cNvPr>
          <p:cNvSpPr txBox="1"/>
          <p:nvPr/>
        </p:nvSpPr>
        <p:spPr>
          <a:xfrm>
            <a:off x="16991859" y="15276102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cxnSp>
        <p:nvCxnSpPr>
          <p:cNvPr id="1596" name="Straight Connector 135">
            <a:extLst>
              <a:ext uri="{FF2B5EF4-FFF2-40B4-BE49-F238E27FC236}">
                <a16:creationId xmlns:a16="http://schemas.microsoft.com/office/drawing/2014/main" id="{4B3DFE77-FA00-4B6E-A4C1-0BF1FF371A1C}"/>
              </a:ext>
            </a:extLst>
          </p:cNvPr>
          <p:cNvCxnSpPr/>
          <p:nvPr/>
        </p:nvCxnSpPr>
        <p:spPr>
          <a:xfrm>
            <a:off x="15700523" y="1557206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7" name="Straight Connector 136">
            <a:extLst>
              <a:ext uri="{FF2B5EF4-FFF2-40B4-BE49-F238E27FC236}">
                <a16:creationId xmlns:a16="http://schemas.microsoft.com/office/drawing/2014/main" id="{C236C5F8-740A-4B5F-A4BE-5D965343E1DE}"/>
              </a:ext>
            </a:extLst>
          </p:cNvPr>
          <p:cNvCxnSpPr/>
          <p:nvPr/>
        </p:nvCxnSpPr>
        <p:spPr>
          <a:xfrm>
            <a:off x="16370800" y="15574353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8" name="Straight Connector 137">
            <a:extLst>
              <a:ext uri="{FF2B5EF4-FFF2-40B4-BE49-F238E27FC236}">
                <a16:creationId xmlns:a16="http://schemas.microsoft.com/office/drawing/2014/main" id="{2307628B-4423-4853-97AF-C880E23767A5}"/>
              </a:ext>
            </a:extLst>
          </p:cNvPr>
          <p:cNvCxnSpPr/>
          <p:nvPr/>
        </p:nvCxnSpPr>
        <p:spPr>
          <a:xfrm>
            <a:off x="17023088" y="15580222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9" name="TextBox 126">
            <a:extLst>
              <a:ext uri="{FF2B5EF4-FFF2-40B4-BE49-F238E27FC236}">
                <a16:creationId xmlns:a16="http://schemas.microsoft.com/office/drawing/2014/main" id="{2A022F25-9A2A-4CDD-A978-21F9D2C560DC}"/>
              </a:ext>
            </a:extLst>
          </p:cNvPr>
          <p:cNvSpPr txBox="1"/>
          <p:nvPr/>
        </p:nvSpPr>
        <p:spPr>
          <a:xfrm>
            <a:off x="19113220" y="1531608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00" name="TextBox 128">
            <a:extLst>
              <a:ext uri="{FF2B5EF4-FFF2-40B4-BE49-F238E27FC236}">
                <a16:creationId xmlns:a16="http://schemas.microsoft.com/office/drawing/2014/main" id="{FDAA5471-5997-472D-8F7A-BA36BEAA9077}"/>
              </a:ext>
            </a:extLst>
          </p:cNvPr>
          <p:cNvSpPr txBox="1"/>
          <p:nvPr/>
        </p:nvSpPr>
        <p:spPr>
          <a:xfrm>
            <a:off x="20325609" y="15323727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TM6B</a:t>
            </a:r>
            <a:endParaRPr lang="en-US" sz="2000" dirty="0"/>
          </a:p>
        </p:txBody>
      </p:sp>
      <p:sp>
        <p:nvSpPr>
          <p:cNvPr id="1601" name="TextBox 129">
            <a:extLst>
              <a:ext uri="{FF2B5EF4-FFF2-40B4-BE49-F238E27FC236}">
                <a16:creationId xmlns:a16="http://schemas.microsoft.com/office/drawing/2014/main" id="{77B5FE01-CCC4-41F2-98CD-0FFBDA91C3D3}"/>
              </a:ext>
            </a:extLst>
          </p:cNvPr>
          <p:cNvSpPr txBox="1"/>
          <p:nvPr/>
        </p:nvSpPr>
        <p:spPr>
          <a:xfrm>
            <a:off x="19121713" y="1562990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cxnSp>
        <p:nvCxnSpPr>
          <p:cNvPr id="1602" name="Straight Connector 135">
            <a:extLst>
              <a:ext uri="{FF2B5EF4-FFF2-40B4-BE49-F238E27FC236}">
                <a16:creationId xmlns:a16="http://schemas.microsoft.com/office/drawing/2014/main" id="{7F0F5C27-BCCB-41ED-8A31-9AA7F8E4D60A}"/>
              </a:ext>
            </a:extLst>
          </p:cNvPr>
          <p:cNvCxnSpPr/>
          <p:nvPr/>
        </p:nvCxnSpPr>
        <p:spPr>
          <a:xfrm>
            <a:off x="19002523" y="1561969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3" name="Straight Connector 136">
            <a:extLst>
              <a:ext uri="{FF2B5EF4-FFF2-40B4-BE49-F238E27FC236}">
                <a16:creationId xmlns:a16="http://schemas.microsoft.com/office/drawing/2014/main" id="{B7DBFC2C-4B2C-4037-A1A9-E2457E8F91FC}"/>
              </a:ext>
            </a:extLst>
          </p:cNvPr>
          <p:cNvCxnSpPr/>
          <p:nvPr/>
        </p:nvCxnSpPr>
        <p:spPr>
          <a:xfrm>
            <a:off x="19672800" y="156219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4" name="TextBox 141">
            <a:extLst>
              <a:ext uri="{FF2B5EF4-FFF2-40B4-BE49-F238E27FC236}">
                <a16:creationId xmlns:a16="http://schemas.microsoft.com/office/drawing/2014/main" id="{61B468E8-2282-4B8D-A24A-24C5ABE4EC70}"/>
              </a:ext>
            </a:extLst>
          </p:cNvPr>
          <p:cNvSpPr txBox="1"/>
          <p:nvPr/>
        </p:nvSpPr>
        <p:spPr>
          <a:xfrm>
            <a:off x="18152284" y="16809999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(6)</a:t>
            </a:r>
          </a:p>
        </p:txBody>
      </p:sp>
      <p:sp>
        <p:nvSpPr>
          <p:cNvPr id="1605" name="TextBox 126">
            <a:extLst>
              <a:ext uri="{FF2B5EF4-FFF2-40B4-BE49-F238E27FC236}">
                <a16:creationId xmlns:a16="http://schemas.microsoft.com/office/drawing/2014/main" id="{BF0E3101-2209-4CCD-BE7B-E3BE3C3020DF}"/>
              </a:ext>
            </a:extLst>
          </p:cNvPr>
          <p:cNvSpPr txBox="1"/>
          <p:nvPr/>
        </p:nvSpPr>
        <p:spPr>
          <a:xfrm>
            <a:off x="17496382" y="17308777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06" name="TextBox 129">
            <a:extLst>
              <a:ext uri="{FF2B5EF4-FFF2-40B4-BE49-F238E27FC236}">
                <a16:creationId xmlns:a16="http://schemas.microsoft.com/office/drawing/2014/main" id="{257D6390-A3C8-4F45-AD13-0838B824A10A}"/>
              </a:ext>
            </a:extLst>
          </p:cNvPr>
          <p:cNvSpPr txBox="1"/>
          <p:nvPr/>
        </p:nvSpPr>
        <p:spPr>
          <a:xfrm>
            <a:off x="17504874" y="17622601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07" name="Straight Connector 135">
            <a:extLst>
              <a:ext uri="{FF2B5EF4-FFF2-40B4-BE49-F238E27FC236}">
                <a16:creationId xmlns:a16="http://schemas.microsoft.com/office/drawing/2014/main" id="{945E7A37-4A1C-4EC6-B954-06FC71E6A2EE}"/>
              </a:ext>
            </a:extLst>
          </p:cNvPr>
          <p:cNvCxnSpPr/>
          <p:nvPr/>
        </p:nvCxnSpPr>
        <p:spPr>
          <a:xfrm>
            <a:off x="17385685" y="17612384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8" name="Straight Connector 136">
            <a:extLst>
              <a:ext uri="{FF2B5EF4-FFF2-40B4-BE49-F238E27FC236}">
                <a16:creationId xmlns:a16="http://schemas.microsoft.com/office/drawing/2014/main" id="{17ED777A-E285-4D3B-8590-45AF725ACF74}"/>
              </a:ext>
            </a:extLst>
          </p:cNvPr>
          <p:cNvCxnSpPr/>
          <p:nvPr/>
        </p:nvCxnSpPr>
        <p:spPr>
          <a:xfrm>
            <a:off x="18055962" y="17614671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9" name="Straight Connector 137">
            <a:extLst>
              <a:ext uri="{FF2B5EF4-FFF2-40B4-BE49-F238E27FC236}">
                <a16:creationId xmlns:a16="http://schemas.microsoft.com/office/drawing/2014/main" id="{60DAF491-E9B2-49C8-8396-3D7193D986DA}"/>
              </a:ext>
            </a:extLst>
          </p:cNvPr>
          <p:cNvCxnSpPr/>
          <p:nvPr/>
        </p:nvCxnSpPr>
        <p:spPr>
          <a:xfrm>
            <a:off x="18708250" y="17620540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0" name="TextBox 130">
            <a:extLst>
              <a:ext uri="{FF2B5EF4-FFF2-40B4-BE49-F238E27FC236}">
                <a16:creationId xmlns:a16="http://schemas.microsoft.com/office/drawing/2014/main" id="{F2CE717D-618F-4862-9752-D1AE1B855CBC}"/>
              </a:ext>
            </a:extLst>
          </p:cNvPr>
          <p:cNvSpPr txBox="1"/>
          <p:nvPr/>
        </p:nvSpPr>
        <p:spPr>
          <a:xfrm>
            <a:off x="16483433" y="1370149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11" name="TextBox 131">
            <a:extLst>
              <a:ext uri="{FF2B5EF4-FFF2-40B4-BE49-F238E27FC236}">
                <a16:creationId xmlns:a16="http://schemas.microsoft.com/office/drawing/2014/main" id="{934AE906-5AC4-418F-BBAC-24F809361A93}"/>
              </a:ext>
            </a:extLst>
          </p:cNvPr>
          <p:cNvSpPr txBox="1"/>
          <p:nvPr/>
        </p:nvSpPr>
        <p:spPr>
          <a:xfrm>
            <a:off x="17126397" y="13714506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12" name="TextBox 131">
            <a:extLst>
              <a:ext uri="{FF2B5EF4-FFF2-40B4-BE49-F238E27FC236}">
                <a16:creationId xmlns:a16="http://schemas.microsoft.com/office/drawing/2014/main" id="{DD97064E-552F-4AC8-87E0-822F75ACFC9A}"/>
              </a:ext>
            </a:extLst>
          </p:cNvPr>
          <p:cNvSpPr txBox="1"/>
          <p:nvPr/>
        </p:nvSpPr>
        <p:spPr>
          <a:xfrm>
            <a:off x="20347137" y="13703095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13" name="TextBox 130">
            <a:extLst>
              <a:ext uri="{FF2B5EF4-FFF2-40B4-BE49-F238E27FC236}">
                <a16:creationId xmlns:a16="http://schemas.microsoft.com/office/drawing/2014/main" id="{B862D3D6-9B77-4C57-A09F-EFFAA435E72B}"/>
              </a:ext>
            </a:extLst>
          </p:cNvPr>
          <p:cNvSpPr txBox="1"/>
          <p:nvPr/>
        </p:nvSpPr>
        <p:spPr>
          <a:xfrm>
            <a:off x="19803614" y="1409449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14" name="TextBox 131">
            <a:extLst>
              <a:ext uri="{FF2B5EF4-FFF2-40B4-BE49-F238E27FC236}">
                <a16:creationId xmlns:a16="http://schemas.microsoft.com/office/drawing/2014/main" id="{5EF21AD5-6257-4249-8F2B-66C0AC8538F3}"/>
              </a:ext>
            </a:extLst>
          </p:cNvPr>
          <p:cNvSpPr txBox="1"/>
          <p:nvPr/>
        </p:nvSpPr>
        <p:spPr>
          <a:xfrm>
            <a:off x="17089237" y="15633290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15" name="TextBox 130">
            <a:extLst>
              <a:ext uri="{FF2B5EF4-FFF2-40B4-BE49-F238E27FC236}">
                <a16:creationId xmlns:a16="http://schemas.microsoft.com/office/drawing/2014/main" id="{B67E8819-B21E-410E-9FD0-4CC4DA8552BA}"/>
              </a:ext>
            </a:extLst>
          </p:cNvPr>
          <p:cNvSpPr txBox="1"/>
          <p:nvPr/>
        </p:nvSpPr>
        <p:spPr>
          <a:xfrm>
            <a:off x="16509925" y="1560554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16" name="TextBox 131">
            <a:extLst>
              <a:ext uri="{FF2B5EF4-FFF2-40B4-BE49-F238E27FC236}">
                <a16:creationId xmlns:a16="http://schemas.microsoft.com/office/drawing/2014/main" id="{E6753254-0278-47BD-A65A-DF4A59F49DF3}"/>
              </a:ext>
            </a:extLst>
          </p:cNvPr>
          <p:cNvSpPr txBox="1"/>
          <p:nvPr/>
        </p:nvSpPr>
        <p:spPr>
          <a:xfrm>
            <a:off x="20468304" y="1565495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17" name="TextBox 130">
            <a:extLst>
              <a:ext uri="{FF2B5EF4-FFF2-40B4-BE49-F238E27FC236}">
                <a16:creationId xmlns:a16="http://schemas.microsoft.com/office/drawing/2014/main" id="{D187E6D7-1819-4E2C-8B2F-11A684DBC7C4}"/>
              </a:ext>
            </a:extLst>
          </p:cNvPr>
          <p:cNvSpPr txBox="1"/>
          <p:nvPr/>
        </p:nvSpPr>
        <p:spPr>
          <a:xfrm>
            <a:off x="19812442" y="1565495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18" name="Straight Connector 136">
            <a:extLst>
              <a:ext uri="{FF2B5EF4-FFF2-40B4-BE49-F238E27FC236}">
                <a16:creationId xmlns:a16="http://schemas.microsoft.com/office/drawing/2014/main" id="{4AEE1AF4-830D-4B61-BBAB-1089DC650D0E}"/>
              </a:ext>
            </a:extLst>
          </p:cNvPr>
          <p:cNvCxnSpPr/>
          <p:nvPr/>
        </p:nvCxnSpPr>
        <p:spPr>
          <a:xfrm>
            <a:off x="20347136" y="15621978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9" name="TextBox 131">
            <a:extLst>
              <a:ext uri="{FF2B5EF4-FFF2-40B4-BE49-F238E27FC236}">
                <a16:creationId xmlns:a16="http://schemas.microsoft.com/office/drawing/2014/main" id="{F74A2D52-68CB-460D-B138-8B2902A8B66D}"/>
              </a:ext>
            </a:extLst>
          </p:cNvPr>
          <p:cNvSpPr txBox="1"/>
          <p:nvPr/>
        </p:nvSpPr>
        <p:spPr>
          <a:xfrm>
            <a:off x="18774448" y="17289469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0" name="TextBox 130">
            <a:extLst>
              <a:ext uri="{FF2B5EF4-FFF2-40B4-BE49-F238E27FC236}">
                <a16:creationId xmlns:a16="http://schemas.microsoft.com/office/drawing/2014/main" id="{033B2576-AAE0-4640-951F-C96C86DCF809}"/>
              </a:ext>
            </a:extLst>
          </p:cNvPr>
          <p:cNvSpPr txBox="1"/>
          <p:nvPr/>
        </p:nvSpPr>
        <p:spPr>
          <a:xfrm>
            <a:off x="18118586" y="17300227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1" name="TextBox 131">
            <a:extLst>
              <a:ext uri="{FF2B5EF4-FFF2-40B4-BE49-F238E27FC236}">
                <a16:creationId xmlns:a16="http://schemas.microsoft.com/office/drawing/2014/main" id="{CF5677B9-B454-42F9-882C-172012C72646}"/>
              </a:ext>
            </a:extLst>
          </p:cNvPr>
          <p:cNvSpPr txBox="1"/>
          <p:nvPr/>
        </p:nvSpPr>
        <p:spPr>
          <a:xfrm>
            <a:off x="18796810" y="17650674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III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1622" name="TextBox 130">
            <a:extLst>
              <a:ext uri="{FF2B5EF4-FFF2-40B4-BE49-F238E27FC236}">
                <a16:creationId xmlns:a16="http://schemas.microsoft.com/office/drawing/2014/main" id="{E7A6732A-07FB-44FC-9B77-E2A729437639}"/>
              </a:ext>
            </a:extLst>
          </p:cNvPr>
          <p:cNvSpPr txBox="1"/>
          <p:nvPr/>
        </p:nvSpPr>
        <p:spPr>
          <a:xfrm>
            <a:off x="18129736" y="17625274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3" name="TextBox 129">
            <a:extLst>
              <a:ext uri="{FF2B5EF4-FFF2-40B4-BE49-F238E27FC236}">
                <a16:creationId xmlns:a16="http://schemas.microsoft.com/office/drawing/2014/main" id="{93CA914B-1BEB-485F-AC9A-18C9BC31DDC3}"/>
              </a:ext>
            </a:extLst>
          </p:cNvPr>
          <p:cNvSpPr txBox="1"/>
          <p:nvPr/>
        </p:nvSpPr>
        <p:spPr>
          <a:xfrm>
            <a:off x="19085016" y="13724804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4" name="TextBox 126">
            <a:extLst>
              <a:ext uri="{FF2B5EF4-FFF2-40B4-BE49-F238E27FC236}">
                <a16:creationId xmlns:a16="http://schemas.microsoft.com/office/drawing/2014/main" id="{4E445EEA-8FEB-4DC0-BE02-2955C765F1F2}"/>
              </a:ext>
            </a:extLst>
          </p:cNvPr>
          <p:cNvSpPr txBox="1"/>
          <p:nvPr/>
        </p:nvSpPr>
        <p:spPr>
          <a:xfrm>
            <a:off x="15815408" y="15583879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X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5" name="TextBox 130">
            <a:extLst>
              <a:ext uri="{FF2B5EF4-FFF2-40B4-BE49-F238E27FC236}">
                <a16:creationId xmlns:a16="http://schemas.microsoft.com/office/drawing/2014/main" id="{86A24534-879C-4DE5-BAAD-26A9E06507BD}"/>
              </a:ext>
            </a:extLst>
          </p:cNvPr>
          <p:cNvSpPr txBox="1"/>
          <p:nvPr/>
        </p:nvSpPr>
        <p:spPr>
          <a:xfrm>
            <a:off x="16530480" y="15252963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6" name="TextBox 130">
            <a:extLst>
              <a:ext uri="{FF2B5EF4-FFF2-40B4-BE49-F238E27FC236}">
                <a16:creationId xmlns:a16="http://schemas.microsoft.com/office/drawing/2014/main" id="{A2577014-4AA3-4A1E-B0CE-CEB62C5B6369}"/>
              </a:ext>
            </a:extLst>
          </p:cNvPr>
          <p:cNvSpPr txBox="1"/>
          <p:nvPr/>
        </p:nvSpPr>
        <p:spPr>
          <a:xfrm>
            <a:off x="19812442" y="15302698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627" name="TextBox 127">
            <a:extLst>
              <a:ext uri="{FF2B5EF4-FFF2-40B4-BE49-F238E27FC236}">
                <a16:creationId xmlns:a16="http://schemas.microsoft.com/office/drawing/2014/main" id="{28DFD043-3C94-4077-A72A-F1ED183CDDE7}"/>
              </a:ext>
            </a:extLst>
          </p:cNvPr>
          <p:cNvSpPr txBox="1"/>
          <p:nvPr/>
        </p:nvSpPr>
        <p:spPr>
          <a:xfrm>
            <a:off x="15551654" y="11115429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CyO</a:t>
            </a:r>
            <a:endParaRPr lang="en-US" sz="2000" dirty="0"/>
          </a:p>
        </p:txBody>
      </p:sp>
      <p:sp>
        <p:nvSpPr>
          <p:cNvPr id="1628" name="TextBox 128">
            <a:extLst>
              <a:ext uri="{FF2B5EF4-FFF2-40B4-BE49-F238E27FC236}">
                <a16:creationId xmlns:a16="http://schemas.microsoft.com/office/drawing/2014/main" id="{2A09BF5A-EE82-457C-B25E-9C8E6A3F9E6B}"/>
              </a:ext>
            </a:extLst>
          </p:cNvPr>
          <p:cNvSpPr txBox="1"/>
          <p:nvPr/>
        </p:nvSpPr>
        <p:spPr>
          <a:xfrm>
            <a:off x="15992802" y="11112290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MKRS</a:t>
            </a:r>
            <a:endParaRPr lang="en-US" sz="2000" dirty="0"/>
          </a:p>
        </p:txBody>
      </p:sp>
      <p:cxnSp>
        <p:nvCxnSpPr>
          <p:cNvPr id="1629" name="Curved Connector 26">
            <a:extLst>
              <a:ext uri="{FF2B5EF4-FFF2-40B4-BE49-F238E27FC236}">
                <a16:creationId xmlns:a16="http://schemas.microsoft.com/office/drawing/2014/main" id="{7EE3D3BC-8141-43E9-8FD3-98AC17C9F864}"/>
              </a:ext>
            </a:extLst>
          </p:cNvPr>
          <p:cNvCxnSpPr>
            <a:cxnSpLocks/>
          </p:cNvCxnSpPr>
          <p:nvPr/>
        </p:nvCxnSpPr>
        <p:spPr>
          <a:xfrm rot="5400000">
            <a:off x="14897109" y="12006979"/>
            <a:ext cx="2408103" cy="1137456"/>
          </a:xfrm>
          <a:prstGeom prst="curvedConnector4">
            <a:avLst>
              <a:gd name="adj1" fmla="val 46166"/>
              <a:gd name="adj2" fmla="val 120097"/>
            </a:avLst>
          </a:prstGeom>
          <a:ln w="25400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0" name="Straight Arrow Connector 145">
            <a:extLst>
              <a:ext uri="{FF2B5EF4-FFF2-40B4-BE49-F238E27FC236}">
                <a16:creationId xmlns:a16="http://schemas.microsoft.com/office/drawing/2014/main" id="{F30AC86C-D4E4-4FD5-A58D-4ACEDFB7A9F7}"/>
              </a:ext>
            </a:extLst>
          </p:cNvPr>
          <p:cNvCxnSpPr>
            <a:cxnSpLocks/>
          </p:cNvCxnSpPr>
          <p:nvPr/>
        </p:nvCxnSpPr>
        <p:spPr>
          <a:xfrm>
            <a:off x="18360929" y="15740763"/>
            <a:ext cx="0" cy="10142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1" name="TextBox 141">
            <a:extLst>
              <a:ext uri="{FF2B5EF4-FFF2-40B4-BE49-F238E27FC236}">
                <a16:creationId xmlns:a16="http://schemas.microsoft.com/office/drawing/2014/main" id="{99F82A20-1952-472C-8E4A-B503ED0DFE3C}"/>
              </a:ext>
            </a:extLst>
          </p:cNvPr>
          <p:cNvSpPr txBox="1"/>
          <p:nvPr/>
        </p:nvSpPr>
        <p:spPr>
          <a:xfrm>
            <a:off x="16028682" y="11812586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(3.1)</a:t>
            </a:r>
          </a:p>
        </p:txBody>
      </p:sp>
      <p:sp>
        <p:nvSpPr>
          <p:cNvPr id="1632" name="TextBox 141">
            <a:extLst>
              <a:ext uri="{FF2B5EF4-FFF2-40B4-BE49-F238E27FC236}">
                <a16:creationId xmlns:a16="http://schemas.microsoft.com/office/drawing/2014/main" id="{0D7EC569-8218-43B1-B61D-14C3E5B30A7B}"/>
              </a:ext>
            </a:extLst>
          </p:cNvPr>
          <p:cNvSpPr txBox="1"/>
          <p:nvPr/>
        </p:nvSpPr>
        <p:spPr>
          <a:xfrm>
            <a:off x="18145638" y="1345622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(4)</a:t>
            </a:r>
          </a:p>
        </p:txBody>
      </p:sp>
      <p:sp>
        <p:nvSpPr>
          <p:cNvPr id="1633" name="TextBox 141">
            <a:extLst>
              <a:ext uri="{FF2B5EF4-FFF2-40B4-BE49-F238E27FC236}">
                <a16:creationId xmlns:a16="http://schemas.microsoft.com/office/drawing/2014/main" id="{F066E7AF-E868-43BA-8A60-85185FB72662}"/>
              </a:ext>
            </a:extLst>
          </p:cNvPr>
          <p:cNvSpPr txBox="1"/>
          <p:nvPr/>
        </p:nvSpPr>
        <p:spPr>
          <a:xfrm>
            <a:off x="18132726" y="14941131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(5)</a:t>
            </a:r>
          </a:p>
        </p:txBody>
      </p:sp>
      <p:sp>
        <p:nvSpPr>
          <p:cNvPr id="1634" name="TextBox 128">
            <a:extLst>
              <a:ext uri="{FF2B5EF4-FFF2-40B4-BE49-F238E27FC236}">
                <a16:creationId xmlns:a16="http://schemas.microsoft.com/office/drawing/2014/main" id="{41891B10-0784-45F4-A4D7-86450F6EB2CA}"/>
              </a:ext>
            </a:extLst>
          </p:cNvPr>
          <p:cNvSpPr txBox="1"/>
          <p:nvPr/>
        </p:nvSpPr>
        <p:spPr>
          <a:xfrm>
            <a:off x="16764888" y="17187259"/>
            <a:ext cx="45076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C6</a:t>
            </a:r>
          </a:p>
        </p:txBody>
      </p:sp>
      <p:sp>
        <p:nvSpPr>
          <p:cNvPr id="1635" name="TextBox 110">
            <a:extLst>
              <a:ext uri="{FF2B5EF4-FFF2-40B4-BE49-F238E27FC236}">
                <a16:creationId xmlns:a16="http://schemas.microsoft.com/office/drawing/2014/main" id="{3AECFCA9-7107-4F5C-A398-5293EFA558B4}"/>
              </a:ext>
            </a:extLst>
          </p:cNvPr>
          <p:cNvSpPr txBox="1"/>
          <p:nvPr/>
        </p:nvSpPr>
        <p:spPr>
          <a:xfrm>
            <a:off x="180316" y="9393782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1636" name="TextBox 110">
            <a:extLst>
              <a:ext uri="{FF2B5EF4-FFF2-40B4-BE49-F238E27FC236}">
                <a16:creationId xmlns:a16="http://schemas.microsoft.com/office/drawing/2014/main" id="{4AE28787-38BF-421F-9306-570E79468F8C}"/>
              </a:ext>
            </a:extLst>
          </p:cNvPr>
          <p:cNvSpPr txBox="1"/>
          <p:nvPr/>
        </p:nvSpPr>
        <p:spPr>
          <a:xfrm>
            <a:off x="7408079" y="9389281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1637" name="TextBox 110">
            <a:extLst>
              <a:ext uri="{FF2B5EF4-FFF2-40B4-BE49-F238E27FC236}">
                <a16:creationId xmlns:a16="http://schemas.microsoft.com/office/drawing/2014/main" id="{610E4113-6687-4056-ACAB-24C69651BC31}"/>
              </a:ext>
            </a:extLst>
          </p:cNvPr>
          <p:cNvSpPr txBox="1"/>
          <p:nvPr/>
        </p:nvSpPr>
        <p:spPr>
          <a:xfrm>
            <a:off x="14592069" y="940082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1638" name="TextBox 110">
            <a:extLst>
              <a:ext uri="{FF2B5EF4-FFF2-40B4-BE49-F238E27FC236}">
                <a16:creationId xmlns:a16="http://schemas.microsoft.com/office/drawing/2014/main" id="{98F6662F-759D-4277-B386-9B5B35CE661F}"/>
              </a:ext>
            </a:extLst>
          </p:cNvPr>
          <p:cNvSpPr txBox="1"/>
          <p:nvPr/>
        </p:nvSpPr>
        <p:spPr>
          <a:xfrm>
            <a:off x="137501" y="11141617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639" name="TextBox 111">
            <a:extLst>
              <a:ext uri="{FF2B5EF4-FFF2-40B4-BE49-F238E27FC236}">
                <a16:creationId xmlns:a16="http://schemas.microsoft.com/office/drawing/2014/main" id="{9EC726AE-014A-461A-ADE8-B021BC4D1755}"/>
              </a:ext>
            </a:extLst>
          </p:cNvPr>
          <p:cNvSpPr txBox="1"/>
          <p:nvPr/>
        </p:nvSpPr>
        <p:spPr>
          <a:xfrm>
            <a:off x="511455" y="11155781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640" name="TextBox 125">
            <a:extLst>
              <a:ext uri="{FF2B5EF4-FFF2-40B4-BE49-F238E27FC236}">
                <a16:creationId xmlns:a16="http://schemas.microsoft.com/office/drawing/2014/main" id="{6F6F0703-3575-4FE0-838B-88AD8E0A9A1A}"/>
              </a:ext>
            </a:extLst>
          </p:cNvPr>
          <p:cNvSpPr txBox="1"/>
          <p:nvPr/>
        </p:nvSpPr>
        <p:spPr>
          <a:xfrm>
            <a:off x="1053654" y="1115513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641" name="Straight Connector 132">
            <a:extLst>
              <a:ext uri="{FF2B5EF4-FFF2-40B4-BE49-F238E27FC236}">
                <a16:creationId xmlns:a16="http://schemas.microsoft.com/office/drawing/2014/main" id="{9DD809B7-5426-47B8-9804-3B989097E4BA}"/>
              </a:ext>
            </a:extLst>
          </p:cNvPr>
          <p:cNvCxnSpPr/>
          <p:nvPr/>
        </p:nvCxnSpPr>
        <p:spPr>
          <a:xfrm>
            <a:off x="87544" y="11137678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2" name="Straight Connector 133">
            <a:extLst>
              <a:ext uri="{FF2B5EF4-FFF2-40B4-BE49-F238E27FC236}">
                <a16:creationId xmlns:a16="http://schemas.microsoft.com/office/drawing/2014/main" id="{D4B79F75-392E-46FB-9843-638E647896D8}"/>
              </a:ext>
            </a:extLst>
          </p:cNvPr>
          <p:cNvCxnSpPr/>
          <p:nvPr/>
        </p:nvCxnSpPr>
        <p:spPr>
          <a:xfrm>
            <a:off x="723781" y="11146974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3" name="Straight Connector 134">
            <a:extLst>
              <a:ext uri="{FF2B5EF4-FFF2-40B4-BE49-F238E27FC236}">
                <a16:creationId xmlns:a16="http://schemas.microsoft.com/office/drawing/2014/main" id="{6F3DBE37-E512-4EC1-9B5A-44D3288E08F4}"/>
              </a:ext>
            </a:extLst>
          </p:cNvPr>
          <p:cNvCxnSpPr>
            <a:cxnSpLocks/>
          </p:cNvCxnSpPr>
          <p:nvPr/>
        </p:nvCxnSpPr>
        <p:spPr>
          <a:xfrm>
            <a:off x="1171616" y="11142430"/>
            <a:ext cx="591908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4" name="TextBox 142">
            <a:extLst>
              <a:ext uri="{FF2B5EF4-FFF2-40B4-BE49-F238E27FC236}">
                <a16:creationId xmlns:a16="http://schemas.microsoft.com/office/drawing/2014/main" id="{CDD9D0AA-3ED9-46C5-B8CB-D81CB5B74F57}"/>
              </a:ext>
            </a:extLst>
          </p:cNvPr>
          <p:cNvSpPr txBox="1"/>
          <p:nvPr/>
        </p:nvSpPr>
        <p:spPr>
          <a:xfrm>
            <a:off x="-30769" y="10724015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1645" name="TextBox 143">
            <a:extLst>
              <a:ext uri="{FF2B5EF4-FFF2-40B4-BE49-F238E27FC236}">
                <a16:creationId xmlns:a16="http://schemas.microsoft.com/office/drawing/2014/main" id="{269B390A-92EF-4D53-8127-C3589CBF944E}"/>
              </a:ext>
            </a:extLst>
          </p:cNvPr>
          <p:cNvSpPr txBox="1"/>
          <p:nvPr/>
        </p:nvSpPr>
        <p:spPr>
          <a:xfrm>
            <a:off x="760663" y="10743777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</a:t>
            </a:r>
          </a:p>
        </p:txBody>
      </p:sp>
      <p:sp>
        <p:nvSpPr>
          <p:cNvPr id="1646" name="TextBox 144">
            <a:extLst>
              <a:ext uri="{FF2B5EF4-FFF2-40B4-BE49-F238E27FC236}">
                <a16:creationId xmlns:a16="http://schemas.microsoft.com/office/drawing/2014/main" id="{AC668108-4CC1-4430-806A-122438A8A316}"/>
              </a:ext>
            </a:extLst>
          </p:cNvPr>
          <p:cNvSpPr txBox="1"/>
          <p:nvPr/>
        </p:nvSpPr>
        <p:spPr>
          <a:xfrm>
            <a:off x="1213286" y="10742836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III</a:t>
            </a:r>
          </a:p>
        </p:txBody>
      </p:sp>
      <p:sp>
        <p:nvSpPr>
          <p:cNvPr id="1648" name="TextBox 144">
            <a:extLst>
              <a:ext uri="{FF2B5EF4-FFF2-40B4-BE49-F238E27FC236}">
                <a16:creationId xmlns:a16="http://schemas.microsoft.com/office/drawing/2014/main" id="{4CD0C4EA-34B2-4E91-B001-0D62C2FC45B7}"/>
              </a:ext>
            </a:extLst>
          </p:cNvPr>
          <p:cNvSpPr txBox="1"/>
          <p:nvPr/>
        </p:nvSpPr>
        <p:spPr>
          <a:xfrm>
            <a:off x="19321726" y="1762908"/>
            <a:ext cx="792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MKRS</a:t>
            </a:r>
          </a:p>
        </p:txBody>
      </p:sp>
      <p:sp>
        <p:nvSpPr>
          <p:cNvPr id="1649" name="TextBox 110">
            <a:extLst>
              <a:ext uri="{FF2B5EF4-FFF2-40B4-BE49-F238E27FC236}">
                <a16:creationId xmlns:a16="http://schemas.microsoft.com/office/drawing/2014/main" id="{75EF4957-1F25-43E7-88BB-B65510A10B14}"/>
              </a:ext>
            </a:extLst>
          </p:cNvPr>
          <p:cNvSpPr txBox="1"/>
          <p:nvPr/>
        </p:nvSpPr>
        <p:spPr>
          <a:xfrm>
            <a:off x="18506954" y="2106490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650" name="TextBox 111">
            <a:extLst>
              <a:ext uri="{FF2B5EF4-FFF2-40B4-BE49-F238E27FC236}">
                <a16:creationId xmlns:a16="http://schemas.microsoft.com/office/drawing/2014/main" id="{8F56FD17-1F31-4BB8-B585-F715D4B15D30}"/>
              </a:ext>
            </a:extLst>
          </p:cNvPr>
          <p:cNvSpPr txBox="1"/>
          <p:nvPr/>
        </p:nvSpPr>
        <p:spPr>
          <a:xfrm>
            <a:off x="18869194" y="2111358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CyO</a:t>
            </a:r>
            <a:endParaRPr lang="en-US" sz="2000" dirty="0"/>
          </a:p>
        </p:txBody>
      </p:sp>
      <p:sp>
        <p:nvSpPr>
          <p:cNvPr id="1651" name="TextBox 125">
            <a:extLst>
              <a:ext uri="{FF2B5EF4-FFF2-40B4-BE49-F238E27FC236}">
                <a16:creationId xmlns:a16="http://schemas.microsoft.com/office/drawing/2014/main" id="{E10F2D60-DFCD-48C4-8C8C-9A6352CC7D72}"/>
              </a:ext>
            </a:extLst>
          </p:cNvPr>
          <p:cNvSpPr txBox="1"/>
          <p:nvPr/>
        </p:nvSpPr>
        <p:spPr>
          <a:xfrm>
            <a:off x="19328230" y="2110109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TM6B</a:t>
            </a:r>
          </a:p>
        </p:txBody>
      </p:sp>
      <p:cxnSp>
        <p:nvCxnSpPr>
          <p:cNvPr id="1652" name="Straight Connector 132">
            <a:extLst>
              <a:ext uri="{FF2B5EF4-FFF2-40B4-BE49-F238E27FC236}">
                <a16:creationId xmlns:a16="http://schemas.microsoft.com/office/drawing/2014/main" id="{72478AA7-9704-4454-834F-2D8453DD201E}"/>
              </a:ext>
            </a:extLst>
          </p:cNvPr>
          <p:cNvCxnSpPr/>
          <p:nvPr/>
        </p:nvCxnSpPr>
        <p:spPr>
          <a:xfrm>
            <a:off x="18476047" y="2102552"/>
            <a:ext cx="38069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3" name="Straight Connector 133">
            <a:extLst>
              <a:ext uri="{FF2B5EF4-FFF2-40B4-BE49-F238E27FC236}">
                <a16:creationId xmlns:a16="http://schemas.microsoft.com/office/drawing/2014/main" id="{732DD0F9-312E-4D15-A08B-70F656268544}"/>
              </a:ext>
            </a:extLst>
          </p:cNvPr>
          <p:cNvCxnSpPr/>
          <p:nvPr/>
        </p:nvCxnSpPr>
        <p:spPr>
          <a:xfrm>
            <a:off x="18969779" y="2102552"/>
            <a:ext cx="354516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4" name="Straight Connector 134">
            <a:extLst>
              <a:ext uri="{FF2B5EF4-FFF2-40B4-BE49-F238E27FC236}">
                <a16:creationId xmlns:a16="http://schemas.microsoft.com/office/drawing/2014/main" id="{D3ECD8FF-4D60-4F76-A5AD-DC0BD3FE28E9}"/>
              </a:ext>
            </a:extLst>
          </p:cNvPr>
          <p:cNvCxnSpPr>
            <a:cxnSpLocks/>
          </p:cNvCxnSpPr>
          <p:nvPr/>
        </p:nvCxnSpPr>
        <p:spPr>
          <a:xfrm>
            <a:off x="19417612" y="2110708"/>
            <a:ext cx="531294" cy="65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5" name="TextBox 142">
            <a:extLst>
              <a:ext uri="{FF2B5EF4-FFF2-40B4-BE49-F238E27FC236}">
                <a16:creationId xmlns:a16="http://schemas.microsoft.com/office/drawing/2014/main" id="{968BE7F0-E102-40FF-A091-ACFF900F36D6}"/>
              </a:ext>
            </a:extLst>
          </p:cNvPr>
          <p:cNvSpPr txBox="1"/>
          <p:nvPr/>
        </p:nvSpPr>
        <p:spPr>
          <a:xfrm>
            <a:off x="18509743" y="1772433"/>
            <a:ext cx="367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</a:t>
            </a:r>
          </a:p>
        </p:txBody>
      </p:sp>
      <p:sp>
        <p:nvSpPr>
          <p:cNvPr id="1656" name="TextBox 143">
            <a:extLst>
              <a:ext uri="{FF2B5EF4-FFF2-40B4-BE49-F238E27FC236}">
                <a16:creationId xmlns:a16="http://schemas.microsoft.com/office/drawing/2014/main" id="{B6B45955-302E-4314-9FD9-3E09BF57289C}"/>
              </a:ext>
            </a:extLst>
          </p:cNvPr>
          <p:cNvSpPr txBox="1"/>
          <p:nvPr/>
        </p:nvSpPr>
        <p:spPr>
          <a:xfrm>
            <a:off x="19002453" y="177337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</a:t>
            </a:r>
          </a:p>
        </p:txBody>
      </p:sp>
      <p:sp>
        <p:nvSpPr>
          <p:cNvPr id="1657" name="TextBox 138">
            <a:extLst>
              <a:ext uri="{FF2B5EF4-FFF2-40B4-BE49-F238E27FC236}">
                <a16:creationId xmlns:a16="http://schemas.microsoft.com/office/drawing/2014/main" id="{AA165CF5-38F4-48CA-B41A-433CC8A62A4E}"/>
              </a:ext>
            </a:extLst>
          </p:cNvPr>
          <p:cNvSpPr txBox="1"/>
          <p:nvPr/>
        </p:nvSpPr>
        <p:spPr>
          <a:xfrm>
            <a:off x="20006963" y="1896227"/>
            <a:ext cx="218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31" name="TextBox 110">
            <a:extLst>
              <a:ext uri="{FF2B5EF4-FFF2-40B4-BE49-F238E27FC236}">
                <a16:creationId xmlns:a16="http://schemas.microsoft.com/office/drawing/2014/main" id="{B54AD9FC-ACC0-4D68-9E45-4A5D41A44C09}"/>
              </a:ext>
            </a:extLst>
          </p:cNvPr>
          <p:cNvSpPr txBox="1"/>
          <p:nvPr/>
        </p:nvSpPr>
        <p:spPr>
          <a:xfrm>
            <a:off x="7863854" y="173902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FM7</a:t>
            </a:r>
          </a:p>
        </p:txBody>
      </p:sp>
      <p:sp>
        <p:nvSpPr>
          <p:cNvPr id="33" name="TextBox 126">
            <a:extLst>
              <a:ext uri="{FF2B5EF4-FFF2-40B4-BE49-F238E27FC236}">
                <a16:creationId xmlns:a16="http://schemas.microsoft.com/office/drawing/2014/main" id="{F322966D-E38D-41BB-9E78-028704812A7B}"/>
              </a:ext>
            </a:extLst>
          </p:cNvPr>
          <p:cNvSpPr txBox="1"/>
          <p:nvPr/>
        </p:nvSpPr>
        <p:spPr>
          <a:xfrm>
            <a:off x="2770906" y="16131065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it-IT" sz="2000" baseline="30000" dirty="0">
                <a:solidFill>
                  <a:srgbClr val="00B050"/>
                </a:solidFill>
              </a:rPr>
              <a:t> 892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34" name="TextBox 127">
            <a:extLst>
              <a:ext uri="{FF2B5EF4-FFF2-40B4-BE49-F238E27FC236}">
                <a16:creationId xmlns:a16="http://schemas.microsoft.com/office/drawing/2014/main" id="{A71D4DF2-9FAA-4081-9EFB-3BCAFA203DF0}"/>
              </a:ext>
            </a:extLst>
          </p:cNvPr>
          <p:cNvSpPr txBox="1"/>
          <p:nvPr/>
        </p:nvSpPr>
        <p:spPr>
          <a:xfrm>
            <a:off x="3324472" y="16110876"/>
            <a:ext cx="611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2000" dirty="0"/>
          </a:p>
        </p:txBody>
      </p:sp>
      <p:sp>
        <p:nvSpPr>
          <p:cNvPr id="35" name="TextBox 128">
            <a:extLst>
              <a:ext uri="{FF2B5EF4-FFF2-40B4-BE49-F238E27FC236}">
                <a16:creationId xmlns:a16="http://schemas.microsoft.com/office/drawing/2014/main" id="{79708B00-9710-44E1-8032-E44C1667062A}"/>
              </a:ext>
            </a:extLst>
          </p:cNvPr>
          <p:cNvSpPr txBox="1"/>
          <p:nvPr/>
        </p:nvSpPr>
        <p:spPr>
          <a:xfrm>
            <a:off x="3861825" y="16116817"/>
            <a:ext cx="675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III</a:t>
            </a:r>
            <a:r>
              <a:rPr lang="it-IT" sz="2000" baseline="30000" dirty="0">
                <a:solidFill>
                  <a:srgbClr val="FF0000"/>
                </a:solidFill>
              </a:rPr>
              <a:t> 437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662" name="Straight Connector 137">
            <a:extLst>
              <a:ext uri="{FF2B5EF4-FFF2-40B4-BE49-F238E27FC236}">
                <a16:creationId xmlns:a16="http://schemas.microsoft.com/office/drawing/2014/main" id="{937B653D-A882-4DCD-BB5C-382C19E0F407}"/>
              </a:ext>
            </a:extLst>
          </p:cNvPr>
          <p:cNvCxnSpPr/>
          <p:nvPr/>
        </p:nvCxnSpPr>
        <p:spPr>
          <a:xfrm>
            <a:off x="2772877" y="16124746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3" name="Straight Connector 137">
            <a:extLst>
              <a:ext uri="{FF2B5EF4-FFF2-40B4-BE49-F238E27FC236}">
                <a16:creationId xmlns:a16="http://schemas.microsoft.com/office/drawing/2014/main" id="{14FA26A0-54D7-49BF-BF27-EDFAC29BC5CA}"/>
              </a:ext>
            </a:extLst>
          </p:cNvPr>
          <p:cNvCxnSpPr>
            <a:cxnSpLocks/>
          </p:cNvCxnSpPr>
          <p:nvPr/>
        </p:nvCxnSpPr>
        <p:spPr>
          <a:xfrm>
            <a:off x="3374523" y="16116817"/>
            <a:ext cx="462945" cy="7929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4" name="Straight Connector 137">
            <a:extLst>
              <a:ext uri="{FF2B5EF4-FFF2-40B4-BE49-F238E27FC236}">
                <a16:creationId xmlns:a16="http://schemas.microsoft.com/office/drawing/2014/main" id="{4B61B880-A7A2-4EFB-BCFB-12B716638128}"/>
              </a:ext>
            </a:extLst>
          </p:cNvPr>
          <p:cNvCxnSpPr/>
          <p:nvPr/>
        </p:nvCxnSpPr>
        <p:spPr>
          <a:xfrm>
            <a:off x="3942594" y="16131065"/>
            <a:ext cx="55566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00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1436</TotalTime>
  <Words>846</Words>
  <Application>Microsoft Office PowerPoint</Application>
  <PresentationFormat>Custom</PresentationFormat>
  <Paragraphs>534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Leitao</dc:creator>
  <cp:lastModifiedBy>Arunkumar Ramesh</cp:lastModifiedBy>
  <cp:revision>51</cp:revision>
  <dcterms:created xsi:type="dcterms:W3CDTF">2016-08-05T12:26:15Z</dcterms:created>
  <dcterms:modified xsi:type="dcterms:W3CDTF">2020-11-06T15:21:41Z</dcterms:modified>
</cp:coreProperties>
</file>