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howGuides="1">
      <p:cViewPr varScale="1">
        <p:scale>
          <a:sx n="121" d="100"/>
          <a:sy n="121" d="100"/>
        </p:scale>
        <p:origin x="200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D347-9FE7-AB99-444B-CAAC51F75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27CF3-401A-BE4C-72DE-16E430C24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3D15E-9990-2893-C9E7-3D7A0EE1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1275-BABD-7145-AC65-7EAE5B73D98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A959C-6333-0AF9-3642-6B86D333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55937-8100-3142-3001-5F4E88E5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80B5-4E9B-214A-A77A-1031DF85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3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8B09-BAED-4FCA-EE15-BD1FF98C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72CC1-713F-EFA6-7FBF-704B3D71A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2163F-A67B-5B2E-BF2B-B1DBAE7B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1275-BABD-7145-AC65-7EAE5B73D98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4D353-3D6D-083E-4B01-8F4FCD6E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9A7FD-77E0-53D5-F4DB-21FBCCFF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80B5-4E9B-214A-A77A-1031DF85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8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9941B-93A9-7050-57FE-50DE29C6B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B7A52-9EFC-0823-BF08-60B1F17EF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11595-1F8D-437E-4A6F-A50AAD4D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1275-BABD-7145-AC65-7EAE5B73D98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BCEC-B17D-E18F-8932-F7F4FA53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5DA0-27F1-B1CF-A327-DFE81932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80B5-4E9B-214A-A77A-1031DF85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5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5BDC-3F0D-63B6-A15A-E4114980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2F9AF-0864-0191-708F-D7ABADC77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CC3D-7859-6118-E9DF-A515D97A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1275-BABD-7145-AC65-7EAE5B73D98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441AC-50C1-3D26-2D09-9CC196B3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510F2-9EA1-0AA0-2344-F9EDD57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80B5-4E9B-214A-A77A-1031DF85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3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9274-ADDC-0D09-938C-EBBA3C0B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40C82-EA60-5E20-23AF-576EAACE8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B88DE-2F62-3180-97B5-31C53B457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1275-BABD-7145-AC65-7EAE5B73D98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C8F90-1307-AE19-41C4-5FBD9639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FC3C-BE86-E80A-E6B4-9C190B8B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80B5-4E9B-214A-A77A-1031DF85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9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DA31-A551-2D2D-0B25-979346FA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9AC27-852D-52DF-33FD-27CC06C2C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19502-E1C6-AA11-4686-9C511B415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4113A-9B27-252D-3295-8EE22008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1275-BABD-7145-AC65-7EAE5B73D98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FE549-2CC6-E105-F165-60F76FDB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D3173-ADD8-45D1-C379-C71F3E18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80B5-4E9B-214A-A77A-1031DF85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1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7ACC-23D0-B4EB-62E2-201B7D3A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216E6-5521-AECE-9A74-68E332A5D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3C44D-2E8A-6D26-7F60-88535D9FC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8474B-5F4A-3802-DC5C-4FD86D1D8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99209D-2248-4ED4-0921-C1AEAD9F9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C5AE3-A937-0B52-3DD3-A75A6F58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1275-BABD-7145-AC65-7EAE5B73D98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2B8F6A-CD11-0D65-C094-E56E441B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C2F9A-AF8C-BDB9-AAD6-EA2FEAF2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80B5-4E9B-214A-A77A-1031DF85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B5B5-CAAE-567E-737E-39DDE89D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F61AD-9961-9985-357A-5D1F909C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1275-BABD-7145-AC65-7EAE5B73D98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6CAF7-9C37-AB03-3B14-16F8E559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79FBD-65ED-293F-96F8-71E1E186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80B5-4E9B-214A-A77A-1031DF85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3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5D062-B250-F62B-A06F-F38A466A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1275-BABD-7145-AC65-7EAE5B73D98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6B0D8-35E8-E4DA-B266-4697119B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41477-EDB1-629C-5173-7ED3E8CC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80B5-4E9B-214A-A77A-1031DF85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7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C045-EAD1-3FA6-A6A9-8A6795B8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5F20-7B8F-5CC8-17EC-D61A3CF94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E59C5-FF55-AF7F-5833-A117946B2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2C3B-FD19-A74C-5FC4-97484265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1275-BABD-7145-AC65-7EAE5B73D98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1A809-0EA4-D236-367C-1F614F80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06C8D-C8A6-F7EF-FCB8-BEAF2D72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80B5-4E9B-214A-A77A-1031DF85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0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AA72-F7FB-1BE0-F6D0-0E6AF324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012AE-3ED8-4C5C-4C06-8EB9D4EDB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41205-6F7C-58B7-B00C-6E102E217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3FEE2-163C-81EC-64FF-157C6014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1275-BABD-7145-AC65-7EAE5B73D98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B290E-BF1F-C845-709B-C6A09DEE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9484F-D070-04E2-7CED-A67501EC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680B5-4E9B-214A-A77A-1031DF85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C89F3-5B1D-A09B-BC3B-EB708CB9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A445A-F71C-ACC4-C030-5F1F69EE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E922D-9214-47E8-523B-92978AD07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F1275-BABD-7145-AC65-7EAE5B73D980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473B-8E7B-6BE9-C833-231EE3730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24C72-D698-F69F-85F4-D19A7E469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680B5-4E9B-214A-A77A-1031DF85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8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AB2659C-D5BD-DCDF-0D9B-65054DE0E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5" t="1289" b="62996"/>
          <a:stretch/>
        </p:blipFill>
        <p:spPr>
          <a:xfrm>
            <a:off x="0" y="934947"/>
            <a:ext cx="6833010" cy="51961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2E4911-92C7-7500-CD45-87E97DF3FE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92"/>
          <a:stretch/>
        </p:blipFill>
        <p:spPr>
          <a:xfrm>
            <a:off x="6833009" y="969581"/>
            <a:ext cx="4665307" cy="530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0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Zhou</dc:creator>
  <cp:lastModifiedBy>Olivia Zhou</cp:lastModifiedBy>
  <cp:revision>1</cp:revision>
  <dcterms:created xsi:type="dcterms:W3CDTF">2023-02-27T11:01:59Z</dcterms:created>
  <dcterms:modified xsi:type="dcterms:W3CDTF">2023-02-27T11:03:55Z</dcterms:modified>
</cp:coreProperties>
</file>